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handoutMasterIdLst>
    <p:handoutMasterId r:id="rId12"/>
  </p:handoutMasterIdLst>
  <p:sldIdLst>
    <p:sldId id="947" r:id="rId2"/>
    <p:sldId id="3704" r:id="rId3"/>
    <p:sldId id="3824" r:id="rId4"/>
    <p:sldId id="3816" r:id="rId5"/>
    <p:sldId id="935" r:id="rId6"/>
    <p:sldId id="3825" r:id="rId7"/>
    <p:sldId id="3817" r:id="rId8"/>
    <p:sldId id="3818" r:id="rId9"/>
    <p:sldId id="937" r:id="rId10"/>
  </p:sldIdLst>
  <p:sldSz cx="12192000" cy="6858000"/>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205" userDrawn="1">
          <p15:clr>
            <a:srgbClr val="A4A3A4"/>
          </p15:clr>
        </p15:guide>
        <p15:guide id="4" orient="horz" pos="3884" userDrawn="1">
          <p15:clr>
            <a:srgbClr val="A4A3A4"/>
          </p15:clr>
        </p15:guide>
        <p15:guide id="5" pos="7310" userDrawn="1">
          <p15:clr>
            <a:srgbClr val="A4A3A4"/>
          </p15:clr>
        </p15:guide>
        <p15:guide id="6" orient="horz" pos="2228" userDrawn="1">
          <p15:clr>
            <a:srgbClr val="A4A3A4"/>
          </p15:clr>
        </p15:guide>
        <p15:guide id="8" orient="horz" pos="1207" userDrawn="1">
          <p15:clr>
            <a:srgbClr val="A4A3A4"/>
          </p15:clr>
        </p15:guide>
        <p15:guide id="9" orient="horz" pos="2160" userDrawn="1">
          <p15:clr>
            <a:srgbClr val="A4A3A4"/>
          </p15:clr>
        </p15:guide>
        <p15:guide id="10" orient="horz" pos="1842" userDrawn="1">
          <p15:clr>
            <a:srgbClr val="A4A3A4"/>
          </p15:clr>
        </p15:guide>
        <p15:guide id="11" pos="458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ward Marsh" initials="HM" lastIdx="2" clrIdx="0"/>
  <p:cmAuthor id="2" name="Pieter van der Westhuizen" initials="PvdW" lastIdx="1" clrIdx="1"/>
  <p:cmAuthor id="3" name="Jacobs,Leonie" initials="J" lastIdx="2" clrIdx="2">
    <p:extLst>
      <p:ext uri="{19B8F6BF-5375-455C-9EA6-DF929625EA0E}">
        <p15:presenceInfo xmlns:p15="http://schemas.microsoft.com/office/powerpoint/2012/main" userId="S-1-5-21-2372487174-1095743327-942915644-5067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4D4F"/>
    <a:srgbClr val="FFFFFF"/>
    <a:srgbClr val="D9272D"/>
    <a:srgbClr val="ED3424"/>
    <a:srgbClr val="E9F5FB"/>
    <a:srgbClr val="626262"/>
    <a:srgbClr val="138ADA"/>
    <a:srgbClr val="BFBFBF"/>
    <a:srgbClr val="B1B5B8"/>
    <a:srgbClr val="0A32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1ACC62-F5CA-46F9-8BC1-5E5E2C0E34D7}" v="9" dt="2025-07-30T07:01:10.843"/>
    <p1510:client id="{C46D9655-5C5A-412C-BD11-BD65E6FD2AD1}" v="32" dt="2025-07-29T18:09:16.97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5" d="100"/>
          <a:sy n="75" d="100"/>
        </p:scale>
        <p:origin x="58" y="120"/>
      </p:cViewPr>
      <p:guideLst>
        <p:guide pos="3205"/>
        <p:guide orient="horz" pos="3884"/>
        <p:guide pos="7310"/>
        <p:guide orient="horz" pos="2228"/>
        <p:guide orient="horz" pos="1207"/>
        <p:guide orient="horz" pos="2160"/>
        <p:guide orient="horz" pos="1842"/>
        <p:guide pos="4588"/>
      </p:guideLst>
    </p:cSldViewPr>
  </p:slideViewPr>
  <p:notesTextViewPr>
    <p:cViewPr>
      <p:scale>
        <a:sx n="1" d="1"/>
        <a:sy n="1" d="1"/>
      </p:scale>
      <p:origin x="0" y="0"/>
    </p:cViewPr>
  </p:notesTextViewPr>
  <p:sorterViewPr>
    <p:cViewPr>
      <p:scale>
        <a:sx n="100" d="100"/>
        <a:sy n="100" d="100"/>
      </p:scale>
      <p:origin x="0" y="-648"/>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5581BEF-9BB0-4340-9AC3-78B733B46389}"/>
              </a:ext>
            </a:extLst>
          </p:cNvPr>
          <p:cNvSpPr>
            <a:spLocks noGrp="1"/>
          </p:cNvSpPr>
          <p:nvPr>
            <p:ph type="hdr" sz="quarter"/>
          </p:nvPr>
        </p:nvSpPr>
        <p:spPr>
          <a:xfrm>
            <a:off x="0" y="0"/>
            <a:ext cx="2889938" cy="498055"/>
          </a:xfrm>
          <a:prstGeom prst="rect">
            <a:avLst/>
          </a:prstGeom>
        </p:spPr>
        <p:txBody>
          <a:bodyPr vert="horz" lIns="91400" tIns="45700" rIns="91400" bIns="45700" rtlCol="0"/>
          <a:lstStyle>
            <a:lvl1pPr algn="l">
              <a:defRPr sz="1200"/>
            </a:lvl1pPr>
          </a:lstStyle>
          <a:p>
            <a:endParaRPr lang="en-ZA"/>
          </a:p>
        </p:txBody>
      </p:sp>
      <p:sp>
        <p:nvSpPr>
          <p:cNvPr id="3" name="Date Placeholder 2">
            <a:extLst>
              <a:ext uri="{FF2B5EF4-FFF2-40B4-BE49-F238E27FC236}">
                <a16:creationId xmlns:a16="http://schemas.microsoft.com/office/drawing/2014/main" id="{9E533CE8-C026-4231-93C5-F7AFF469F4D8}"/>
              </a:ext>
            </a:extLst>
          </p:cNvPr>
          <p:cNvSpPr>
            <a:spLocks noGrp="1"/>
          </p:cNvSpPr>
          <p:nvPr>
            <p:ph type="dt" sz="quarter" idx="1"/>
          </p:nvPr>
        </p:nvSpPr>
        <p:spPr>
          <a:xfrm>
            <a:off x="3777609" y="0"/>
            <a:ext cx="2889938" cy="498055"/>
          </a:xfrm>
          <a:prstGeom prst="rect">
            <a:avLst/>
          </a:prstGeom>
        </p:spPr>
        <p:txBody>
          <a:bodyPr vert="horz" lIns="91400" tIns="45700" rIns="91400" bIns="45700" rtlCol="0"/>
          <a:lstStyle>
            <a:lvl1pPr algn="r">
              <a:defRPr sz="1200"/>
            </a:lvl1pPr>
          </a:lstStyle>
          <a:p>
            <a:fld id="{B1E8169E-98BB-4C69-8608-83710C4B94C5}" type="datetimeFigureOut">
              <a:rPr lang="en-ZA" smtClean="0"/>
              <a:t>2025/08/29</a:t>
            </a:fld>
            <a:endParaRPr lang="en-ZA"/>
          </a:p>
        </p:txBody>
      </p:sp>
      <p:sp>
        <p:nvSpPr>
          <p:cNvPr id="4" name="Footer Placeholder 3">
            <a:extLst>
              <a:ext uri="{FF2B5EF4-FFF2-40B4-BE49-F238E27FC236}">
                <a16:creationId xmlns:a16="http://schemas.microsoft.com/office/drawing/2014/main" id="{56E5BDDB-990D-4A4D-B354-FAA7B29ACD20}"/>
              </a:ext>
            </a:extLst>
          </p:cNvPr>
          <p:cNvSpPr>
            <a:spLocks noGrp="1"/>
          </p:cNvSpPr>
          <p:nvPr>
            <p:ph type="ftr" sz="quarter" idx="2"/>
          </p:nvPr>
        </p:nvSpPr>
        <p:spPr>
          <a:xfrm>
            <a:off x="0" y="9428588"/>
            <a:ext cx="2889938" cy="498053"/>
          </a:xfrm>
          <a:prstGeom prst="rect">
            <a:avLst/>
          </a:prstGeom>
        </p:spPr>
        <p:txBody>
          <a:bodyPr vert="horz" lIns="91400" tIns="45700" rIns="91400" bIns="45700" rtlCol="0" anchor="b"/>
          <a:lstStyle>
            <a:lvl1pPr algn="l">
              <a:defRPr sz="1200"/>
            </a:lvl1pPr>
          </a:lstStyle>
          <a:p>
            <a:endParaRPr lang="en-ZA"/>
          </a:p>
        </p:txBody>
      </p:sp>
      <p:sp>
        <p:nvSpPr>
          <p:cNvPr id="5" name="Slide Number Placeholder 4">
            <a:extLst>
              <a:ext uri="{FF2B5EF4-FFF2-40B4-BE49-F238E27FC236}">
                <a16:creationId xmlns:a16="http://schemas.microsoft.com/office/drawing/2014/main" id="{C4499899-6C92-4E1B-8B9E-D1DA20FEAD83}"/>
              </a:ext>
            </a:extLst>
          </p:cNvPr>
          <p:cNvSpPr>
            <a:spLocks noGrp="1"/>
          </p:cNvSpPr>
          <p:nvPr>
            <p:ph type="sldNum" sz="quarter" idx="3"/>
          </p:nvPr>
        </p:nvSpPr>
        <p:spPr>
          <a:xfrm>
            <a:off x="3777609" y="9428588"/>
            <a:ext cx="2889938" cy="498053"/>
          </a:xfrm>
          <a:prstGeom prst="rect">
            <a:avLst/>
          </a:prstGeom>
        </p:spPr>
        <p:txBody>
          <a:bodyPr vert="horz" lIns="91400" tIns="45700" rIns="91400" bIns="45700" rtlCol="0" anchor="b"/>
          <a:lstStyle>
            <a:lvl1pPr algn="r">
              <a:defRPr sz="1200"/>
            </a:lvl1pPr>
          </a:lstStyle>
          <a:p>
            <a:fld id="{72B690B7-E731-4E65-8440-77D449AE4770}" type="slidenum">
              <a:rPr lang="en-ZA" smtClean="0"/>
              <a:t>‹#›</a:t>
            </a:fld>
            <a:endParaRPr lang="en-ZA"/>
          </a:p>
        </p:txBody>
      </p:sp>
    </p:spTree>
    <p:extLst>
      <p:ext uri="{BB962C8B-B14F-4D97-AF65-F5344CB8AC3E}">
        <p14:creationId xmlns:p14="http://schemas.microsoft.com/office/powerpoint/2010/main" val="36142450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8055"/>
          </a:xfrm>
          <a:prstGeom prst="rect">
            <a:avLst/>
          </a:prstGeom>
        </p:spPr>
        <p:txBody>
          <a:bodyPr vert="horz" lIns="91400" tIns="45700" rIns="91400" bIns="45700" rtlCol="0"/>
          <a:lstStyle>
            <a:lvl1pPr algn="l">
              <a:defRPr sz="1200"/>
            </a:lvl1pPr>
          </a:lstStyle>
          <a:p>
            <a:endParaRPr lang="en-ZA"/>
          </a:p>
        </p:txBody>
      </p:sp>
      <p:sp>
        <p:nvSpPr>
          <p:cNvPr id="3" name="Date Placeholder 2"/>
          <p:cNvSpPr>
            <a:spLocks noGrp="1"/>
          </p:cNvSpPr>
          <p:nvPr>
            <p:ph type="dt" idx="1"/>
          </p:nvPr>
        </p:nvSpPr>
        <p:spPr>
          <a:xfrm>
            <a:off x="3777609" y="0"/>
            <a:ext cx="2889938" cy="498055"/>
          </a:xfrm>
          <a:prstGeom prst="rect">
            <a:avLst/>
          </a:prstGeom>
        </p:spPr>
        <p:txBody>
          <a:bodyPr vert="horz" lIns="91400" tIns="45700" rIns="91400" bIns="45700" rtlCol="0"/>
          <a:lstStyle>
            <a:lvl1pPr algn="r">
              <a:defRPr sz="1200"/>
            </a:lvl1pPr>
          </a:lstStyle>
          <a:p>
            <a:fld id="{DDC9CA6A-B3D3-4FD1-AD4C-02283488068D}" type="datetimeFigureOut">
              <a:rPr lang="en-ZA" smtClean="0"/>
              <a:t>2025/08/29</a:t>
            </a:fld>
            <a:endParaRPr lang="en-ZA"/>
          </a:p>
        </p:txBody>
      </p:sp>
      <p:sp>
        <p:nvSpPr>
          <p:cNvPr id="4" name="Slide Image Placeholder 3"/>
          <p:cNvSpPr>
            <a:spLocks noGrp="1" noRot="1" noChangeAspect="1"/>
          </p:cNvSpPr>
          <p:nvPr>
            <p:ph type="sldImg" idx="2"/>
          </p:nvPr>
        </p:nvSpPr>
        <p:spPr>
          <a:xfrm>
            <a:off x="358775" y="1241425"/>
            <a:ext cx="5951538" cy="3348038"/>
          </a:xfrm>
          <a:prstGeom prst="rect">
            <a:avLst/>
          </a:prstGeom>
          <a:noFill/>
          <a:ln w="12700">
            <a:solidFill>
              <a:prstClr val="black"/>
            </a:solidFill>
          </a:ln>
        </p:spPr>
        <p:txBody>
          <a:bodyPr vert="horz" lIns="91400" tIns="45700" rIns="91400" bIns="45700" rtlCol="0" anchor="ctr"/>
          <a:lstStyle/>
          <a:p>
            <a:endParaRPr lang="en-ZA"/>
          </a:p>
        </p:txBody>
      </p:sp>
      <p:sp>
        <p:nvSpPr>
          <p:cNvPr id="5" name="Notes Placeholder 4"/>
          <p:cNvSpPr>
            <a:spLocks noGrp="1"/>
          </p:cNvSpPr>
          <p:nvPr>
            <p:ph type="body" sz="quarter" idx="3"/>
          </p:nvPr>
        </p:nvSpPr>
        <p:spPr>
          <a:xfrm>
            <a:off x="666909" y="4777199"/>
            <a:ext cx="5335270" cy="3908614"/>
          </a:xfrm>
          <a:prstGeom prst="rect">
            <a:avLst/>
          </a:prstGeom>
        </p:spPr>
        <p:txBody>
          <a:bodyPr vert="horz" lIns="91400" tIns="45700" rIns="91400" bIns="4570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9428588"/>
            <a:ext cx="2889938" cy="498053"/>
          </a:xfrm>
          <a:prstGeom prst="rect">
            <a:avLst/>
          </a:prstGeom>
        </p:spPr>
        <p:txBody>
          <a:bodyPr vert="horz" lIns="91400" tIns="45700" rIns="91400" bIns="45700" rtlCol="0" anchor="b"/>
          <a:lstStyle>
            <a:lvl1pPr algn="l">
              <a:defRPr sz="1200"/>
            </a:lvl1pPr>
          </a:lstStyle>
          <a:p>
            <a:endParaRPr lang="en-ZA"/>
          </a:p>
        </p:txBody>
      </p:sp>
      <p:sp>
        <p:nvSpPr>
          <p:cNvPr id="7" name="Slide Number Placeholder 6"/>
          <p:cNvSpPr>
            <a:spLocks noGrp="1"/>
          </p:cNvSpPr>
          <p:nvPr>
            <p:ph type="sldNum" sz="quarter" idx="5"/>
          </p:nvPr>
        </p:nvSpPr>
        <p:spPr>
          <a:xfrm>
            <a:off x="3777609" y="9428588"/>
            <a:ext cx="2889938" cy="498053"/>
          </a:xfrm>
          <a:prstGeom prst="rect">
            <a:avLst/>
          </a:prstGeom>
        </p:spPr>
        <p:txBody>
          <a:bodyPr vert="horz" lIns="91400" tIns="45700" rIns="91400" bIns="45700" rtlCol="0" anchor="b"/>
          <a:lstStyle>
            <a:lvl1pPr algn="r">
              <a:defRPr sz="1200"/>
            </a:lvl1pPr>
          </a:lstStyle>
          <a:p>
            <a:fld id="{6A491FAA-FE88-4A68-9EAE-FAC7488365A5}" type="slidenum">
              <a:rPr lang="en-ZA" smtClean="0"/>
              <a:t>‹#›</a:t>
            </a:fld>
            <a:endParaRPr lang="en-ZA"/>
          </a:p>
        </p:txBody>
      </p:sp>
    </p:spTree>
    <p:extLst>
      <p:ext uri="{BB962C8B-B14F-4D97-AF65-F5344CB8AC3E}">
        <p14:creationId xmlns:p14="http://schemas.microsoft.com/office/powerpoint/2010/main" val="40579356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A422FC-E6AF-0988-D4A4-6849C9A724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AB90E8-73CE-FB9F-A785-A2E9AF629D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FC0CC1-4991-F39E-04BA-E83E2AD24344}"/>
              </a:ext>
            </a:extLst>
          </p:cNvPr>
          <p:cNvSpPr>
            <a:spLocks noGrp="1"/>
          </p:cNvSpPr>
          <p:nvPr>
            <p:ph type="body" idx="1"/>
          </p:nvPr>
        </p:nvSpPr>
        <p:spPr/>
        <p:txBody>
          <a:bodyPr/>
          <a:lstStyle/>
          <a:p>
            <a:endParaRPr lang="en-ZA" dirty="0"/>
          </a:p>
        </p:txBody>
      </p:sp>
      <p:sp>
        <p:nvSpPr>
          <p:cNvPr id="4" name="Slide Number Placeholder 3">
            <a:extLst>
              <a:ext uri="{FF2B5EF4-FFF2-40B4-BE49-F238E27FC236}">
                <a16:creationId xmlns:a16="http://schemas.microsoft.com/office/drawing/2014/main" id="{D5FA6B80-5EED-4F06-341E-4384A4E6B7C5}"/>
              </a:ext>
            </a:extLst>
          </p:cNvPr>
          <p:cNvSpPr>
            <a:spLocks noGrp="1"/>
          </p:cNvSpPr>
          <p:nvPr>
            <p:ph type="sldNum" sz="quarter" idx="5"/>
          </p:nvPr>
        </p:nvSpPr>
        <p:spPr/>
        <p:txBody>
          <a:bodyPr/>
          <a:lstStyle/>
          <a:p>
            <a:fld id="{6A491FAA-FE88-4A68-9EAE-FAC7488365A5}" type="slidenum">
              <a:rPr lang="en-ZA" smtClean="0"/>
              <a:t>3</a:t>
            </a:fld>
            <a:endParaRPr lang="en-ZA"/>
          </a:p>
        </p:txBody>
      </p:sp>
    </p:spTree>
    <p:extLst>
      <p:ext uri="{BB962C8B-B14F-4D97-AF65-F5344CB8AC3E}">
        <p14:creationId xmlns:p14="http://schemas.microsoft.com/office/powerpoint/2010/main" val="3147660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6A491FAA-FE88-4A68-9EAE-FAC7488365A5}" type="slidenum">
              <a:rPr lang="en-ZA" smtClean="0"/>
              <a:t>5</a:t>
            </a:fld>
            <a:endParaRPr lang="en-ZA"/>
          </a:p>
        </p:txBody>
      </p:sp>
    </p:spTree>
    <p:extLst>
      <p:ext uri="{BB962C8B-B14F-4D97-AF65-F5344CB8AC3E}">
        <p14:creationId xmlns:p14="http://schemas.microsoft.com/office/powerpoint/2010/main" val="37448827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8F0D3B-D7BE-0A55-E70C-6052FF3FBC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2253D6-E63B-9B6C-1809-C73D42435B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D926FD-923C-B179-8434-735181153B3B}"/>
              </a:ext>
            </a:extLst>
          </p:cNvPr>
          <p:cNvSpPr>
            <a:spLocks noGrp="1"/>
          </p:cNvSpPr>
          <p:nvPr>
            <p:ph type="body" idx="1"/>
          </p:nvPr>
        </p:nvSpPr>
        <p:spPr/>
        <p:txBody>
          <a:bodyPr/>
          <a:lstStyle/>
          <a:p>
            <a:endParaRPr lang="en-ZA" dirty="0"/>
          </a:p>
        </p:txBody>
      </p:sp>
      <p:sp>
        <p:nvSpPr>
          <p:cNvPr id="4" name="Slide Number Placeholder 3">
            <a:extLst>
              <a:ext uri="{FF2B5EF4-FFF2-40B4-BE49-F238E27FC236}">
                <a16:creationId xmlns:a16="http://schemas.microsoft.com/office/drawing/2014/main" id="{4F79C5F3-2B7C-0E71-8920-A854229FDADD}"/>
              </a:ext>
            </a:extLst>
          </p:cNvPr>
          <p:cNvSpPr>
            <a:spLocks noGrp="1"/>
          </p:cNvSpPr>
          <p:nvPr>
            <p:ph type="sldNum" sz="quarter" idx="5"/>
          </p:nvPr>
        </p:nvSpPr>
        <p:spPr/>
        <p:txBody>
          <a:bodyPr/>
          <a:lstStyle/>
          <a:p>
            <a:fld id="{6A491FAA-FE88-4A68-9EAE-FAC7488365A5}" type="slidenum">
              <a:rPr lang="en-ZA" smtClean="0"/>
              <a:t>6</a:t>
            </a:fld>
            <a:endParaRPr lang="en-ZA"/>
          </a:p>
        </p:txBody>
      </p:sp>
    </p:spTree>
    <p:extLst>
      <p:ext uri="{BB962C8B-B14F-4D97-AF65-F5344CB8AC3E}">
        <p14:creationId xmlns:p14="http://schemas.microsoft.com/office/powerpoint/2010/main" val="40981702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2" name="Graphic 21">
            <a:extLst>
              <a:ext uri="{FF2B5EF4-FFF2-40B4-BE49-F238E27FC236}">
                <a16:creationId xmlns:a16="http://schemas.microsoft.com/office/drawing/2014/main" id="{0AEB45F0-C684-77FB-6918-ECE68171DD17}"/>
              </a:ext>
            </a:extLst>
          </p:cNvPr>
          <p:cNvPicPr>
            <a:picLocks noChangeAspect="1"/>
          </p:cNvPicPr>
          <p:nvPr userDrawn="1"/>
        </p:nvPicPr>
        <p:blipFill>
          <a:blip r:embed="rId3">
            <a:extLst>
              <a:ext uri="{96DAC541-7B7A-43D3-8B79-37D633B846F1}">
                <asvg:svgBlip xmlns:asvg="http://schemas.microsoft.com/office/drawing/2016/SVG/main" r:embed="rId4"/>
              </a:ext>
            </a:extLst>
          </a:blip>
          <a:srcRect l="20066" r="10426" b="23584"/>
          <a:stretch>
            <a:fillRect/>
          </a:stretch>
        </p:blipFill>
        <p:spPr>
          <a:xfrm>
            <a:off x="0" y="449942"/>
            <a:ext cx="12192000" cy="6408058"/>
          </a:xfrm>
          <a:custGeom>
            <a:avLst/>
            <a:gdLst>
              <a:gd name="connsiteX0" fmla="*/ 0 w 12192000"/>
              <a:gd name="connsiteY0" fmla="*/ 0 h 6408058"/>
              <a:gd name="connsiteX1" fmla="*/ 12192000 w 12192000"/>
              <a:gd name="connsiteY1" fmla="*/ 0 h 6408058"/>
              <a:gd name="connsiteX2" fmla="*/ 12192000 w 12192000"/>
              <a:gd name="connsiteY2" fmla="*/ 6408058 h 6408058"/>
              <a:gd name="connsiteX3" fmla="*/ 0 w 12192000"/>
              <a:gd name="connsiteY3" fmla="*/ 6408058 h 6408058"/>
            </a:gdLst>
            <a:ahLst/>
            <a:cxnLst>
              <a:cxn ang="0">
                <a:pos x="connsiteX0" y="connsiteY0"/>
              </a:cxn>
              <a:cxn ang="0">
                <a:pos x="connsiteX1" y="connsiteY1"/>
              </a:cxn>
              <a:cxn ang="0">
                <a:pos x="connsiteX2" y="connsiteY2"/>
              </a:cxn>
              <a:cxn ang="0">
                <a:pos x="connsiteX3" y="connsiteY3"/>
              </a:cxn>
            </a:cxnLst>
            <a:rect l="l" t="t" r="r" b="b"/>
            <a:pathLst>
              <a:path w="12192000" h="6408058">
                <a:moveTo>
                  <a:pt x="0" y="0"/>
                </a:moveTo>
                <a:lnTo>
                  <a:pt x="12192000" y="0"/>
                </a:lnTo>
                <a:lnTo>
                  <a:pt x="12192000" y="6408058"/>
                </a:lnTo>
                <a:lnTo>
                  <a:pt x="0" y="6408058"/>
                </a:lnTo>
                <a:close/>
              </a:path>
            </a:pathLst>
          </a:custGeom>
        </p:spPr>
      </p:pic>
      <p:sp>
        <p:nvSpPr>
          <p:cNvPr id="18" name="Rectangle 17">
            <a:extLst>
              <a:ext uri="{FF2B5EF4-FFF2-40B4-BE49-F238E27FC236}">
                <a16:creationId xmlns:a16="http://schemas.microsoft.com/office/drawing/2014/main" id="{DC389147-CB2A-CE92-FDDA-634EDB11E0E9}"/>
              </a:ext>
            </a:extLst>
          </p:cNvPr>
          <p:cNvSpPr/>
          <p:nvPr userDrawn="1"/>
        </p:nvSpPr>
        <p:spPr>
          <a:xfrm>
            <a:off x="0" y="2681"/>
            <a:ext cx="12192000" cy="6858000"/>
          </a:xfrm>
          <a:prstGeom prst="rect">
            <a:avLst/>
          </a:prstGeom>
          <a:solidFill>
            <a:srgbClr val="FFFFFF">
              <a:alpha val="3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9" name="Picture 8" descr="A blue and red logo&#10;&#10;Description automatically generated">
            <a:extLst>
              <a:ext uri="{FF2B5EF4-FFF2-40B4-BE49-F238E27FC236}">
                <a16:creationId xmlns:a16="http://schemas.microsoft.com/office/drawing/2014/main" id="{B9FD0121-2E36-E593-A5A7-103DF480C940}"/>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13170" y="817054"/>
            <a:ext cx="2956566" cy="1118618"/>
          </a:xfrm>
          <a:prstGeom prst="rect">
            <a:avLst/>
          </a:prstGeom>
        </p:spPr>
      </p:pic>
      <p:sp>
        <p:nvSpPr>
          <p:cNvPr id="12" name="Title 11">
            <a:extLst>
              <a:ext uri="{FF2B5EF4-FFF2-40B4-BE49-F238E27FC236}">
                <a16:creationId xmlns:a16="http://schemas.microsoft.com/office/drawing/2014/main" id="{38039884-E14B-C9D4-719B-5043CBEE06E2}"/>
              </a:ext>
            </a:extLst>
          </p:cNvPr>
          <p:cNvSpPr>
            <a:spLocks noGrp="1"/>
          </p:cNvSpPr>
          <p:nvPr>
            <p:ph type="title"/>
          </p:nvPr>
        </p:nvSpPr>
        <p:spPr>
          <a:xfrm>
            <a:off x="562553" y="1952344"/>
            <a:ext cx="3362903" cy="770127"/>
          </a:xfrm>
        </p:spPr>
        <p:txBody>
          <a:bodyPr rIns="0" anchor="t" anchorCtr="0"/>
          <a:lstStyle>
            <a:lvl1pPr>
              <a:lnSpc>
                <a:spcPct val="90000"/>
              </a:lnSpc>
              <a:defRPr sz="2400" b="1" cap="none" baseline="0"/>
            </a:lvl1pPr>
          </a:lstStyle>
          <a:p>
            <a:r>
              <a:rPr lang="en-US"/>
              <a:t>Click to edit Master title style</a:t>
            </a:r>
            <a:endParaRPr lang="en-ZA"/>
          </a:p>
        </p:txBody>
      </p:sp>
      <p:sp>
        <p:nvSpPr>
          <p:cNvPr id="17" name="Text Placeholder 16">
            <a:extLst>
              <a:ext uri="{FF2B5EF4-FFF2-40B4-BE49-F238E27FC236}">
                <a16:creationId xmlns:a16="http://schemas.microsoft.com/office/drawing/2014/main" id="{30B73777-598F-A7D8-D902-968B7DA935B9}"/>
              </a:ext>
            </a:extLst>
          </p:cNvPr>
          <p:cNvSpPr>
            <a:spLocks noGrp="1"/>
          </p:cNvSpPr>
          <p:nvPr>
            <p:ph type="body" sz="quarter" idx="10"/>
          </p:nvPr>
        </p:nvSpPr>
        <p:spPr>
          <a:xfrm>
            <a:off x="562553" y="2778398"/>
            <a:ext cx="3362903" cy="463711"/>
          </a:xfrm>
        </p:spPr>
        <p:txBody>
          <a:bodyPr/>
          <a:lstStyle>
            <a:lvl1pPr marL="0" indent="0">
              <a:buNone/>
              <a:defRPr/>
            </a:lvl1pPr>
            <a:lvl2pPr marL="354013" indent="0">
              <a:buNone/>
              <a:defRPr/>
            </a:lvl2pPr>
            <a:lvl3pPr marL="625475" indent="0">
              <a:buNone/>
              <a:defRPr/>
            </a:lvl3pPr>
            <a:lvl4pPr marL="895350" indent="0">
              <a:buNone/>
              <a:defRPr/>
            </a:lvl4pPr>
            <a:lvl5pPr marL="1166812" indent="0">
              <a:buNone/>
              <a:defRPr/>
            </a:lvl5pPr>
          </a:lstStyle>
          <a:p>
            <a:pPr lvl="0"/>
            <a:r>
              <a:rPr lang="en-US"/>
              <a:t>Click to edit Master text styles</a:t>
            </a:r>
            <a:endParaRPr lang="en-ZA"/>
          </a:p>
        </p:txBody>
      </p:sp>
    </p:spTree>
    <p:extLst>
      <p:ext uri="{BB962C8B-B14F-4D97-AF65-F5344CB8AC3E}">
        <p14:creationId xmlns:p14="http://schemas.microsoft.com/office/powerpoint/2010/main" val="1187174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546" userDrawn="1">
          <p15:clr>
            <a:srgbClr val="FBAE40"/>
          </p15:clr>
        </p15:guide>
        <p15:guide id="2" orient="horz" pos="323"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left sub right">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4C7BE72-8324-47F4-9994-487F6DD7BCE1}"/>
              </a:ext>
            </a:extLst>
          </p:cNvPr>
          <p:cNvSpPr>
            <a:spLocks noGrp="1"/>
          </p:cNvSpPr>
          <p:nvPr>
            <p:ph type="title" hasCustomPrompt="1"/>
          </p:nvPr>
        </p:nvSpPr>
        <p:spPr/>
        <p:txBody>
          <a:bodyPr/>
          <a:lstStyle/>
          <a:p>
            <a:r>
              <a:rPr lang="en-US"/>
              <a:t>Click to edit master title</a:t>
            </a:r>
            <a:endParaRPr lang="en-ZA"/>
          </a:p>
        </p:txBody>
      </p:sp>
      <p:sp>
        <p:nvSpPr>
          <p:cNvPr id="9" name="Text Placeholder 8">
            <a:extLst>
              <a:ext uri="{FF2B5EF4-FFF2-40B4-BE49-F238E27FC236}">
                <a16:creationId xmlns:a16="http://schemas.microsoft.com/office/drawing/2014/main" id="{4691599F-88C5-416B-980C-9DF64A2E8A00}"/>
              </a:ext>
            </a:extLst>
          </p:cNvPr>
          <p:cNvSpPr>
            <a:spLocks noGrp="1"/>
          </p:cNvSpPr>
          <p:nvPr>
            <p:ph type="body" sz="quarter" idx="12"/>
          </p:nvPr>
        </p:nvSpPr>
        <p:spPr>
          <a:xfrm>
            <a:off x="479425" y="1376363"/>
            <a:ext cx="5437188" cy="48974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2" name="Slide Number Placeholder 1">
            <a:extLst>
              <a:ext uri="{FF2B5EF4-FFF2-40B4-BE49-F238E27FC236}">
                <a16:creationId xmlns:a16="http://schemas.microsoft.com/office/drawing/2014/main" id="{FBCF3CEF-4C64-7A8D-BFF0-1D2DEFFEAFC3}"/>
              </a:ext>
            </a:extLst>
          </p:cNvPr>
          <p:cNvSpPr>
            <a:spLocks noGrp="1"/>
          </p:cNvSpPr>
          <p:nvPr>
            <p:ph type="sldNum" sz="quarter" idx="13"/>
          </p:nvPr>
        </p:nvSpPr>
        <p:spPr/>
        <p:txBody>
          <a:bodyPr/>
          <a:lstStyle/>
          <a:p>
            <a:fld id="{93FCB27F-720F-42A9-B71A-FDAC3DAEC101}" type="slidenum">
              <a:rPr lang="en-ZA" smtClean="0"/>
              <a:pPr/>
              <a:t>‹#›</a:t>
            </a:fld>
            <a:endParaRPr lang="en-ZA"/>
          </a:p>
        </p:txBody>
      </p:sp>
      <p:sp>
        <p:nvSpPr>
          <p:cNvPr id="5" name="Text Placeholder 2">
            <a:extLst>
              <a:ext uri="{FF2B5EF4-FFF2-40B4-BE49-F238E27FC236}">
                <a16:creationId xmlns:a16="http://schemas.microsoft.com/office/drawing/2014/main" id="{D403F813-205C-1A3C-EAAF-A5E534FA7C19}"/>
              </a:ext>
            </a:extLst>
          </p:cNvPr>
          <p:cNvSpPr>
            <a:spLocks noGrp="1"/>
          </p:cNvSpPr>
          <p:nvPr>
            <p:ph type="body" idx="14" hasCustomPrompt="1"/>
          </p:nvPr>
        </p:nvSpPr>
        <p:spPr>
          <a:xfrm>
            <a:off x="6275387" y="1376364"/>
            <a:ext cx="5437188" cy="393700"/>
          </a:xfrm>
          <a:prstGeom prst="rect">
            <a:avLst/>
          </a:prstGeom>
          <a:noFill/>
        </p:spPr>
        <p:txBody>
          <a:bodyPr anchor="ctr" anchorCtr="0"/>
          <a:lstStyle>
            <a:lvl1pPr marL="0" indent="0" algn="ctr">
              <a:spcAft>
                <a:spcPts val="0"/>
              </a:spcAft>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Tree>
    <p:extLst>
      <p:ext uri="{BB962C8B-B14F-4D97-AF65-F5344CB8AC3E}">
        <p14:creationId xmlns:p14="http://schemas.microsoft.com/office/powerpoint/2010/main" val="1045008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left sub right 02">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4C7BE72-8324-47F4-9994-487F6DD7BCE1}"/>
              </a:ext>
            </a:extLst>
          </p:cNvPr>
          <p:cNvSpPr>
            <a:spLocks noGrp="1"/>
          </p:cNvSpPr>
          <p:nvPr>
            <p:ph type="title" hasCustomPrompt="1"/>
          </p:nvPr>
        </p:nvSpPr>
        <p:spPr/>
        <p:txBody>
          <a:bodyPr/>
          <a:lstStyle/>
          <a:p>
            <a:r>
              <a:rPr lang="en-US"/>
              <a:t>Click to edit master title</a:t>
            </a:r>
            <a:endParaRPr lang="en-ZA"/>
          </a:p>
        </p:txBody>
      </p:sp>
      <p:sp>
        <p:nvSpPr>
          <p:cNvPr id="9" name="Text Placeholder 8">
            <a:extLst>
              <a:ext uri="{FF2B5EF4-FFF2-40B4-BE49-F238E27FC236}">
                <a16:creationId xmlns:a16="http://schemas.microsoft.com/office/drawing/2014/main" id="{4691599F-88C5-416B-980C-9DF64A2E8A00}"/>
              </a:ext>
            </a:extLst>
          </p:cNvPr>
          <p:cNvSpPr>
            <a:spLocks noGrp="1"/>
          </p:cNvSpPr>
          <p:nvPr>
            <p:ph type="body" sz="quarter" idx="12"/>
          </p:nvPr>
        </p:nvSpPr>
        <p:spPr>
          <a:xfrm>
            <a:off x="479424" y="1376363"/>
            <a:ext cx="7686168" cy="48974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2" name="Slide Number Placeholder 1">
            <a:extLst>
              <a:ext uri="{FF2B5EF4-FFF2-40B4-BE49-F238E27FC236}">
                <a16:creationId xmlns:a16="http://schemas.microsoft.com/office/drawing/2014/main" id="{FBCF3CEF-4C64-7A8D-BFF0-1D2DEFFEAFC3}"/>
              </a:ext>
            </a:extLst>
          </p:cNvPr>
          <p:cNvSpPr>
            <a:spLocks noGrp="1"/>
          </p:cNvSpPr>
          <p:nvPr>
            <p:ph type="sldNum" sz="quarter" idx="13"/>
          </p:nvPr>
        </p:nvSpPr>
        <p:spPr/>
        <p:txBody>
          <a:bodyPr/>
          <a:lstStyle/>
          <a:p>
            <a:fld id="{93FCB27F-720F-42A9-B71A-FDAC3DAEC101}" type="slidenum">
              <a:rPr lang="en-ZA" smtClean="0"/>
              <a:pPr/>
              <a:t>‹#›</a:t>
            </a:fld>
            <a:endParaRPr lang="en-ZA"/>
          </a:p>
        </p:txBody>
      </p:sp>
      <p:sp>
        <p:nvSpPr>
          <p:cNvPr id="5" name="Text Placeholder 2">
            <a:extLst>
              <a:ext uri="{FF2B5EF4-FFF2-40B4-BE49-F238E27FC236}">
                <a16:creationId xmlns:a16="http://schemas.microsoft.com/office/drawing/2014/main" id="{D403F813-205C-1A3C-EAAF-A5E534FA7C19}"/>
              </a:ext>
            </a:extLst>
          </p:cNvPr>
          <p:cNvSpPr>
            <a:spLocks noGrp="1"/>
          </p:cNvSpPr>
          <p:nvPr>
            <p:ph type="body" idx="14" hasCustomPrompt="1"/>
          </p:nvPr>
        </p:nvSpPr>
        <p:spPr>
          <a:xfrm>
            <a:off x="8714232" y="1376364"/>
            <a:ext cx="2998342" cy="393700"/>
          </a:xfrm>
          <a:prstGeom prst="rect">
            <a:avLst/>
          </a:prstGeom>
          <a:noFill/>
        </p:spPr>
        <p:txBody>
          <a:bodyPr anchor="ctr" anchorCtr="0"/>
          <a:lstStyle>
            <a:lvl1pPr marL="0" indent="0" algn="ctr">
              <a:spcAft>
                <a:spcPts val="0"/>
              </a:spcAft>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Tree>
    <p:extLst>
      <p:ext uri="{BB962C8B-B14F-4D97-AF65-F5344CB8AC3E}">
        <p14:creationId xmlns:p14="http://schemas.microsoft.com/office/powerpoint/2010/main" val="1927172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 and Text 02">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4C7BE72-8324-47F4-9994-487F6DD7BCE1}"/>
              </a:ext>
            </a:extLst>
          </p:cNvPr>
          <p:cNvSpPr>
            <a:spLocks noGrp="1"/>
          </p:cNvSpPr>
          <p:nvPr>
            <p:ph type="title" hasCustomPrompt="1"/>
          </p:nvPr>
        </p:nvSpPr>
        <p:spPr/>
        <p:txBody>
          <a:bodyPr/>
          <a:lstStyle/>
          <a:p>
            <a:r>
              <a:rPr lang="en-US"/>
              <a:t>Click to edit master title</a:t>
            </a:r>
            <a:endParaRPr lang="en-ZA"/>
          </a:p>
        </p:txBody>
      </p:sp>
      <p:sp>
        <p:nvSpPr>
          <p:cNvPr id="9" name="Text Placeholder 8">
            <a:extLst>
              <a:ext uri="{FF2B5EF4-FFF2-40B4-BE49-F238E27FC236}">
                <a16:creationId xmlns:a16="http://schemas.microsoft.com/office/drawing/2014/main" id="{4691599F-88C5-416B-980C-9DF64A2E8A00}"/>
              </a:ext>
            </a:extLst>
          </p:cNvPr>
          <p:cNvSpPr>
            <a:spLocks noGrp="1"/>
          </p:cNvSpPr>
          <p:nvPr>
            <p:ph type="body" sz="quarter" idx="12"/>
          </p:nvPr>
        </p:nvSpPr>
        <p:spPr>
          <a:xfrm>
            <a:off x="479425" y="1952090"/>
            <a:ext cx="11233150" cy="43217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Text Placeholder 6">
            <a:extLst>
              <a:ext uri="{FF2B5EF4-FFF2-40B4-BE49-F238E27FC236}">
                <a16:creationId xmlns:a16="http://schemas.microsoft.com/office/drawing/2014/main" id="{DDE30D6B-86A6-445F-A8EC-BA8A53FED413}"/>
              </a:ext>
            </a:extLst>
          </p:cNvPr>
          <p:cNvSpPr>
            <a:spLocks noGrp="1"/>
          </p:cNvSpPr>
          <p:nvPr>
            <p:ph type="body" sz="quarter" idx="11"/>
          </p:nvPr>
        </p:nvSpPr>
        <p:spPr>
          <a:xfrm>
            <a:off x="479425" y="825501"/>
            <a:ext cx="11233150" cy="393700"/>
          </a:xfrm>
        </p:spPr>
        <p:txBody>
          <a:bodyPr lIns="0" tIns="18000" bIns="18000" anchor="ctr" anchorCtr="0"/>
          <a:lstStyle>
            <a:lvl1pPr marL="0" indent="0">
              <a:spcAft>
                <a:spcPts val="0"/>
              </a:spcAft>
              <a:buNone/>
              <a:defRPr sz="2000" cap="all" baseline="0">
                <a:solidFill>
                  <a:schemeClr val="accent3">
                    <a:lumMod val="75000"/>
                  </a:schemeClr>
                </a:solidFill>
              </a:defRPr>
            </a:lvl1pPr>
            <a:lvl2pPr marL="354013" indent="0">
              <a:buNone/>
              <a:defRPr cap="all" baseline="0">
                <a:solidFill>
                  <a:schemeClr val="accent5"/>
                </a:solidFill>
              </a:defRPr>
            </a:lvl2pPr>
            <a:lvl3pPr marL="625475" indent="0">
              <a:buNone/>
              <a:defRPr cap="all" baseline="0">
                <a:solidFill>
                  <a:schemeClr val="accent5"/>
                </a:solidFill>
              </a:defRPr>
            </a:lvl3pPr>
            <a:lvl4pPr marL="895350" indent="0">
              <a:buNone/>
              <a:defRPr cap="all" baseline="0">
                <a:solidFill>
                  <a:schemeClr val="accent5"/>
                </a:solidFill>
              </a:defRPr>
            </a:lvl4pPr>
            <a:lvl5pPr marL="1166812" indent="0">
              <a:buNone/>
              <a:defRPr cap="all" baseline="0">
                <a:solidFill>
                  <a:schemeClr val="accent5"/>
                </a:solidFill>
              </a:defRPr>
            </a:lvl5pPr>
          </a:lstStyle>
          <a:p>
            <a:pPr lvl="0"/>
            <a:r>
              <a:rPr lang="en-US"/>
              <a:t>Click to edit Master text styles</a:t>
            </a:r>
            <a:endParaRPr lang="en-ZA"/>
          </a:p>
        </p:txBody>
      </p:sp>
      <p:sp>
        <p:nvSpPr>
          <p:cNvPr id="2" name="Slide Number Placeholder 1">
            <a:extLst>
              <a:ext uri="{FF2B5EF4-FFF2-40B4-BE49-F238E27FC236}">
                <a16:creationId xmlns:a16="http://schemas.microsoft.com/office/drawing/2014/main" id="{B5C2BF6C-6B8F-1D8A-8450-56B4590A04F0}"/>
              </a:ext>
            </a:extLst>
          </p:cNvPr>
          <p:cNvSpPr>
            <a:spLocks noGrp="1"/>
          </p:cNvSpPr>
          <p:nvPr>
            <p:ph type="sldNum" sz="quarter" idx="13"/>
          </p:nvPr>
        </p:nvSpPr>
        <p:spPr/>
        <p:txBody>
          <a:bodyPr/>
          <a:lstStyle/>
          <a:p>
            <a:fld id="{93FCB27F-720F-42A9-B71A-FDAC3DAEC101}" type="slidenum">
              <a:rPr lang="en-ZA" smtClean="0"/>
              <a:pPr/>
              <a:t>‹#›</a:t>
            </a:fld>
            <a:endParaRPr lang="en-ZA"/>
          </a:p>
        </p:txBody>
      </p:sp>
    </p:spTree>
    <p:extLst>
      <p:ext uri="{BB962C8B-B14F-4D97-AF65-F5344CB8AC3E}">
        <p14:creationId xmlns:p14="http://schemas.microsoft.com/office/powerpoint/2010/main" val="4022033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4 text 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3AEB219-60C6-4FB7-8A55-3B64A6AE4FB6}"/>
              </a:ext>
            </a:extLst>
          </p:cNvPr>
          <p:cNvSpPr>
            <a:spLocks noGrp="1"/>
          </p:cNvSpPr>
          <p:nvPr>
            <p:ph idx="1"/>
          </p:nvPr>
        </p:nvSpPr>
        <p:spPr>
          <a:xfrm>
            <a:off x="479425" y="1376363"/>
            <a:ext cx="7740844" cy="48974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itle 4">
            <a:extLst>
              <a:ext uri="{FF2B5EF4-FFF2-40B4-BE49-F238E27FC236}">
                <a16:creationId xmlns:a16="http://schemas.microsoft.com/office/drawing/2014/main" id="{9750D14C-703D-462F-BD65-5C7E90BE3433}"/>
              </a:ext>
            </a:extLst>
          </p:cNvPr>
          <p:cNvSpPr>
            <a:spLocks noGrp="1"/>
          </p:cNvSpPr>
          <p:nvPr>
            <p:ph type="title" hasCustomPrompt="1"/>
          </p:nvPr>
        </p:nvSpPr>
        <p:spPr/>
        <p:txBody>
          <a:bodyPr/>
          <a:lstStyle/>
          <a:p>
            <a:r>
              <a:rPr lang="en-US"/>
              <a:t>Click to edit master title</a:t>
            </a:r>
            <a:endParaRPr lang="en-ZA"/>
          </a:p>
        </p:txBody>
      </p:sp>
      <p:sp>
        <p:nvSpPr>
          <p:cNvPr id="7" name="Text Placeholder 6">
            <a:extLst>
              <a:ext uri="{FF2B5EF4-FFF2-40B4-BE49-F238E27FC236}">
                <a16:creationId xmlns:a16="http://schemas.microsoft.com/office/drawing/2014/main" id="{C4AE0BAD-E4DD-47ED-B053-64EC208D1A9A}"/>
              </a:ext>
            </a:extLst>
          </p:cNvPr>
          <p:cNvSpPr>
            <a:spLocks noGrp="1"/>
          </p:cNvSpPr>
          <p:nvPr>
            <p:ph type="body" sz="quarter" idx="11"/>
          </p:nvPr>
        </p:nvSpPr>
        <p:spPr>
          <a:xfrm>
            <a:off x="479425" y="825501"/>
            <a:ext cx="11233150" cy="393700"/>
          </a:xfrm>
        </p:spPr>
        <p:txBody>
          <a:bodyPr lIns="0" tIns="18000" bIns="18000" anchor="ctr" anchorCtr="0"/>
          <a:lstStyle>
            <a:lvl1pPr marL="0" indent="0">
              <a:spcAft>
                <a:spcPts val="0"/>
              </a:spcAft>
              <a:buNone/>
              <a:defRPr sz="2000" cap="all" baseline="0">
                <a:solidFill>
                  <a:schemeClr val="accent3">
                    <a:lumMod val="75000"/>
                  </a:schemeClr>
                </a:solidFill>
              </a:defRPr>
            </a:lvl1pPr>
            <a:lvl2pPr marL="354013" indent="0">
              <a:buNone/>
              <a:defRPr cap="all" baseline="0">
                <a:solidFill>
                  <a:schemeClr val="accent5"/>
                </a:solidFill>
              </a:defRPr>
            </a:lvl2pPr>
            <a:lvl3pPr marL="625475" indent="0">
              <a:buNone/>
              <a:defRPr cap="all" baseline="0">
                <a:solidFill>
                  <a:schemeClr val="accent5"/>
                </a:solidFill>
              </a:defRPr>
            </a:lvl3pPr>
            <a:lvl4pPr marL="895350" indent="0">
              <a:buNone/>
              <a:defRPr cap="all" baseline="0">
                <a:solidFill>
                  <a:schemeClr val="accent5"/>
                </a:solidFill>
              </a:defRPr>
            </a:lvl4pPr>
            <a:lvl5pPr marL="1166812" indent="0">
              <a:buNone/>
              <a:defRPr cap="all" baseline="0">
                <a:solidFill>
                  <a:schemeClr val="accent5"/>
                </a:solidFill>
              </a:defRPr>
            </a:lvl5pPr>
          </a:lstStyle>
          <a:p>
            <a:pPr lvl="0"/>
            <a:r>
              <a:rPr lang="en-US"/>
              <a:t>Click to edit Master text styles</a:t>
            </a:r>
            <a:endParaRPr lang="en-ZA"/>
          </a:p>
        </p:txBody>
      </p:sp>
      <p:sp>
        <p:nvSpPr>
          <p:cNvPr id="2" name="Slide Number Placeholder 1">
            <a:extLst>
              <a:ext uri="{FF2B5EF4-FFF2-40B4-BE49-F238E27FC236}">
                <a16:creationId xmlns:a16="http://schemas.microsoft.com/office/drawing/2014/main" id="{0024C2C8-24AC-3A11-DFB4-4F0CD289571A}"/>
              </a:ext>
            </a:extLst>
          </p:cNvPr>
          <p:cNvSpPr>
            <a:spLocks noGrp="1"/>
          </p:cNvSpPr>
          <p:nvPr>
            <p:ph type="sldNum" sz="quarter" idx="12"/>
          </p:nvPr>
        </p:nvSpPr>
        <p:spPr/>
        <p:txBody>
          <a:bodyPr/>
          <a:lstStyle/>
          <a:p>
            <a:fld id="{93FCB27F-720F-42A9-B71A-FDAC3DAEC101}" type="slidenum">
              <a:rPr lang="en-ZA" smtClean="0"/>
              <a:pPr/>
              <a:t>‹#›</a:t>
            </a:fld>
            <a:endParaRPr lang="en-ZA"/>
          </a:p>
        </p:txBody>
      </p:sp>
    </p:spTree>
    <p:extLst>
      <p:ext uri="{BB962C8B-B14F-4D97-AF65-F5344CB8AC3E}">
        <p14:creationId xmlns:p14="http://schemas.microsoft.com/office/powerpoint/2010/main" val="1267025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4 content left text 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3AEB219-60C6-4FB7-8A55-3B64A6AE4FB6}"/>
              </a:ext>
            </a:extLst>
          </p:cNvPr>
          <p:cNvSpPr>
            <a:spLocks noGrp="1"/>
          </p:cNvSpPr>
          <p:nvPr>
            <p:ph idx="1"/>
          </p:nvPr>
        </p:nvSpPr>
        <p:spPr>
          <a:xfrm>
            <a:off x="479425" y="1376363"/>
            <a:ext cx="7740844" cy="48974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itle 4">
            <a:extLst>
              <a:ext uri="{FF2B5EF4-FFF2-40B4-BE49-F238E27FC236}">
                <a16:creationId xmlns:a16="http://schemas.microsoft.com/office/drawing/2014/main" id="{9750D14C-703D-462F-BD65-5C7E90BE3433}"/>
              </a:ext>
            </a:extLst>
          </p:cNvPr>
          <p:cNvSpPr>
            <a:spLocks noGrp="1"/>
          </p:cNvSpPr>
          <p:nvPr>
            <p:ph type="title" hasCustomPrompt="1"/>
          </p:nvPr>
        </p:nvSpPr>
        <p:spPr/>
        <p:txBody>
          <a:bodyPr/>
          <a:lstStyle/>
          <a:p>
            <a:r>
              <a:rPr lang="en-US"/>
              <a:t>Click to edit master title</a:t>
            </a:r>
            <a:endParaRPr lang="en-ZA"/>
          </a:p>
        </p:txBody>
      </p:sp>
      <p:sp>
        <p:nvSpPr>
          <p:cNvPr id="7" name="Text Placeholder 6">
            <a:extLst>
              <a:ext uri="{FF2B5EF4-FFF2-40B4-BE49-F238E27FC236}">
                <a16:creationId xmlns:a16="http://schemas.microsoft.com/office/drawing/2014/main" id="{716D37D7-3A6E-4051-B063-DFDF264008C1}"/>
              </a:ext>
            </a:extLst>
          </p:cNvPr>
          <p:cNvSpPr>
            <a:spLocks noGrp="1"/>
          </p:cNvSpPr>
          <p:nvPr>
            <p:ph type="body" sz="quarter" idx="12"/>
          </p:nvPr>
        </p:nvSpPr>
        <p:spPr>
          <a:xfrm>
            <a:off x="8374063" y="1376363"/>
            <a:ext cx="3338512" cy="4897437"/>
          </a:xfrm>
        </p:spPr>
        <p:txBody>
          <a:bodyPr/>
          <a:lstStyle>
            <a:lvl1pPr>
              <a:defRPr sz="1600"/>
            </a:lvl1pPr>
            <a:lvl2pPr>
              <a:defRPr sz="16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8" name="Text Placeholder 6">
            <a:extLst>
              <a:ext uri="{FF2B5EF4-FFF2-40B4-BE49-F238E27FC236}">
                <a16:creationId xmlns:a16="http://schemas.microsoft.com/office/drawing/2014/main" id="{10DACB34-0869-438A-8F2D-48E833089F6E}"/>
              </a:ext>
            </a:extLst>
          </p:cNvPr>
          <p:cNvSpPr>
            <a:spLocks noGrp="1"/>
          </p:cNvSpPr>
          <p:nvPr>
            <p:ph type="body" sz="quarter" idx="11"/>
          </p:nvPr>
        </p:nvSpPr>
        <p:spPr>
          <a:xfrm>
            <a:off x="479425" y="825501"/>
            <a:ext cx="11233150" cy="393700"/>
          </a:xfrm>
        </p:spPr>
        <p:txBody>
          <a:bodyPr lIns="0" tIns="18000" bIns="18000" anchor="ctr" anchorCtr="0"/>
          <a:lstStyle>
            <a:lvl1pPr marL="0" indent="0">
              <a:spcAft>
                <a:spcPts val="0"/>
              </a:spcAft>
              <a:buNone/>
              <a:defRPr sz="2000" cap="all" baseline="0">
                <a:solidFill>
                  <a:schemeClr val="accent3">
                    <a:lumMod val="75000"/>
                  </a:schemeClr>
                </a:solidFill>
              </a:defRPr>
            </a:lvl1pPr>
            <a:lvl2pPr marL="354013" indent="0">
              <a:buNone/>
              <a:defRPr cap="all" baseline="0">
                <a:solidFill>
                  <a:schemeClr val="accent5"/>
                </a:solidFill>
              </a:defRPr>
            </a:lvl2pPr>
            <a:lvl3pPr marL="625475" indent="0">
              <a:buNone/>
              <a:defRPr cap="all" baseline="0">
                <a:solidFill>
                  <a:schemeClr val="accent5"/>
                </a:solidFill>
              </a:defRPr>
            </a:lvl3pPr>
            <a:lvl4pPr marL="895350" indent="0">
              <a:buNone/>
              <a:defRPr cap="all" baseline="0">
                <a:solidFill>
                  <a:schemeClr val="accent5"/>
                </a:solidFill>
              </a:defRPr>
            </a:lvl4pPr>
            <a:lvl5pPr marL="1166812" indent="0">
              <a:buNone/>
              <a:defRPr cap="all" baseline="0">
                <a:solidFill>
                  <a:schemeClr val="accent5"/>
                </a:solidFill>
              </a:defRPr>
            </a:lvl5pPr>
          </a:lstStyle>
          <a:p>
            <a:pPr lvl="0"/>
            <a:r>
              <a:rPr lang="en-US"/>
              <a:t>Click to edit Master text styles</a:t>
            </a:r>
            <a:endParaRPr lang="en-ZA"/>
          </a:p>
        </p:txBody>
      </p:sp>
      <p:sp>
        <p:nvSpPr>
          <p:cNvPr id="2" name="Slide Number Placeholder 1">
            <a:extLst>
              <a:ext uri="{FF2B5EF4-FFF2-40B4-BE49-F238E27FC236}">
                <a16:creationId xmlns:a16="http://schemas.microsoft.com/office/drawing/2014/main" id="{ACACC75D-9FFF-1C24-4D40-D1C3EE471AC1}"/>
              </a:ext>
            </a:extLst>
          </p:cNvPr>
          <p:cNvSpPr>
            <a:spLocks noGrp="1"/>
          </p:cNvSpPr>
          <p:nvPr>
            <p:ph type="sldNum" sz="quarter" idx="13"/>
          </p:nvPr>
        </p:nvSpPr>
        <p:spPr/>
        <p:txBody>
          <a:bodyPr/>
          <a:lstStyle/>
          <a:p>
            <a:fld id="{93FCB27F-720F-42A9-B71A-FDAC3DAEC101}" type="slidenum">
              <a:rPr lang="en-ZA" smtClean="0"/>
              <a:pPr/>
              <a:t>‹#›</a:t>
            </a:fld>
            <a:endParaRPr lang="en-ZA"/>
          </a:p>
        </p:txBody>
      </p:sp>
    </p:spTree>
    <p:extLst>
      <p:ext uri="{BB962C8B-B14F-4D97-AF65-F5344CB8AC3E}">
        <p14:creationId xmlns:p14="http://schemas.microsoft.com/office/powerpoint/2010/main" val="3758609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 sub 3/4 content left text right">
    <p:spTree>
      <p:nvGrpSpPr>
        <p:cNvPr id="1" name=""/>
        <p:cNvGrpSpPr/>
        <p:nvPr/>
      </p:nvGrpSpPr>
      <p:grpSpPr>
        <a:xfrm>
          <a:off x="0" y="0"/>
          <a:ext cx="0" cy="0"/>
          <a:chOff x="0" y="0"/>
          <a:chExt cx="0" cy="0"/>
        </a:xfrm>
      </p:grpSpPr>
      <p:sp>
        <p:nvSpPr>
          <p:cNvPr id="6" name="Table Placeholder 5">
            <a:extLst>
              <a:ext uri="{FF2B5EF4-FFF2-40B4-BE49-F238E27FC236}">
                <a16:creationId xmlns:a16="http://schemas.microsoft.com/office/drawing/2014/main" id="{A9BF21CE-1D3E-B427-BDAF-E99986B49F6B}"/>
              </a:ext>
            </a:extLst>
          </p:cNvPr>
          <p:cNvSpPr>
            <a:spLocks noGrp="1"/>
          </p:cNvSpPr>
          <p:nvPr>
            <p:ph type="tbl" sz="quarter" idx="14"/>
          </p:nvPr>
        </p:nvSpPr>
        <p:spPr>
          <a:xfrm>
            <a:off x="479425" y="1376363"/>
            <a:ext cx="7750175" cy="4897437"/>
          </a:xfrm>
        </p:spPr>
        <p:txBody>
          <a:bodyPr/>
          <a:lstStyle/>
          <a:p>
            <a:endParaRPr lang="en-ZA"/>
          </a:p>
        </p:txBody>
      </p:sp>
      <p:sp>
        <p:nvSpPr>
          <p:cNvPr id="5" name="Title 4">
            <a:extLst>
              <a:ext uri="{FF2B5EF4-FFF2-40B4-BE49-F238E27FC236}">
                <a16:creationId xmlns:a16="http://schemas.microsoft.com/office/drawing/2014/main" id="{9750D14C-703D-462F-BD65-5C7E90BE3433}"/>
              </a:ext>
            </a:extLst>
          </p:cNvPr>
          <p:cNvSpPr>
            <a:spLocks noGrp="1"/>
          </p:cNvSpPr>
          <p:nvPr>
            <p:ph type="title" hasCustomPrompt="1"/>
          </p:nvPr>
        </p:nvSpPr>
        <p:spPr/>
        <p:txBody>
          <a:bodyPr/>
          <a:lstStyle/>
          <a:p>
            <a:r>
              <a:rPr lang="en-US"/>
              <a:t>Click to edit master title</a:t>
            </a:r>
            <a:endParaRPr lang="en-ZA"/>
          </a:p>
        </p:txBody>
      </p:sp>
      <p:sp>
        <p:nvSpPr>
          <p:cNvPr id="7" name="Text Placeholder 6">
            <a:extLst>
              <a:ext uri="{FF2B5EF4-FFF2-40B4-BE49-F238E27FC236}">
                <a16:creationId xmlns:a16="http://schemas.microsoft.com/office/drawing/2014/main" id="{716D37D7-3A6E-4051-B063-DFDF264008C1}"/>
              </a:ext>
            </a:extLst>
          </p:cNvPr>
          <p:cNvSpPr>
            <a:spLocks noGrp="1"/>
          </p:cNvSpPr>
          <p:nvPr>
            <p:ph type="body" sz="quarter" idx="12"/>
          </p:nvPr>
        </p:nvSpPr>
        <p:spPr>
          <a:xfrm>
            <a:off x="8374063" y="1376363"/>
            <a:ext cx="3338512" cy="4897437"/>
          </a:xfrm>
        </p:spPr>
        <p:txBody>
          <a:bodyPr/>
          <a:lstStyle>
            <a:lvl1pPr>
              <a:defRPr sz="1600"/>
            </a:lvl1pPr>
            <a:lvl2pPr>
              <a:defRPr sz="16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2" name="Slide Number Placeholder 1">
            <a:extLst>
              <a:ext uri="{FF2B5EF4-FFF2-40B4-BE49-F238E27FC236}">
                <a16:creationId xmlns:a16="http://schemas.microsoft.com/office/drawing/2014/main" id="{ACACC75D-9FFF-1C24-4D40-D1C3EE471AC1}"/>
              </a:ext>
            </a:extLst>
          </p:cNvPr>
          <p:cNvSpPr>
            <a:spLocks noGrp="1"/>
          </p:cNvSpPr>
          <p:nvPr>
            <p:ph type="sldNum" sz="quarter" idx="13"/>
          </p:nvPr>
        </p:nvSpPr>
        <p:spPr/>
        <p:txBody>
          <a:bodyPr/>
          <a:lstStyle/>
          <a:p>
            <a:fld id="{93FCB27F-720F-42A9-B71A-FDAC3DAEC101}" type="slidenum">
              <a:rPr lang="en-ZA" smtClean="0"/>
              <a:pPr/>
              <a:t>‹#›</a:t>
            </a:fld>
            <a:endParaRPr lang="en-ZA"/>
          </a:p>
        </p:txBody>
      </p:sp>
    </p:spTree>
    <p:extLst>
      <p:ext uri="{BB962C8B-B14F-4D97-AF65-F5344CB8AC3E}">
        <p14:creationId xmlns:p14="http://schemas.microsoft.com/office/powerpoint/2010/main" val="3457029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ub 3/4 content left text right">
    <p:spTree>
      <p:nvGrpSpPr>
        <p:cNvPr id="1" name=""/>
        <p:cNvGrpSpPr/>
        <p:nvPr/>
      </p:nvGrpSpPr>
      <p:grpSpPr>
        <a:xfrm>
          <a:off x="0" y="0"/>
          <a:ext cx="0" cy="0"/>
          <a:chOff x="0" y="0"/>
          <a:chExt cx="0" cy="0"/>
        </a:xfrm>
      </p:grpSpPr>
      <p:sp>
        <p:nvSpPr>
          <p:cNvPr id="6" name="Table Placeholder 5">
            <a:extLst>
              <a:ext uri="{FF2B5EF4-FFF2-40B4-BE49-F238E27FC236}">
                <a16:creationId xmlns:a16="http://schemas.microsoft.com/office/drawing/2014/main" id="{A9BF21CE-1D3E-B427-BDAF-E99986B49F6B}"/>
              </a:ext>
            </a:extLst>
          </p:cNvPr>
          <p:cNvSpPr>
            <a:spLocks noGrp="1"/>
          </p:cNvSpPr>
          <p:nvPr>
            <p:ph type="tbl" sz="quarter" idx="14"/>
          </p:nvPr>
        </p:nvSpPr>
        <p:spPr>
          <a:xfrm>
            <a:off x="479425" y="1376363"/>
            <a:ext cx="7750175" cy="4897437"/>
          </a:xfrm>
        </p:spPr>
        <p:txBody>
          <a:bodyPr/>
          <a:lstStyle/>
          <a:p>
            <a:endParaRPr lang="en-ZA"/>
          </a:p>
        </p:txBody>
      </p:sp>
      <p:sp>
        <p:nvSpPr>
          <p:cNvPr id="5" name="Title 4">
            <a:extLst>
              <a:ext uri="{FF2B5EF4-FFF2-40B4-BE49-F238E27FC236}">
                <a16:creationId xmlns:a16="http://schemas.microsoft.com/office/drawing/2014/main" id="{9750D14C-703D-462F-BD65-5C7E90BE3433}"/>
              </a:ext>
            </a:extLst>
          </p:cNvPr>
          <p:cNvSpPr>
            <a:spLocks noGrp="1"/>
          </p:cNvSpPr>
          <p:nvPr>
            <p:ph type="title" hasCustomPrompt="1"/>
          </p:nvPr>
        </p:nvSpPr>
        <p:spPr/>
        <p:txBody>
          <a:bodyPr/>
          <a:lstStyle/>
          <a:p>
            <a:r>
              <a:rPr lang="en-US"/>
              <a:t>Click to edit master title</a:t>
            </a:r>
            <a:endParaRPr lang="en-ZA"/>
          </a:p>
        </p:txBody>
      </p:sp>
      <p:sp>
        <p:nvSpPr>
          <p:cNvPr id="7" name="Text Placeholder 6">
            <a:extLst>
              <a:ext uri="{FF2B5EF4-FFF2-40B4-BE49-F238E27FC236}">
                <a16:creationId xmlns:a16="http://schemas.microsoft.com/office/drawing/2014/main" id="{716D37D7-3A6E-4051-B063-DFDF264008C1}"/>
              </a:ext>
            </a:extLst>
          </p:cNvPr>
          <p:cNvSpPr>
            <a:spLocks noGrp="1"/>
          </p:cNvSpPr>
          <p:nvPr>
            <p:ph type="body" sz="quarter" idx="12"/>
          </p:nvPr>
        </p:nvSpPr>
        <p:spPr>
          <a:xfrm>
            <a:off x="8374063" y="1376363"/>
            <a:ext cx="3338512" cy="4897437"/>
          </a:xfrm>
        </p:spPr>
        <p:txBody>
          <a:bodyPr/>
          <a:lstStyle>
            <a:lvl1pPr>
              <a:defRPr sz="1600"/>
            </a:lvl1pPr>
            <a:lvl2pPr>
              <a:defRPr sz="16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2" name="Slide Number Placeholder 1">
            <a:extLst>
              <a:ext uri="{FF2B5EF4-FFF2-40B4-BE49-F238E27FC236}">
                <a16:creationId xmlns:a16="http://schemas.microsoft.com/office/drawing/2014/main" id="{ACACC75D-9FFF-1C24-4D40-D1C3EE471AC1}"/>
              </a:ext>
            </a:extLst>
          </p:cNvPr>
          <p:cNvSpPr>
            <a:spLocks noGrp="1"/>
          </p:cNvSpPr>
          <p:nvPr>
            <p:ph type="sldNum" sz="quarter" idx="13"/>
          </p:nvPr>
        </p:nvSpPr>
        <p:spPr/>
        <p:txBody>
          <a:bodyPr/>
          <a:lstStyle/>
          <a:p>
            <a:fld id="{93FCB27F-720F-42A9-B71A-FDAC3DAEC101}" type="slidenum">
              <a:rPr lang="en-ZA" smtClean="0"/>
              <a:pPr/>
              <a:t>‹#›</a:t>
            </a:fld>
            <a:endParaRPr lang="en-ZA"/>
          </a:p>
        </p:txBody>
      </p:sp>
      <p:sp>
        <p:nvSpPr>
          <p:cNvPr id="8" name="Text Placeholder 6">
            <a:extLst>
              <a:ext uri="{FF2B5EF4-FFF2-40B4-BE49-F238E27FC236}">
                <a16:creationId xmlns:a16="http://schemas.microsoft.com/office/drawing/2014/main" id="{56AD1A00-3053-7108-9273-59920577CACE}"/>
              </a:ext>
            </a:extLst>
          </p:cNvPr>
          <p:cNvSpPr>
            <a:spLocks noGrp="1"/>
          </p:cNvSpPr>
          <p:nvPr>
            <p:ph type="body" sz="quarter" idx="11"/>
          </p:nvPr>
        </p:nvSpPr>
        <p:spPr>
          <a:xfrm>
            <a:off x="479425" y="825501"/>
            <a:ext cx="11233150" cy="393700"/>
          </a:xfrm>
        </p:spPr>
        <p:txBody>
          <a:bodyPr lIns="0" tIns="18000" bIns="18000" anchor="ctr" anchorCtr="0"/>
          <a:lstStyle>
            <a:lvl1pPr marL="0" indent="0">
              <a:spcAft>
                <a:spcPts val="0"/>
              </a:spcAft>
              <a:buNone/>
              <a:defRPr sz="2000" cap="all" baseline="0">
                <a:solidFill>
                  <a:schemeClr val="accent3">
                    <a:lumMod val="75000"/>
                  </a:schemeClr>
                </a:solidFill>
              </a:defRPr>
            </a:lvl1pPr>
            <a:lvl2pPr marL="354013" indent="0">
              <a:buNone/>
              <a:defRPr cap="all" baseline="0">
                <a:solidFill>
                  <a:schemeClr val="accent5"/>
                </a:solidFill>
              </a:defRPr>
            </a:lvl2pPr>
            <a:lvl3pPr marL="625475" indent="0">
              <a:buNone/>
              <a:defRPr cap="all" baseline="0">
                <a:solidFill>
                  <a:schemeClr val="accent5"/>
                </a:solidFill>
              </a:defRPr>
            </a:lvl3pPr>
            <a:lvl4pPr marL="895350" indent="0">
              <a:buNone/>
              <a:defRPr cap="all" baseline="0">
                <a:solidFill>
                  <a:schemeClr val="accent5"/>
                </a:solidFill>
              </a:defRPr>
            </a:lvl4pPr>
            <a:lvl5pPr marL="1166812" indent="0">
              <a:buNone/>
              <a:defRPr cap="all" baseline="0">
                <a:solidFill>
                  <a:schemeClr val="accent5"/>
                </a:solidFill>
              </a:defRPr>
            </a:lvl5pPr>
          </a:lstStyle>
          <a:p>
            <a:pPr lvl="0"/>
            <a:r>
              <a:rPr lang="en-US"/>
              <a:t>Click to edit Master text styles</a:t>
            </a:r>
            <a:endParaRPr lang="en-ZA"/>
          </a:p>
        </p:txBody>
      </p:sp>
    </p:spTree>
    <p:extLst>
      <p:ext uri="{BB962C8B-B14F-4D97-AF65-F5344CB8AC3E}">
        <p14:creationId xmlns:p14="http://schemas.microsoft.com/office/powerpoint/2010/main" val="130388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ub 3/4 content left chart right">
    <p:spTree>
      <p:nvGrpSpPr>
        <p:cNvPr id="1" name=""/>
        <p:cNvGrpSpPr/>
        <p:nvPr/>
      </p:nvGrpSpPr>
      <p:grpSpPr>
        <a:xfrm>
          <a:off x="0" y="0"/>
          <a:ext cx="0" cy="0"/>
          <a:chOff x="0" y="0"/>
          <a:chExt cx="0" cy="0"/>
        </a:xfrm>
      </p:grpSpPr>
      <p:sp>
        <p:nvSpPr>
          <p:cNvPr id="6" name="Table Placeholder 5">
            <a:extLst>
              <a:ext uri="{FF2B5EF4-FFF2-40B4-BE49-F238E27FC236}">
                <a16:creationId xmlns:a16="http://schemas.microsoft.com/office/drawing/2014/main" id="{A9BF21CE-1D3E-B427-BDAF-E99986B49F6B}"/>
              </a:ext>
            </a:extLst>
          </p:cNvPr>
          <p:cNvSpPr>
            <a:spLocks noGrp="1"/>
          </p:cNvSpPr>
          <p:nvPr>
            <p:ph type="tbl" sz="quarter" idx="14"/>
          </p:nvPr>
        </p:nvSpPr>
        <p:spPr>
          <a:xfrm>
            <a:off x="479425" y="1376364"/>
            <a:ext cx="6433439" cy="4656136"/>
          </a:xfrm>
        </p:spPr>
        <p:txBody>
          <a:bodyPr/>
          <a:lstStyle/>
          <a:p>
            <a:endParaRPr lang="en-ZA"/>
          </a:p>
        </p:txBody>
      </p:sp>
      <p:sp>
        <p:nvSpPr>
          <p:cNvPr id="5" name="Title 4">
            <a:extLst>
              <a:ext uri="{FF2B5EF4-FFF2-40B4-BE49-F238E27FC236}">
                <a16:creationId xmlns:a16="http://schemas.microsoft.com/office/drawing/2014/main" id="{9750D14C-703D-462F-BD65-5C7E90BE3433}"/>
              </a:ext>
            </a:extLst>
          </p:cNvPr>
          <p:cNvSpPr>
            <a:spLocks noGrp="1"/>
          </p:cNvSpPr>
          <p:nvPr>
            <p:ph type="title" hasCustomPrompt="1"/>
          </p:nvPr>
        </p:nvSpPr>
        <p:spPr/>
        <p:txBody>
          <a:bodyPr/>
          <a:lstStyle/>
          <a:p>
            <a:r>
              <a:rPr lang="en-US"/>
              <a:t>Click to edit master title</a:t>
            </a:r>
            <a:endParaRPr lang="en-ZA"/>
          </a:p>
        </p:txBody>
      </p:sp>
      <p:sp>
        <p:nvSpPr>
          <p:cNvPr id="2" name="Slide Number Placeholder 1">
            <a:extLst>
              <a:ext uri="{FF2B5EF4-FFF2-40B4-BE49-F238E27FC236}">
                <a16:creationId xmlns:a16="http://schemas.microsoft.com/office/drawing/2014/main" id="{ACACC75D-9FFF-1C24-4D40-D1C3EE471AC1}"/>
              </a:ext>
            </a:extLst>
          </p:cNvPr>
          <p:cNvSpPr>
            <a:spLocks noGrp="1"/>
          </p:cNvSpPr>
          <p:nvPr>
            <p:ph type="sldNum" sz="quarter" idx="13"/>
          </p:nvPr>
        </p:nvSpPr>
        <p:spPr/>
        <p:txBody>
          <a:bodyPr/>
          <a:lstStyle/>
          <a:p>
            <a:fld id="{93FCB27F-720F-42A9-B71A-FDAC3DAEC101}" type="slidenum">
              <a:rPr lang="en-ZA" smtClean="0"/>
              <a:pPr/>
              <a:t>‹#›</a:t>
            </a:fld>
            <a:endParaRPr lang="en-ZA"/>
          </a:p>
        </p:txBody>
      </p:sp>
      <p:sp>
        <p:nvSpPr>
          <p:cNvPr id="8" name="Text Placeholder 6">
            <a:extLst>
              <a:ext uri="{FF2B5EF4-FFF2-40B4-BE49-F238E27FC236}">
                <a16:creationId xmlns:a16="http://schemas.microsoft.com/office/drawing/2014/main" id="{56AD1A00-3053-7108-9273-59920577CACE}"/>
              </a:ext>
            </a:extLst>
          </p:cNvPr>
          <p:cNvSpPr>
            <a:spLocks noGrp="1"/>
          </p:cNvSpPr>
          <p:nvPr>
            <p:ph type="body" sz="quarter" idx="11"/>
          </p:nvPr>
        </p:nvSpPr>
        <p:spPr>
          <a:xfrm>
            <a:off x="479425" y="825501"/>
            <a:ext cx="11233150" cy="393700"/>
          </a:xfrm>
        </p:spPr>
        <p:txBody>
          <a:bodyPr lIns="0" tIns="18000" bIns="18000" anchor="ctr" anchorCtr="0"/>
          <a:lstStyle>
            <a:lvl1pPr marL="0" indent="0">
              <a:spcAft>
                <a:spcPts val="0"/>
              </a:spcAft>
              <a:buNone/>
              <a:defRPr sz="2000" cap="all" baseline="0">
                <a:solidFill>
                  <a:schemeClr val="accent3">
                    <a:lumMod val="75000"/>
                  </a:schemeClr>
                </a:solidFill>
              </a:defRPr>
            </a:lvl1pPr>
            <a:lvl2pPr marL="354013" indent="0">
              <a:buNone/>
              <a:defRPr cap="all" baseline="0">
                <a:solidFill>
                  <a:schemeClr val="accent5"/>
                </a:solidFill>
              </a:defRPr>
            </a:lvl2pPr>
            <a:lvl3pPr marL="625475" indent="0">
              <a:buNone/>
              <a:defRPr cap="all" baseline="0">
                <a:solidFill>
                  <a:schemeClr val="accent5"/>
                </a:solidFill>
              </a:defRPr>
            </a:lvl3pPr>
            <a:lvl4pPr marL="895350" indent="0">
              <a:buNone/>
              <a:defRPr cap="all" baseline="0">
                <a:solidFill>
                  <a:schemeClr val="accent5"/>
                </a:solidFill>
              </a:defRPr>
            </a:lvl4pPr>
            <a:lvl5pPr marL="1166812" indent="0">
              <a:buNone/>
              <a:defRPr cap="all" baseline="0">
                <a:solidFill>
                  <a:schemeClr val="accent5"/>
                </a:solidFill>
              </a:defRPr>
            </a:lvl5pPr>
          </a:lstStyle>
          <a:p>
            <a:pPr lvl="0"/>
            <a:r>
              <a:rPr lang="en-US"/>
              <a:t>Click to edit Master text styles</a:t>
            </a:r>
            <a:endParaRPr lang="en-ZA"/>
          </a:p>
        </p:txBody>
      </p:sp>
    </p:spTree>
    <p:extLst>
      <p:ext uri="{BB962C8B-B14F-4D97-AF65-F5344CB8AC3E}">
        <p14:creationId xmlns:p14="http://schemas.microsoft.com/office/powerpoint/2010/main" val="3692366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3/4 content left text right narrowr">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3AEB219-60C6-4FB7-8A55-3B64A6AE4FB6}"/>
              </a:ext>
            </a:extLst>
          </p:cNvPr>
          <p:cNvSpPr>
            <a:spLocks noGrp="1"/>
          </p:cNvSpPr>
          <p:nvPr>
            <p:ph idx="1"/>
          </p:nvPr>
        </p:nvSpPr>
        <p:spPr>
          <a:xfrm>
            <a:off x="479425" y="1376363"/>
            <a:ext cx="7944728" cy="48974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itle 4">
            <a:extLst>
              <a:ext uri="{FF2B5EF4-FFF2-40B4-BE49-F238E27FC236}">
                <a16:creationId xmlns:a16="http://schemas.microsoft.com/office/drawing/2014/main" id="{9750D14C-703D-462F-BD65-5C7E90BE3433}"/>
              </a:ext>
            </a:extLst>
          </p:cNvPr>
          <p:cNvSpPr>
            <a:spLocks noGrp="1"/>
          </p:cNvSpPr>
          <p:nvPr>
            <p:ph type="title" hasCustomPrompt="1"/>
          </p:nvPr>
        </p:nvSpPr>
        <p:spPr/>
        <p:txBody>
          <a:bodyPr/>
          <a:lstStyle/>
          <a:p>
            <a:r>
              <a:rPr lang="en-US"/>
              <a:t>Click to edit master title</a:t>
            </a:r>
            <a:endParaRPr lang="en-ZA"/>
          </a:p>
        </p:txBody>
      </p:sp>
      <p:sp>
        <p:nvSpPr>
          <p:cNvPr id="7" name="Text Placeholder 6">
            <a:extLst>
              <a:ext uri="{FF2B5EF4-FFF2-40B4-BE49-F238E27FC236}">
                <a16:creationId xmlns:a16="http://schemas.microsoft.com/office/drawing/2014/main" id="{716D37D7-3A6E-4051-B063-DFDF264008C1}"/>
              </a:ext>
            </a:extLst>
          </p:cNvPr>
          <p:cNvSpPr>
            <a:spLocks noGrp="1"/>
          </p:cNvSpPr>
          <p:nvPr>
            <p:ph type="body" sz="quarter" idx="12"/>
          </p:nvPr>
        </p:nvSpPr>
        <p:spPr>
          <a:xfrm>
            <a:off x="8579795" y="1376363"/>
            <a:ext cx="3132779" cy="4897437"/>
          </a:xfrm>
        </p:spPr>
        <p:txBody>
          <a:bodyPr/>
          <a:lstStyle>
            <a:lvl1pPr>
              <a:defRPr sz="1600"/>
            </a:lvl1pPr>
            <a:lvl2pPr>
              <a:defRPr sz="16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8" name="Text Placeholder 6">
            <a:extLst>
              <a:ext uri="{FF2B5EF4-FFF2-40B4-BE49-F238E27FC236}">
                <a16:creationId xmlns:a16="http://schemas.microsoft.com/office/drawing/2014/main" id="{9627D4A8-5ECD-4147-9ECD-FF1A348665E4}"/>
              </a:ext>
            </a:extLst>
          </p:cNvPr>
          <p:cNvSpPr>
            <a:spLocks noGrp="1"/>
          </p:cNvSpPr>
          <p:nvPr>
            <p:ph type="body" sz="quarter" idx="11"/>
          </p:nvPr>
        </p:nvSpPr>
        <p:spPr>
          <a:xfrm>
            <a:off x="479425" y="825501"/>
            <a:ext cx="11233150" cy="393700"/>
          </a:xfrm>
        </p:spPr>
        <p:txBody>
          <a:bodyPr lIns="0" tIns="18000" bIns="18000" anchor="ctr" anchorCtr="0"/>
          <a:lstStyle>
            <a:lvl1pPr marL="0" indent="0">
              <a:spcAft>
                <a:spcPts val="0"/>
              </a:spcAft>
              <a:buNone/>
              <a:defRPr sz="2000" cap="all" baseline="0">
                <a:solidFill>
                  <a:schemeClr val="accent3">
                    <a:lumMod val="75000"/>
                  </a:schemeClr>
                </a:solidFill>
              </a:defRPr>
            </a:lvl1pPr>
            <a:lvl2pPr marL="354013" indent="0">
              <a:buNone/>
              <a:defRPr cap="all" baseline="0">
                <a:solidFill>
                  <a:schemeClr val="accent5"/>
                </a:solidFill>
              </a:defRPr>
            </a:lvl2pPr>
            <a:lvl3pPr marL="625475" indent="0">
              <a:buNone/>
              <a:defRPr cap="all" baseline="0">
                <a:solidFill>
                  <a:schemeClr val="accent5"/>
                </a:solidFill>
              </a:defRPr>
            </a:lvl3pPr>
            <a:lvl4pPr marL="895350" indent="0">
              <a:buNone/>
              <a:defRPr cap="all" baseline="0">
                <a:solidFill>
                  <a:schemeClr val="accent5"/>
                </a:solidFill>
              </a:defRPr>
            </a:lvl4pPr>
            <a:lvl5pPr marL="1166812" indent="0">
              <a:buNone/>
              <a:defRPr cap="all" baseline="0">
                <a:solidFill>
                  <a:schemeClr val="accent5"/>
                </a:solidFill>
              </a:defRPr>
            </a:lvl5pPr>
          </a:lstStyle>
          <a:p>
            <a:pPr lvl="0"/>
            <a:r>
              <a:rPr lang="en-US"/>
              <a:t>Click to edit Master text styles</a:t>
            </a:r>
            <a:endParaRPr lang="en-ZA"/>
          </a:p>
        </p:txBody>
      </p:sp>
      <p:sp>
        <p:nvSpPr>
          <p:cNvPr id="2" name="Slide Number Placeholder 1">
            <a:extLst>
              <a:ext uri="{FF2B5EF4-FFF2-40B4-BE49-F238E27FC236}">
                <a16:creationId xmlns:a16="http://schemas.microsoft.com/office/drawing/2014/main" id="{2DF81354-E4E3-5863-6CF4-6AEA8219A6B0}"/>
              </a:ext>
            </a:extLst>
          </p:cNvPr>
          <p:cNvSpPr>
            <a:spLocks noGrp="1"/>
          </p:cNvSpPr>
          <p:nvPr>
            <p:ph type="sldNum" sz="quarter" idx="13"/>
          </p:nvPr>
        </p:nvSpPr>
        <p:spPr/>
        <p:txBody>
          <a:bodyPr/>
          <a:lstStyle/>
          <a:p>
            <a:fld id="{93FCB27F-720F-42A9-B71A-FDAC3DAEC101}" type="slidenum">
              <a:rPr lang="en-ZA" smtClean="0"/>
              <a:pPr/>
              <a:t>‹#›</a:t>
            </a:fld>
            <a:endParaRPr lang="en-ZA"/>
          </a:p>
        </p:txBody>
      </p:sp>
    </p:spTree>
    <p:extLst>
      <p:ext uri="{BB962C8B-B14F-4D97-AF65-F5344CB8AC3E}">
        <p14:creationId xmlns:p14="http://schemas.microsoft.com/office/powerpoint/2010/main" val="2042505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4 content left text AND CHART 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3AEB219-60C6-4FB7-8A55-3B64A6AE4FB6}"/>
              </a:ext>
            </a:extLst>
          </p:cNvPr>
          <p:cNvSpPr>
            <a:spLocks noGrp="1"/>
          </p:cNvSpPr>
          <p:nvPr>
            <p:ph idx="1"/>
          </p:nvPr>
        </p:nvSpPr>
        <p:spPr>
          <a:xfrm>
            <a:off x="479426" y="1376363"/>
            <a:ext cx="5437188" cy="48974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itle 4">
            <a:extLst>
              <a:ext uri="{FF2B5EF4-FFF2-40B4-BE49-F238E27FC236}">
                <a16:creationId xmlns:a16="http://schemas.microsoft.com/office/drawing/2014/main" id="{9750D14C-703D-462F-BD65-5C7E90BE3433}"/>
              </a:ext>
            </a:extLst>
          </p:cNvPr>
          <p:cNvSpPr>
            <a:spLocks noGrp="1"/>
          </p:cNvSpPr>
          <p:nvPr>
            <p:ph type="title" hasCustomPrompt="1"/>
          </p:nvPr>
        </p:nvSpPr>
        <p:spPr/>
        <p:txBody>
          <a:bodyPr/>
          <a:lstStyle/>
          <a:p>
            <a:r>
              <a:rPr lang="en-US"/>
              <a:t>Click to edit master title</a:t>
            </a:r>
            <a:endParaRPr lang="en-ZA"/>
          </a:p>
        </p:txBody>
      </p:sp>
      <p:sp>
        <p:nvSpPr>
          <p:cNvPr id="7" name="Text Placeholder 6">
            <a:extLst>
              <a:ext uri="{FF2B5EF4-FFF2-40B4-BE49-F238E27FC236}">
                <a16:creationId xmlns:a16="http://schemas.microsoft.com/office/drawing/2014/main" id="{716D37D7-3A6E-4051-B063-DFDF264008C1}"/>
              </a:ext>
            </a:extLst>
          </p:cNvPr>
          <p:cNvSpPr>
            <a:spLocks noGrp="1"/>
          </p:cNvSpPr>
          <p:nvPr>
            <p:ph type="body" sz="quarter" idx="12"/>
          </p:nvPr>
        </p:nvSpPr>
        <p:spPr>
          <a:xfrm>
            <a:off x="6275388" y="1376363"/>
            <a:ext cx="5437187" cy="2238205"/>
          </a:xfrm>
        </p:spPr>
        <p:txBody>
          <a:bodyPr/>
          <a:lstStyle>
            <a:lvl1pPr>
              <a:defRPr sz="1600"/>
            </a:lvl1pPr>
            <a:lvl2pPr>
              <a:defRPr sz="1600"/>
            </a:lvl2pPr>
            <a:lvl3pPr>
              <a:defRPr sz="1400"/>
            </a:lvl3pPr>
            <a:lvl4pPr>
              <a:defRPr sz="1400"/>
            </a:lvl4pPr>
            <a:lvl5pPr>
              <a:defRPr sz="1400"/>
            </a:lvl5pPr>
          </a:lstStyle>
          <a:p>
            <a:pPr lvl="0"/>
            <a:r>
              <a:rPr lang="en-US"/>
              <a:t>Click to edit Master text styles</a:t>
            </a:r>
          </a:p>
          <a:p>
            <a:pPr lvl="1"/>
            <a:r>
              <a:rPr lang="en-US"/>
              <a:t>Second level</a:t>
            </a:r>
            <a:endParaRPr lang="en-ZA"/>
          </a:p>
        </p:txBody>
      </p:sp>
      <p:sp>
        <p:nvSpPr>
          <p:cNvPr id="8" name="Chart Placeholder 7">
            <a:extLst>
              <a:ext uri="{FF2B5EF4-FFF2-40B4-BE49-F238E27FC236}">
                <a16:creationId xmlns:a16="http://schemas.microsoft.com/office/drawing/2014/main" id="{92685237-6717-494F-904F-4C1513FD9AD0}"/>
              </a:ext>
            </a:extLst>
          </p:cNvPr>
          <p:cNvSpPr>
            <a:spLocks noGrp="1"/>
          </p:cNvSpPr>
          <p:nvPr>
            <p:ph type="chart" sz="quarter" idx="13"/>
          </p:nvPr>
        </p:nvSpPr>
        <p:spPr>
          <a:xfrm>
            <a:off x="6275388" y="3754419"/>
            <a:ext cx="5437187" cy="2519381"/>
          </a:xfrm>
        </p:spPr>
        <p:txBody>
          <a:bodyPr/>
          <a:lstStyle/>
          <a:p>
            <a:endParaRPr lang="en-ZA"/>
          </a:p>
        </p:txBody>
      </p:sp>
      <p:sp>
        <p:nvSpPr>
          <p:cNvPr id="9" name="Text Placeholder 6">
            <a:extLst>
              <a:ext uri="{FF2B5EF4-FFF2-40B4-BE49-F238E27FC236}">
                <a16:creationId xmlns:a16="http://schemas.microsoft.com/office/drawing/2014/main" id="{648B762A-262A-4656-B8EB-6EAD6E209B1B}"/>
              </a:ext>
            </a:extLst>
          </p:cNvPr>
          <p:cNvSpPr>
            <a:spLocks noGrp="1"/>
          </p:cNvSpPr>
          <p:nvPr>
            <p:ph type="body" sz="quarter" idx="11"/>
          </p:nvPr>
        </p:nvSpPr>
        <p:spPr>
          <a:xfrm>
            <a:off x="479425" y="825501"/>
            <a:ext cx="11233150" cy="393700"/>
          </a:xfrm>
        </p:spPr>
        <p:txBody>
          <a:bodyPr lIns="0" tIns="18000" bIns="18000" anchor="ctr" anchorCtr="0"/>
          <a:lstStyle>
            <a:lvl1pPr marL="0" indent="0">
              <a:spcAft>
                <a:spcPts val="0"/>
              </a:spcAft>
              <a:buNone/>
              <a:defRPr sz="2000" cap="all" baseline="0">
                <a:solidFill>
                  <a:schemeClr val="accent3">
                    <a:lumMod val="75000"/>
                  </a:schemeClr>
                </a:solidFill>
              </a:defRPr>
            </a:lvl1pPr>
            <a:lvl2pPr marL="354013" indent="0">
              <a:buNone/>
              <a:defRPr cap="all" baseline="0">
                <a:solidFill>
                  <a:schemeClr val="accent5"/>
                </a:solidFill>
              </a:defRPr>
            </a:lvl2pPr>
            <a:lvl3pPr marL="625475" indent="0">
              <a:buNone/>
              <a:defRPr cap="all" baseline="0">
                <a:solidFill>
                  <a:schemeClr val="accent5"/>
                </a:solidFill>
              </a:defRPr>
            </a:lvl3pPr>
            <a:lvl4pPr marL="895350" indent="0">
              <a:buNone/>
              <a:defRPr cap="all" baseline="0">
                <a:solidFill>
                  <a:schemeClr val="accent5"/>
                </a:solidFill>
              </a:defRPr>
            </a:lvl4pPr>
            <a:lvl5pPr marL="1166812" indent="0">
              <a:buNone/>
              <a:defRPr cap="all" baseline="0">
                <a:solidFill>
                  <a:schemeClr val="accent5"/>
                </a:solidFill>
              </a:defRPr>
            </a:lvl5pPr>
          </a:lstStyle>
          <a:p>
            <a:pPr lvl="0"/>
            <a:r>
              <a:rPr lang="en-US"/>
              <a:t>Click to edit Master text styles</a:t>
            </a:r>
            <a:endParaRPr lang="en-ZA"/>
          </a:p>
        </p:txBody>
      </p:sp>
      <p:sp>
        <p:nvSpPr>
          <p:cNvPr id="2" name="Slide Number Placeholder 1">
            <a:extLst>
              <a:ext uri="{FF2B5EF4-FFF2-40B4-BE49-F238E27FC236}">
                <a16:creationId xmlns:a16="http://schemas.microsoft.com/office/drawing/2014/main" id="{3E416EF6-A36F-7238-F26F-21F287428A05}"/>
              </a:ext>
            </a:extLst>
          </p:cNvPr>
          <p:cNvSpPr>
            <a:spLocks noGrp="1"/>
          </p:cNvSpPr>
          <p:nvPr>
            <p:ph type="sldNum" sz="quarter" idx="14"/>
          </p:nvPr>
        </p:nvSpPr>
        <p:spPr/>
        <p:txBody>
          <a:bodyPr/>
          <a:lstStyle/>
          <a:p>
            <a:fld id="{93FCB27F-720F-42A9-B71A-FDAC3DAEC101}" type="slidenum">
              <a:rPr lang="en-ZA" smtClean="0"/>
              <a:pPr/>
              <a:t>‹#›</a:t>
            </a:fld>
            <a:endParaRPr lang="en-ZA"/>
          </a:p>
        </p:txBody>
      </p:sp>
    </p:spTree>
    <p:extLst>
      <p:ext uri="{BB962C8B-B14F-4D97-AF65-F5344CB8AC3E}">
        <p14:creationId xmlns:p14="http://schemas.microsoft.com/office/powerpoint/2010/main" val="2291857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C389147-CB2A-CE92-FDDA-634EDB11E0E9}"/>
              </a:ext>
            </a:extLst>
          </p:cNvPr>
          <p:cNvSpPr/>
          <p:nvPr userDrawn="1"/>
        </p:nvSpPr>
        <p:spPr>
          <a:xfrm>
            <a:off x="0" y="0"/>
            <a:ext cx="12192000" cy="6858000"/>
          </a:xfrm>
          <a:prstGeom prst="rect">
            <a:avLst/>
          </a:prstGeom>
          <a:gradFill>
            <a:gsLst>
              <a:gs pos="0">
                <a:schemeClr val="bg1">
                  <a:alpha val="7000"/>
                </a:schemeClr>
              </a:gs>
              <a:gs pos="100000">
                <a:schemeClr val="bg1"/>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9" name="Picture 8" descr="A blue and red logo&#10;&#10;Description automatically generated">
            <a:extLst>
              <a:ext uri="{FF2B5EF4-FFF2-40B4-BE49-F238E27FC236}">
                <a16:creationId xmlns:a16="http://schemas.microsoft.com/office/drawing/2014/main" id="{B9FD0121-2E36-E593-A5A7-103DF480C940}"/>
              </a:ext>
            </a:extLst>
          </p:cNvPr>
          <p:cNvPicPr>
            <a:picLocks noChangeAspect="1"/>
          </p:cNvPicPr>
          <p:nvPr userDrawn="1"/>
        </p:nvPicPr>
        <p:blipFill>
          <a:blip r:embed="rId3"/>
          <a:stretch>
            <a:fillRect/>
          </a:stretch>
        </p:blipFill>
        <p:spPr>
          <a:xfrm>
            <a:off x="313170" y="817054"/>
            <a:ext cx="2956566" cy="1118618"/>
          </a:xfrm>
          <a:prstGeom prst="rect">
            <a:avLst/>
          </a:prstGeom>
        </p:spPr>
      </p:pic>
      <p:sp>
        <p:nvSpPr>
          <p:cNvPr id="12" name="Title 11">
            <a:extLst>
              <a:ext uri="{FF2B5EF4-FFF2-40B4-BE49-F238E27FC236}">
                <a16:creationId xmlns:a16="http://schemas.microsoft.com/office/drawing/2014/main" id="{38039884-E14B-C9D4-719B-5043CBEE06E2}"/>
              </a:ext>
            </a:extLst>
          </p:cNvPr>
          <p:cNvSpPr>
            <a:spLocks noGrp="1"/>
          </p:cNvSpPr>
          <p:nvPr>
            <p:ph type="title"/>
          </p:nvPr>
        </p:nvSpPr>
        <p:spPr>
          <a:xfrm>
            <a:off x="562553" y="4678856"/>
            <a:ext cx="8581447" cy="1133125"/>
          </a:xfrm>
        </p:spPr>
        <p:txBody>
          <a:bodyPr rIns="0" anchor="b" anchorCtr="0"/>
          <a:lstStyle>
            <a:lvl1pPr>
              <a:lnSpc>
                <a:spcPct val="90000"/>
              </a:lnSpc>
              <a:defRPr sz="4400" b="1" cap="none" baseline="0"/>
            </a:lvl1pPr>
          </a:lstStyle>
          <a:p>
            <a:r>
              <a:rPr lang="en-US"/>
              <a:t>Click to edit Master title style</a:t>
            </a:r>
            <a:endParaRPr lang="en-ZA"/>
          </a:p>
        </p:txBody>
      </p:sp>
    </p:spTree>
    <p:extLst>
      <p:ext uri="{BB962C8B-B14F-4D97-AF65-F5344CB8AC3E}">
        <p14:creationId xmlns:p14="http://schemas.microsoft.com/office/powerpoint/2010/main" val="1771164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546" userDrawn="1">
          <p15:clr>
            <a:srgbClr val="FBAE40"/>
          </p15:clr>
        </p15:guide>
        <p15:guide id="2" orient="horz" pos="323"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able 3/4 left chart 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3AEB219-60C6-4FB7-8A55-3B64A6AE4FB6}"/>
              </a:ext>
            </a:extLst>
          </p:cNvPr>
          <p:cNvSpPr>
            <a:spLocks noGrp="1"/>
          </p:cNvSpPr>
          <p:nvPr>
            <p:ph idx="1"/>
          </p:nvPr>
        </p:nvSpPr>
        <p:spPr>
          <a:xfrm>
            <a:off x="479425" y="1376363"/>
            <a:ext cx="7362900" cy="48974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itle 4">
            <a:extLst>
              <a:ext uri="{FF2B5EF4-FFF2-40B4-BE49-F238E27FC236}">
                <a16:creationId xmlns:a16="http://schemas.microsoft.com/office/drawing/2014/main" id="{9750D14C-703D-462F-BD65-5C7E90BE3433}"/>
              </a:ext>
            </a:extLst>
          </p:cNvPr>
          <p:cNvSpPr>
            <a:spLocks noGrp="1"/>
          </p:cNvSpPr>
          <p:nvPr>
            <p:ph type="title" hasCustomPrompt="1"/>
          </p:nvPr>
        </p:nvSpPr>
        <p:spPr/>
        <p:txBody>
          <a:bodyPr/>
          <a:lstStyle/>
          <a:p>
            <a:r>
              <a:rPr lang="en-US"/>
              <a:t>Click to edit master title</a:t>
            </a:r>
            <a:endParaRPr lang="en-ZA"/>
          </a:p>
        </p:txBody>
      </p:sp>
      <p:sp>
        <p:nvSpPr>
          <p:cNvPr id="7" name="Text Placeholder 6">
            <a:extLst>
              <a:ext uri="{FF2B5EF4-FFF2-40B4-BE49-F238E27FC236}">
                <a16:creationId xmlns:a16="http://schemas.microsoft.com/office/drawing/2014/main" id="{0FFAD50F-3060-4261-90AD-FF4A26F5F20D}"/>
              </a:ext>
            </a:extLst>
          </p:cNvPr>
          <p:cNvSpPr>
            <a:spLocks noGrp="1"/>
          </p:cNvSpPr>
          <p:nvPr>
            <p:ph type="body" sz="quarter" idx="11"/>
          </p:nvPr>
        </p:nvSpPr>
        <p:spPr>
          <a:xfrm>
            <a:off x="479425" y="825501"/>
            <a:ext cx="11233150" cy="393700"/>
          </a:xfrm>
        </p:spPr>
        <p:txBody>
          <a:bodyPr lIns="0" tIns="18000" bIns="18000" anchor="ctr" anchorCtr="0"/>
          <a:lstStyle>
            <a:lvl1pPr marL="0" indent="0">
              <a:spcAft>
                <a:spcPts val="0"/>
              </a:spcAft>
              <a:buNone/>
              <a:defRPr sz="2000" cap="all" baseline="0">
                <a:solidFill>
                  <a:schemeClr val="accent3">
                    <a:lumMod val="75000"/>
                  </a:schemeClr>
                </a:solidFill>
              </a:defRPr>
            </a:lvl1pPr>
            <a:lvl2pPr marL="354013" indent="0">
              <a:buNone/>
              <a:defRPr cap="all" baseline="0">
                <a:solidFill>
                  <a:schemeClr val="accent5"/>
                </a:solidFill>
              </a:defRPr>
            </a:lvl2pPr>
            <a:lvl3pPr marL="625475" indent="0">
              <a:buNone/>
              <a:defRPr cap="all" baseline="0">
                <a:solidFill>
                  <a:schemeClr val="accent5"/>
                </a:solidFill>
              </a:defRPr>
            </a:lvl3pPr>
            <a:lvl4pPr marL="895350" indent="0">
              <a:buNone/>
              <a:defRPr cap="all" baseline="0">
                <a:solidFill>
                  <a:schemeClr val="accent5"/>
                </a:solidFill>
              </a:defRPr>
            </a:lvl4pPr>
            <a:lvl5pPr marL="1166812" indent="0">
              <a:buNone/>
              <a:defRPr cap="all" baseline="0">
                <a:solidFill>
                  <a:schemeClr val="accent5"/>
                </a:solidFill>
              </a:defRPr>
            </a:lvl5pPr>
          </a:lstStyle>
          <a:p>
            <a:pPr lvl="0"/>
            <a:r>
              <a:rPr lang="en-US"/>
              <a:t>Click to edit Master text styles</a:t>
            </a:r>
            <a:endParaRPr lang="en-ZA"/>
          </a:p>
        </p:txBody>
      </p:sp>
      <p:sp>
        <p:nvSpPr>
          <p:cNvPr id="2" name="Slide Number Placeholder 1">
            <a:extLst>
              <a:ext uri="{FF2B5EF4-FFF2-40B4-BE49-F238E27FC236}">
                <a16:creationId xmlns:a16="http://schemas.microsoft.com/office/drawing/2014/main" id="{202E5414-B21A-79AB-E7B8-EC1292F47EA0}"/>
              </a:ext>
            </a:extLst>
          </p:cNvPr>
          <p:cNvSpPr>
            <a:spLocks noGrp="1"/>
          </p:cNvSpPr>
          <p:nvPr>
            <p:ph type="sldNum" sz="quarter" idx="12"/>
          </p:nvPr>
        </p:nvSpPr>
        <p:spPr/>
        <p:txBody>
          <a:bodyPr/>
          <a:lstStyle/>
          <a:p>
            <a:fld id="{93FCB27F-720F-42A9-B71A-FDAC3DAEC101}" type="slidenum">
              <a:rPr lang="en-ZA" smtClean="0"/>
              <a:pPr/>
              <a:t>‹#›</a:t>
            </a:fld>
            <a:endParaRPr lang="en-ZA"/>
          </a:p>
        </p:txBody>
      </p:sp>
    </p:spTree>
    <p:extLst>
      <p:ext uri="{BB962C8B-B14F-4D97-AF65-F5344CB8AC3E}">
        <p14:creationId xmlns:p14="http://schemas.microsoft.com/office/powerpoint/2010/main" val="3794047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4 table left + 1sub + 1 chart + 1 tabl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3AEB219-60C6-4FB7-8A55-3B64A6AE4FB6}"/>
              </a:ext>
            </a:extLst>
          </p:cNvPr>
          <p:cNvSpPr>
            <a:spLocks noGrp="1"/>
          </p:cNvSpPr>
          <p:nvPr>
            <p:ph idx="1"/>
          </p:nvPr>
        </p:nvSpPr>
        <p:spPr>
          <a:xfrm>
            <a:off x="479425" y="1376363"/>
            <a:ext cx="6986695" cy="48974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itle 4">
            <a:extLst>
              <a:ext uri="{FF2B5EF4-FFF2-40B4-BE49-F238E27FC236}">
                <a16:creationId xmlns:a16="http://schemas.microsoft.com/office/drawing/2014/main" id="{9750D14C-703D-462F-BD65-5C7E90BE3433}"/>
              </a:ext>
            </a:extLst>
          </p:cNvPr>
          <p:cNvSpPr>
            <a:spLocks noGrp="1"/>
          </p:cNvSpPr>
          <p:nvPr>
            <p:ph type="title" hasCustomPrompt="1"/>
          </p:nvPr>
        </p:nvSpPr>
        <p:spPr/>
        <p:txBody>
          <a:bodyPr/>
          <a:lstStyle/>
          <a:p>
            <a:r>
              <a:rPr lang="en-US"/>
              <a:t>Click to edit master title</a:t>
            </a:r>
            <a:endParaRPr lang="en-ZA"/>
          </a:p>
        </p:txBody>
      </p:sp>
      <p:sp>
        <p:nvSpPr>
          <p:cNvPr id="7" name="Text Placeholder 2">
            <a:extLst>
              <a:ext uri="{FF2B5EF4-FFF2-40B4-BE49-F238E27FC236}">
                <a16:creationId xmlns:a16="http://schemas.microsoft.com/office/drawing/2014/main" id="{8899163C-F6A5-48A1-9160-11A53951431A}"/>
              </a:ext>
            </a:extLst>
          </p:cNvPr>
          <p:cNvSpPr>
            <a:spLocks noGrp="1"/>
          </p:cNvSpPr>
          <p:nvPr>
            <p:ph type="body" idx="12" hasCustomPrompt="1"/>
          </p:nvPr>
        </p:nvSpPr>
        <p:spPr>
          <a:xfrm>
            <a:off x="7546021" y="1376364"/>
            <a:ext cx="4166554" cy="393700"/>
          </a:xfrm>
          <a:prstGeom prst="rect">
            <a:avLst/>
          </a:prstGeom>
          <a:noFill/>
        </p:spPr>
        <p:txBody>
          <a:bodyPr anchor="ctr" anchorCtr="0"/>
          <a:lstStyle>
            <a:lvl1pPr marL="0" indent="0" algn="l">
              <a:spcAft>
                <a:spcPts val="0"/>
              </a:spcAft>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Chart Placeholder 9">
            <a:extLst>
              <a:ext uri="{FF2B5EF4-FFF2-40B4-BE49-F238E27FC236}">
                <a16:creationId xmlns:a16="http://schemas.microsoft.com/office/drawing/2014/main" id="{CA3DB561-24AF-450D-98D4-9E8541F4FA2A}"/>
              </a:ext>
            </a:extLst>
          </p:cNvPr>
          <p:cNvSpPr>
            <a:spLocks noGrp="1"/>
          </p:cNvSpPr>
          <p:nvPr>
            <p:ph type="chart" sz="quarter" idx="13"/>
          </p:nvPr>
        </p:nvSpPr>
        <p:spPr>
          <a:xfrm>
            <a:off x="7546019" y="1798526"/>
            <a:ext cx="4166555" cy="2666941"/>
          </a:xfrm>
        </p:spPr>
        <p:txBody>
          <a:bodyPr/>
          <a:lstStyle/>
          <a:p>
            <a:endParaRPr lang="en-ZA"/>
          </a:p>
        </p:txBody>
      </p:sp>
      <p:sp>
        <p:nvSpPr>
          <p:cNvPr id="11" name="Table Placeholder 10">
            <a:extLst>
              <a:ext uri="{FF2B5EF4-FFF2-40B4-BE49-F238E27FC236}">
                <a16:creationId xmlns:a16="http://schemas.microsoft.com/office/drawing/2014/main" id="{29487981-28F5-41D1-910F-E28DB09830FF}"/>
              </a:ext>
            </a:extLst>
          </p:cNvPr>
          <p:cNvSpPr>
            <a:spLocks noGrp="1"/>
          </p:cNvSpPr>
          <p:nvPr>
            <p:ph type="tbl" sz="quarter" idx="14"/>
          </p:nvPr>
        </p:nvSpPr>
        <p:spPr>
          <a:xfrm>
            <a:off x="7545388" y="4572000"/>
            <a:ext cx="4167187" cy="1701800"/>
          </a:xfrm>
        </p:spPr>
        <p:txBody>
          <a:bodyPr/>
          <a:lstStyle/>
          <a:p>
            <a:endParaRPr lang="en-ZA"/>
          </a:p>
        </p:txBody>
      </p:sp>
      <p:sp>
        <p:nvSpPr>
          <p:cNvPr id="9" name="Text Placeholder 6">
            <a:extLst>
              <a:ext uri="{FF2B5EF4-FFF2-40B4-BE49-F238E27FC236}">
                <a16:creationId xmlns:a16="http://schemas.microsoft.com/office/drawing/2014/main" id="{C0624C33-7750-4556-A66E-68445F2DE591}"/>
              </a:ext>
            </a:extLst>
          </p:cNvPr>
          <p:cNvSpPr>
            <a:spLocks noGrp="1"/>
          </p:cNvSpPr>
          <p:nvPr>
            <p:ph type="body" sz="quarter" idx="11"/>
          </p:nvPr>
        </p:nvSpPr>
        <p:spPr>
          <a:xfrm>
            <a:off x="479425" y="825501"/>
            <a:ext cx="11233150" cy="393700"/>
          </a:xfrm>
        </p:spPr>
        <p:txBody>
          <a:bodyPr lIns="0" tIns="18000" bIns="18000" anchor="ctr" anchorCtr="0"/>
          <a:lstStyle>
            <a:lvl1pPr marL="0" indent="0">
              <a:spcAft>
                <a:spcPts val="0"/>
              </a:spcAft>
              <a:buNone/>
              <a:defRPr sz="2000" cap="all" baseline="0">
                <a:solidFill>
                  <a:schemeClr val="accent3">
                    <a:lumMod val="75000"/>
                  </a:schemeClr>
                </a:solidFill>
              </a:defRPr>
            </a:lvl1pPr>
            <a:lvl2pPr marL="354013" indent="0">
              <a:buNone/>
              <a:defRPr cap="all" baseline="0">
                <a:solidFill>
                  <a:schemeClr val="accent5"/>
                </a:solidFill>
              </a:defRPr>
            </a:lvl2pPr>
            <a:lvl3pPr marL="625475" indent="0">
              <a:buNone/>
              <a:defRPr cap="all" baseline="0">
                <a:solidFill>
                  <a:schemeClr val="accent5"/>
                </a:solidFill>
              </a:defRPr>
            </a:lvl3pPr>
            <a:lvl4pPr marL="895350" indent="0">
              <a:buNone/>
              <a:defRPr cap="all" baseline="0">
                <a:solidFill>
                  <a:schemeClr val="accent5"/>
                </a:solidFill>
              </a:defRPr>
            </a:lvl4pPr>
            <a:lvl5pPr marL="1166812" indent="0">
              <a:buNone/>
              <a:defRPr cap="all" baseline="0">
                <a:solidFill>
                  <a:schemeClr val="accent5"/>
                </a:solidFill>
              </a:defRPr>
            </a:lvl5pPr>
          </a:lstStyle>
          <a:p>
            <a:pPr lvl="0"/>
            <a:r>
              <a:rPr lang="en-US"/>
              <a:t>Click to edit Master text styles</a:t>
            </a:r>
            <a:endParaRPr lang="en-ZA"/>
          </a:p>
        </p:txBody>
      </p:sp>
      <p:sp>
        <p:nvSpPr>
          <p:cNvPr id="2" name="Slide Number Placeholder 1">
            <a:extLst>
              <a:ext uri="{FF2B5EF4-FFF2-40B4-BE49-F238E27FC236}">
                <a16:creationId xmlns:a16="http://schemas.microsoft.com/office/drawing/2014/main" id="{136859BD-BC5B-A6C7-A2BE-2E08B11FB0FB}"/>
              </a:ext>
            </a:extLst>
          </p:cNvPr>
          <p:cNvSpPr>
            <a:spLocks noGrp="1"/>
          </p:cNvSpPr>
          <p:nvPr>
            <p:ph type="sldNum" sz="quarter" idx="15"/>
          </p:nvPr>
        </p:nvSpPr>
        <p:spPr/>
        <p:txBody>
          <a:bodyPr/>
          <a:lstStyle/>
          <a:p>
            <a:fld id="{93FCB27F-720F-42A9-B71A-FDAC3DAEC101}" type="slidenum">
              <a:rPr lang="en-ZA" smtClean="0"/>
              <a:pPr/>
              <a:t>‹#›</a:t>
            </a:fld>
            <a:endParaRPr lang="en-ZA"/>
          </a:p>
        </p:txBody>
      </p:sp>
    </p:spTree>
    <p:extLst>
      <p:ext uri="{BB962C8B-B14F-4D97-AF65-F5344CB8AC3E}">
        <p14:creationId xmlns:p14="http://schemas.microsoft.com/office/powerpoint/2010/main" val="3377239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05B94-B5AE-4581-944F-70C951058E44}"/>
              </a:ext>
            </a:extLst>
          </p:cNvPr>
          <p:cNvSpPr>
            <a:spLocks noGrp="1"/>
          </p:cNvSpPr>
          <p:nvPr>
            <p:ph type="title" hasCustomPrompt="1"/>
          </p:nvPr>
        </p:nvSpPr>
        <p:spPr/>
        <p:txBody>
          <a:bodyPr/>
          <a:lstStyle/>
          <a:p>
            <a:r>
              <a:rPr lang="en-US"/>
              <a:t>Click to edit master title</a:t>
            </a:r>
            <a:endParaRPr lang="en-ZA"/>
          </a:p>
        </p:txBody>
      </p:sp>
      <p:sp>
        <p:nvSpPr>
          <p:cNvPr id="3" name="Content Placeholder 2">
            <a:extLst>
              <a:ext uri="{FF2B5EF4-FFF2-40B4-BE49-F238E27FC236}">
                <a16:creationId xmlns:a16="http://schemas.microsoft.com/office/drawing/2014/main" id="{D3AEB219-60C6-4FB7-8A55-3B64A6AE4FB6}"/>
              </a:ext>
            </a:extLst>
          </p:cNvPr>
          <p:cNvSpPr>
            <a:spLocks noGrp="1"/>
          </p:cNvSpPr>
          <p:nvPr>
            <p:ph idx="1"/>
          </p:nvPr>
        </p:nvSpPr>
        <p:spPr>
          <a:xfrm>
            <a:off x="479425" y="1376363"/>
            <a:ext cx="7915428" cy="48974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Content Placeholder 2">
            <a:extLst>
              <a:ext uri="{FF2B5EF4-FFF2-40B4-BE49-F238E27FC236}">
                <a16:creationId xmlns:a16="http://schemas.microsoft.com/office/drawing/2014/main" id="{E59D39DB-F1C4-45F5-9CB5-00975B895C0D}"/>
              </a:ext>
            </a:extLst>
          </p:cNvPr>
          <p:cNvSpPr>
            <a:spLocks noGrp="1"/>
          </p:cNvSpPr>
          <p:nvPr>
            <p:ph idx="11"/>
          </p:nvPr>
        </p:nvSpPr>
        <p:spPr>
          <a:xfrm>
            <a:off x="8582140" y="1387380"/>
            <a:ext cx="3124118" cy="48974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8" name="Text Placeholder 6">
            <a:extLst>
              <a:ext uri="{FF2B5EF4-FFF2-40B4-BE49-F238E27FC236}">
                <a16:creationId xmlns:a16="http://schemas.microsoft.com/office/drawing/2014/main" id="{164EE193-DCE8-0A9B-B4F9-A83D56F03792}"/>
              </a:ext>
            </a:extLst>
          </p:cNvPr>
          <p:cNvSpPr>
            <a:spLocks noGrp="1"/>
          </p:cNvSpPr>
          <p:nvPr>
            <p:ph type="body" sz="quarter" idx="12"/>
          </p:nvPr>
        </p:nvSpPr>
        <p:spPr>
          <a:xfrm>
            <a:off x="479425" y="825501"/>
            <a:ext cx="11233150" cy="393700"/>
          </a:xfrm>
        </p:spPr>
        <p:txBody>
          <a:bodyPr lIns="0" tIns="18000" bIns="18000" anchor="ctr" anchorCtr="0"/>
          <a:lstStyle>
            <a:lvl1pPr marL="0" indent="0">
              <a:spcAft>
                <a:spcPts val="0"/>
              </a:spcAft>
              <a:buNone/>
              <a:defRPr sz="2000" cap="all" baseline="0">
                <a:solidFill>
                  <a:schemeClr val="accent3">
                    <a:lumMod val="75000"/>
                  </a:schemeClr>
                </a:solidFill>
              </a:defRPr>
            </a:lvl1pPr>
            <a:lvl2pPr marL="354013" indent="0">
              <a:buNone/>
              <a:defRPr cap="all" baseline="0">
                <a:solidFill>
                  <a:schemeClr val="accent5"/>
                </a:solidFill>
              </a:defRPr>
            </a:lvl2pPr>
            <a:lvl3pPr marL="625475" indent="0">
              <a:buNone/>
              <a:defRPr cap="all" baseline="0">
                <a:solidFill>
                  <a:schemeClr val="accent5"/>
                </a:solidFill>
              </a:defRPr>
            </a:lvl3pPr>
            <a:lvl4pPr marL="895350" indent="0">
              <a:buNone/>
              <a:defRPr cap="all" baseline="0">
                <a:solidFill>
                  <a:schemeClr val="accent5"/>
                </a:solidFill>
              </a:defRPr>
            </a:lvl4pPr>
            <a:lvl5pPr marL="1166812" indent="0">
              <a:buNone/>
              <a:defRPr cap="all" baseline="0">
                <a:solidFill>
                  <a:schemeClr val="accent5"/>
                </a:solidFill>
              </a:defRPr>
            </a:lvl5pPr>
          </a:lstStyle>
          <a:p>
            <a:pPr lvl="0"/>
            <a:r>
              <a:rPr lang="en-US"/>
              <a:t>Click to edit Master text styles</a:t>
            </a:r>
            <a:endParaRPr lang="en-ZA"/>
          </a:p>
        </p:txBody>
      </p:sp>
      <p:sp>
        <p:nvSpPr>
          <p:cNvPr id="6" name="Slide Number Placeholder 5">
            <a:extLst>
              <a:ext uri="{FF2B5EF4-FFF2-40B4-BE49-F238E27FC236}">
                <a16:creationId xmlns:a16="http://schemas.microsoft.com/office/drawing/2014/main" id="{CFF0CD06-3BAF-2F38-F8E0-F6C9E3BA84ED}"/>
              </a:ext>
            </a:extLst>
          </p:cNvPr>
          <p:cNvSpPr>
            <a:spLocks noGrp="1"/>
          </p:cNvSpPr>
          <p:nvPr>
            <p:ph type="sldNum" sz="quarter" idx="13"/>
          </p:nvPr>
        </p:nvSpPr>
        <p:spPr/>
        <p:txBody>
          <a:bodyPr/>
          <a:lstStyle/>
          <a:p>
            <a:fld id="{93FCB27F-720F-42A9-B71A-FDAC3DAEC101}" type="slidenum">
              <a:rPr lang="en-ZA" smtClean="0"/>
              <a:pPr/>
              <a:t>‹#›</a:t>
            </a:fld>
            <a:endParaRPr lang="en-ZA"/>
          </a:p>
        </p:txBody>
      </p:sp>
    </p:spTree>
    <p:extLst>
      <p:ext uri="{BB962C8B-B14F-4D97-AF65-F5344CB8AC3E}">
        <p14:creationId xmlns:p14="http://schemas.microsoft.com/office/powerpoint/2010/main" val="2463260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able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05B94-B5AE-4581-944F-70C951058E44}"/>
              </a:ext>
            </a:extLst>
          </p:cNvPr>
          <p:cNvSpPr>
            <a:spLocks noGrp="1"/>
          </p:cNvSpPr>
          <p:nvPr>
            <p:ph type="title" hasCustomPrompt="1"/>
          </p:nvPr>
        </p:nvSpPr>
        <p:spPr/>
        <p:txBody>
          <a:bodyPr/>
          <a:lstStyle/>
          <a:p>
            <a:r>
              <a:rPr lang="en-US"/>
              <a:t>Click to edit master title</a:t>
            </a:r>
            <a:endParaRPr lang="en-ZA"/>
          </a:p>
        </p:txBody>
      </p:sp>
      <p:sp>
        <p:nvSpPr>
          <p:cNvPr id="3" name="Content Placeholder 2">
            <a:extLst>
              <a:ext uri="{FF2B5EF4-FFF2-40B4-BE49-F238E27FC236}">
                <a16:creationId xmlns:a16="http://schemas.microsoft.com/office/drawing/2014/main" id="{D3AEB219-60C6-4FB7-8A55-3B64A6AE4FB6}"/>
              </a:ext>
            </a:extLst>
          </p:cNvPr>
          <p:cNvSpPr>
            <a:spLocks noGrp="1"/>
          </p:cNvSpPr>
          <p:nvPr>
            <p:ph idx="1"/>
          </p:nvPr>
        </p:nvSpPr>
        <p:spPr>
          <a:xfrm>
            <a:off x="479426" y="1376363"/>
            <a:ext cx="5437188" cy="48974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Text Placeholder 6">
            <a:extLst>
              <a:ext uri="{FF2B5EF4-FFF2-40B4-BE49-F238E27FC236}">
                <a16:creationId xmlns:a16="http://schemas.microsoft.com/office/drawing/2014/main" id="{70FBAEC3-0893-DD1F-4B29-6A6834EE4F48}"/>
              </a:ext>
            </a:extLst>
          </p:cNvPr>
          <p:cNvSpPr>
            <a:spLocks noGrp="1"/>
          </p:cNvSpPr>
          <p:nvPr>
            <p:ph type="body" sz="quarter" idx="11"/>
          </p:nvPr>
        </p:nvSpPr>
        <p:spPr>
          <a:xfrm>
            <a:off x="479425" y="825501"/>
            <a:ext cx="11233150" cy="393700"/>
          </a:xfrm>
        </p:spPr>
        <p:txBody>
          <a:bodyPr lIns="0" tIns="18000" bIns="18000" anchor="ctr" anchorCtr="0"/>
          <a:lstStyle>
            <a:lvl1pPr marL="0" indent="0">
              <a:spcAft>
                <a:spcPts val="0"/>
              </a:spcAft>
              <a:buNone/>
              <a:defRPr sz="2000" cap="all" baseline="0">
                <a:solidFill>
                  <a:schemeClr val="accent3">
                    <a:lumMod val="75000"/>
                  </a:schemeClr>
                </a:solidFill>
              </a:defRPr>
            </a:lvl1pPr>
            <a:lvl2pPr marL="354013" indent="0">
              <a:buNone/>
              <a:defRPr cap="all" baseline="0">
                <a:solidFill>
                  <a:schemeClr val="accent5"/>
                </a:solidFill>
              </a:defRPr>
            </a:lvl2pPr>
            <a:lvl3pPr marL="625475" indent="0">
              <a:buNone/>
              <a:defRPr cap="all" baseline="0">
                <a:solidFill>
                  <a:schemeClr val="accent5"/>
                </a:solidFill>
              </a:defRPr>
            </a:lvl3pPr>
            <a:lvl4pPr marL="895350" indent="0">
              <a:buNone/>
              <a:defRPr cap="all" baseline="0">
                <a:solidFill>
                  <a:schemeClr val="accent5"/>
                </a:solidFill>
              </a:defRPr>
            </a:lvl4pPr>
            <a:lvl5pPr marL="1166812" indent="0">
              <a:buNone/>
              <a:defRPr cap="all" baseline="0">
                <a:solidFill>
                  <a:schemeClr val="accent5"/>
                </a:solidFill>
              </a:defRPr>
            </a:lvl5pPr>
          </a:lstStyle>
          <a:p>
            <a:pPr lvl="0"/>
            <a:r>
              <a:rPr lang="en-US"/>
              <a:t>Click to edit Master text styles</a:t>
            </a:r>
            <a:endParaRPr lang="en-ZA"/>
          </a:p>
        </p:txBody>
      </p:sp>
      <p:sp>
        <p:nvSpPr>
          <p:cNvPr id="5" name="Slide Number Placeholder 4">
            <a:extLst>
              <a:ext uri="{FF2B5EF4-FFF2-40B4-BE49-F238E27FC236}">
                <a16:creationId xmlns:a16="http://schemas.microsoft.com/office/drawing/2014/main" id="{9625945E-541F-892D-F8D9-E75CB88988F3}"/>
              </a:ext>
            </a:extLst>
          </p:cNvPr>
          <p:cNvSpPr>
            <a:spLocks noGrp="1"/>
          </p:cNvSpPr>
          <p:nvPr>
            <p:ph type="sldNum" sz="quarter" idx="12"/>
          </p:nvPr>
        </p:nvSpPr>
        <p:spPr/>
        <p:txBody>
          <a:bodyPr/>
          <a:lstStyle/>
          <a:p>
            <a:fld id="{93FCB27F-720F-42A9-B71A-FDAC3DAEC101}" type="slidenum">
              <a:rPr lang="en-ZA" smtClean="0"/>
              <a:pPr/>
              <a:t>‹#›</a:t>
            </a:fld>
            <a:endParaRPr lang="en-ZA"/>
          </a:p>
        </p:txBody>
      </p:sp>
    </p:spTree>
    <p:extLst>
      <p:ext uri="{BB962C8B-B14F-4D97-AF65-F5344CB8AC3E}">
        <p14:creationId xmlns:p14="http://schemas.microsoft.com/office/powerpoint/2010/main" val="3717409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05B94-B5AE-4581-944F-70C951058E44}"/>
              </a:ext>
            </a:extLst>
          </p:cNvPr>
          <p:cNvSpPr>
            <a:spLocks noGrp="1"/>
          </p:cNvSpPr>
          <p:nvPr>
            <p:ph type="title" hasCustomPrompt="1"/>
          </p:nvPr>
        </p:nvSpPr>
        <p:spPr/>
        <p:txBody>
          <a:bodyPr/>
          <a:lstStyle/>
          <a:p>
            <a:r>
              <a:rPr lang="en-US"/>
              <a:t>Click to edit master title</a:t>
            </a:r>
            <a:endParaRPr lang="en-ZA"/>
          </a:p>
        </p:txBody>
      </p:sp>
      <p:sp>
        <p:nvSpPr>
          <p:cNvPr id="3" name="Content Placeholder 2">
            <a:extLst>
              <a:ext uri="{FF2B5EF4-FFF2-40B4-BE49-F238E27FC236}">
                <a16:creationId xmlns:a16="http://schemas.microsoft.com/office/drawing/2014/main" id="{D3AEB219-60C6-4FB7-8A55-3B64A6AE4FB6}"/>
              </a:ext>
            </a:extLst>
          </p:cNvPr>
          <p:cNvSpPr>
            <a:spLocks noGrp="1"/>
          </p:cNvSpPr>
          <p:nvPr>
            <p:ph idx="1"/>
          </p:nvPr>
        </p:nvSpPr>
        <p:spPr>
          <a:xfrm>
            <a:off x="479425" y="1376363"/>
            <a:ext cx="5795963" cy="254564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Content Placeholder 2">
            <a:extLst>
              <a:ext uri="{FF2B5EF4-FFF2-40B4-BE49-F238E27FC236}">
                <a16:creationId xmlns:a16="http://schemas.microsoft.com/office/drawing/2014/main" id="{90840494-AD30-40BD-B49F-11094F4C84FC}"/>
              </a:ext>
            </a:extLst>
          </p:cNvPr>
          <p:cNvSpPr>
            <a:spLocks noGrp="1"/>
          </p:cNvSpPr>
          <p:nvPr>
            <p:ph idx="11"/>
          </p:nvPr>
        </p:nvSpPr>
        <p:spPr>
          <a:xfrm>
            <a:off x="479425" y="4120309"/>
            <a:ext cx="11233150" cy="21727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Content Placeholder 2">
            <a:extLst>
              <a:ext uri="{FF2B5EF4-FFF2-40B4-BE49-F238E27FC236}">
                <a16:creationId xmlns:a16="http://schemas.microsoft.com/office/drawing/2014/main" id="{ECF8D1A3-098A-4E5B-949D-175479B1C776}"/>
              </a:ext>
            </a:extLst>
          </p:cNvPr>
          <p:cNvSpPr>
            <a:spLocks noGrp="1"/>
          </p:cNvSpPr>
          <p:nvPr>
            <p:ph idx="12"/>
          </p:nvPr>
        </p:nvSpPr>
        <p:spPr>
          <a:xfrm>
            <a:off x="6444867" y="1376363"/>
            <a:ext cx="5267709" cy="254564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9" name="Text Placeholder 6">
            <a:extLst>
              <a:ext uri="{FF2B5EF4-FFF2-40B4-BE49-F238E27FC236}">
                <a16:creationId xmlns:a16="http://schemas.microsoft.com/office/drawing/2014/main" id="{4E32038F-F331-D0A3-EE06-B29800E0E1F0}"/>
              </a:ext>
            </a:extLst>
          </p:cNvPr>
          <p:cNvSpPr>
            <a:spLocks noGrp="1"/>
          </p:cNvSpPr>
          <p:nvPr>
            <p:ph type="body" sz="quarter" idx="13"/>
          </p:nvPr>
        </p:nvSpPr>
        <p:spPr>
          <a:xfrm>
            <a:off x="479425" y="825501"/>
            <a:ext cx="11233150" cy="393700"/>
          </a:xfrm>
        </p:spPr>
        <p:txBody>
          <a:bodyPr lIns="0" tIns="18000" bIns="18000" anchor="ctr" anchorCtr="0"/>
          <a:lstStyle>
            <a:lvl1pPr marL="0" indent="0">
              <a:spcAft>
                <a:spcPts val="0"/>
              </a:spcAft>
              <a:buNone/>
              <a:defRPr sz="2000" cap="all" baseline="0">
                <a:solidFill>
                  <a:schemeClr val="accent3">
                    <a:lumMod val="75000"/>
                  </a:schemeClr>
                </a:solidFill>
              </a:defRPr>
            </a:lvl1pPr>
            <a:lvl2pPr marL="354013" indent="0">
              <a:buNone/>
              <a:defRPr cap="all" baseline="0">
                <a:solidFill>
                  <a:schemeClr val="accent5"/>
                </a:solidFill>
              </a:defRPr>
            </a:lvl2pPr>
            <a:lvl3pPr marL="625475" indent="0">
              <a:buNone/>
              <a:defRPr cap="all" baseline="0">
                <a:solidFill>
                  <a:schemeClr val="accent5"/>
                </a:solidFill>
              </a:defRPr>
            </a:lvl3pPr>
            <a:lvl4pPr marL="895350" indent="0">
              <a:buNone/>
              <a:defRPr cap="all" baseline="0">
                <a:solidFill>
                  <a:schemeClr val="accent5"/>
                </a:solidFill>
              </a:defRPr>
            </a:lvl4pPr>
            <a:lvl5pPr marL="1166812" indent="0">
              <a:buNone/>
              <a:defRPr cap="all" baseline="0">
                <a:solidFill>
                  <a:schemeClr val="accent5"/>
                </a:solidFill>
              </a:defRPr>
            </a:lvl5pPr>
          </a:lstStyle>
          <a:p>
            <a:pPr lvl="0"/>
            <a:r>
              <a:rPr lang="en-US"/>
              <a:t>Click to edit Master text styles</a:t>
            </a:r>
            <a:endParaRPr lang="en-ZA"/>
          </a:p>
        </p:txBody>
      </p:sp>
      <p:sp>
        <p:nvSpPr>
          <p:cNvPr id="7" name="Slide Number Placeholder 6">
            <a:extLst>
              <a:ext uri="{FF2B5EF4-FFF2-40B4-BE49-F238E27FC236}">
                <a16:creationId xmlns:a16="http://schemas.microsoft.com/office/drawing/2014/main" id="{AB04F453-04B1-98A4-EF02-9C1A27C50D65}"/>
              </a:ext>
            </a:extLst>
          </p:cNvPr>
          <p:cNvSpPr>
            <a:spLocks noGrp="1"/>
          </p:cNvSpPr>
          <p:nvPr>
            <p:ph type="sldNum" sz="quarter" idx="14"/>
          </p:nvPr>
        </p:nvSpPr>
        <p:spPr/>
        <p:txBody>
          <a:bodyPr/>
          <a:lstStyle/>
          <a:p>
            <a:fld id="{93FCB27F-720F-42A9-B71A-FDAC3DAEC101}" type="slidenum">
              <a:rPr lang="en-ZA" smtClean="0"/>
              <a:pPr/>
              <a:t>‹#›</a:t>
            </a:fld>
            <a:endParaRPr lang="en-ZA"/>
          </a:p>
        </p:txBody>
      </p:sp>
    </p:spTree>
    <p:extLst>
      <p:ext uri="{BB962C8B-B14F-4D97-AF65-F5344CB8AC3E}">
        <p14:creationId xmlns:p14="http://schemas.microsoft.com/office/powerpoint/2010/main" val="10213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05B94-B5AE-4581-944F-70C951058E44}"/>
              </a:ext>
            </a:extLst>
          </p:cNvPr>
          <p:cNvSpPr>
            <a:spLocks noGrp="1"/>
          </p:cNvSpPr>
          <p:nvPr>
            <p:ph type="title" hasCustomPrompt="1"/>
          </p:nvPr>
        </p:nvSpPr>
        <p:spPr/>
        <p:txBody>
          <a:bodyPr/>
          <a:lstStyle/>
          <a:p>
            <a:r>
              <a:rPr lang="en-US"/>
              <a:t>Click to edit master title</a:t>
            </a:r>
            <a:endParaRPr lang="en-ZA"/>
          </a:p>
        </p:txBody>
      </p:sp>
      <p:sp>
        <p:nvSpPr>
          <p:cNvPr id="3" name="Content Placeholder 2">
            <a:extLst>
              <a:ext uri="{FF2B5EF4-FFF2-40B4-BE49-F238E27FC236}">
                <a16:creationId xmlns:a16="http://schemas.microsoft.com/office/drawing/2014/main" id="{D3AEB219-60C6-4FB7-8A55-3B64A6AE4FB6}"/>
              </a:ext>
            </a:extLst>
          </p:cNvPr>
          <p:cNvSpPr>
            <a:spLocks noGrp="1"/>
          </p:cNvSpPr>
          <p:nvPr>
            <p:ph idx="1"/>
          </p:nvPr>
        </p:nvSpPr>
        <p:spPr>
          <a:xfrm>
            <a:off x="479425" y="1376363"/>
            <a:ext cx="11233150" cy="197276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Content Placeholder 2">
            <a:extLst>
              <a:ext uri="{FF2B5EF4-FFF2-40B4-BE49-F238E27FC236}">
                <a16:creationId xmlns:a16="http://schemas.microsoft.com/office/drawing/2014/main" id="{90840494-AD30-40BD-B49F-11094F4C84FC}"/>
              </a:ext>
            </a:extLst>
          </p:cNvPr>
          <p:cNvSpPr>
            <a:spLocks noGrp="1"/>
          </p:cNvSpPr>
          <p:nvPr>
            <p:ph idx="11"/>
          </p:nvPr>
        </p:nvSpPr>
        <p:spPr>
          <a:xfrm>
            <a:off x="479425" y="4188589"/>
            <a:ext cx="11233150" cy="210445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Text Placeholder 2">
            <a:extLst>
              <a:ext uri="{FF2B5EF4-FFF2-40B4-BE49-F238E27FC236}">
                <a16:creationId xmlns:a16="http://schemas.microsoft.com/office/drawing/2014/main" id="{D1F225FA-8332-4B2C-B779-01277F24EFD0}"/>
              </a:ext>
            </a:extLst>
          </p:cNvPr>
          <p:cNvSpPr>
            <a:spLocks noGrp="1"/>
          </p:cNvSpPr>
          <p:nvPr>
            <p:ph type="body" idx="12"/>
          </p:nvPr>
        </p:nvSpPr>
        <p:spPr>
          <a:xfrm>
            <a:off x="479426" y="3429000"/>
            <a:ext cx="11233149" cy="646701"/>
          </a:xfrm>
          <a:prstGeom prst="rect">
            <a:avLst/>
          </a:prstGeom>
          <a:noFill/>
        </p:spPr>
        <p:txBody>
          <a:bodyPr anchor="ctr" anchorCtr="0"/>
          <a:lstStyle>
            <a:lvl1pPr marL="0" indent="0" algn="ctr">
              <a:spcAft>
                <a:spcPts val="0"/>
              </a:spcAft>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Slide Number Placeholder 5">
            <a:extLst>
              <a:ext uri="{FF2B5EF4-FFF2-40B4-BE49-F238E27FC236}">
                <a16:creationId xmlns:a16="http://schemas.microsoft.com/office/drawing/2014/main" id="{6F102D2E-FC2F-DABC-6739-091DEF1623D4}"/>
              </a:ext>
            </a:extLst>
          </p:cNvPr>
          <p:cNvSpPr>
            <a:spLocks noGrp="1"/>
          </p:cNvSpPr>
          <p:nvPr>
            <p:ph type="sldNum" sz="quarter" idx="13"/>
          </p:nvPr>
        </p:nvSpPr>
        <p:spPr/>
        <p:txBody>
          <a:bodyPr/>
          <a:lstStyle/>
          <a:p>
            <a:fld id="{93FCB27F-720F-42A9-B71A-FDAC3DAEC101}" type="slidenum">
              <a:rPr lang="en-ZA" smtClean="0"/>
              <a:pPr/>
              <a:t>‹#›</a:t>
            </a:fld>
            <a:endParaRPr lang="en-ZA"/>
          </a:p>
        </p:txBody>
      </p:sp>
    </p:spTree>
    <p:extLst>
      <p:ext uri="{BB962C8B-B14F-4D97-AF65-F5344CB8AC3E}">
        <p14:creationId xmlns:p14="http://schemas.microsoft.com/office/powerpoint/2010/main" val="667731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071E6-254A-4944-AE6F-FE34E9D27599}"/>
              </a:ext>
            </a:extLst>
          </p:cNvPr>
          <p:cNvSpPr>
            <a:spLocks noGrp="1"/>
          </p:cNvSpPr>
          <p:nvPr>
            <p:ph type="title" hasCustomPrompt="1"/>
          </p:nvPr>
        </p:nvSpPr>
        <p:spPr/>
        <p:txBody>
          <a:bodyPr/>
          <a:lstStyle>
            <a:lvl1pPr>
              <a:defRPr baseline="0"/>
            </a:lvl1pPr>
          </a:lstStyle>
          <a:p>
            <a:r>
              <a:rPr lang="en-US"/>
              <a:t>Click to edit master title</a:t>
            </a:r>
            <a:endParaRPr lang="en-ZA"/>
          </a:p>
        </p:txBody>
      </p:sp>
      <p:sp>
        <p:nvSpPr>
          <p:cNvPr id="3" name="Content Placeholder 2">
            <a:extLst>
              <a:ext uri="{FF2B5EF4-FFF2-40B4-BE49-F238E27FC236}">
                <a16:creationId xmlns:a16="http://schemas.microsoft.com/office/drawing/2014/main" id="{3D6B27EB-AFD3-4F66-AAA0-F2D30C9BC2A5}"/>
              </a:ext>
            </a:extLst>
          </p:cNvPr>
          <p:cNvSpPr>
            <a:spLocks noGrp="1"/>
          </p:cNvSpPr>
          <p:nvPr>
            <p:ph sz="half" idx="1"/>
          </p:nvPr>
        </p:nvSpPr>
        <p:spPr>
          <a:xfrm>
            <a:off x="479426" y="1376363"/>
            <a:ext cx="5437188" cy="490686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953ACF76-9932-47F0-BBCD-83DA495B0028}"/>
              </a:ext>
            </a:extLst>
          </p:cNvPr>
          <p:cNvSpPr>
            <a:spLocks noGrp="1"/>
          </p:cNvSpPr>
          <p:nvPr>
            <p:ph sz="half" idx="2"/>
          </p:nvPr>
        </p:nvSpPr>
        <p:spPr>
          <a:xfrm>
            <a:off x="6275388" y="1376363"/>
            <a:ext cx="5437186" cy="490686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9" name="Text Placeholder 6">
            <a:extLst>
              <a:ext uri="{FF2B5EF4-FFF2-40B4-BE49-F238E27FC236}">
                <a16:creationId xmlns:a16="http://schemas.microsoft.com/office/drawing/2014/main" id="{A46FE1A8-4CF3-5F47-D9FD-E4A8C5B43250}"/>
              </a:ext>
            </a:extLst>
          </p:cNvPr>
          <p:cNvSpPr>
            <a:spLocks noGrp="1"/>
          </p:cNvSpPr>
          <p:nvPr>
            <p:ph type="body" sz="quarter" idx="11"/>
          </p:nvPr>
        </p:nvSpPr>
        <p:spPr>
          <a:xfrm>
            <a:off x="479425" y="825501"/>
            <a:ext cx="11233150" cy="393700"/>
          </a:xfrm>
        </p:spPr>
        <p:txBody>
          <a:bodyPr lIns="0" tIns="18000" bIns="18000" anchor="ctr" anchorCtr="0"/>
          <a:lstStyle>
            <a:lvl1pPr marL="0" indent="0">
              <a:spcAft>
                <a:spcPts val="0"/>
              </a:spcAft>
              <a:buNone/>
              <a:defRPr sz="2000" cap="all" baseline="0">
                <a:solidFill>
                  <a:schemeClr val="accent3">
                    <a:lumMod val="75000"/>
                  </a:schemeClr>
                </a:solidFill>
              </a:defRPr>
            </a:lvl1pPr>
            <a:lvl2pPr marL="354013" indent="0">
              <a:buNone/>
              <a:defRPr cap="all" baseline="0">
                <a:solidFill>
                  <a:schemeClr val="accent5"/>
                </a:solidFill>
              </a:defRPr>
            </a:lvl2pPr>
            <a:lvl3pPr marL="625475" indent="0">
              <a:buNone/>
              <a:defRPr cap="all" baseline="0">
                <a:solidFill>
                  <a:schemeClr val="accent5"/>
                </a:solidFill>
              </a:defRPr>
            </a:lvl3pPr>
            <a:lvl4pPr marL="895350" indent="0">
              <a:buNone/>
              <a:defRPr cap="all" baseline="0">
                <a:solidFill>
                  <a:schemeClr val="accent5"/>
                </a:solidFill>
              </a:defRPr>
            </a:lvl4pPr>
            <a:lvl5pPr marL="1166812" indent="0">
              <a:buNone/>
              <a:defRPr cap="all" baseline="0">
                <a:solidFill>
                  <a:schemeClr val="accent5"/>
                </a:solidFill>
              </a:defRPr>
            </a:lvl5pPr>
          </a:lstStyle>
          <a:p>
            <a:pPr lvl="0"/>
            <a:r>
              <a:rPr lang="en-US"/>
              <a:t>Click to edit Master text styles</a:t>
            </a:r>
            <a:endParaRPr lang="en-ZA"/>
          </a:p>
        </p:txBody>
      </p:sp>
      <p:sp>
        <p:nvSpPr>
          <p:cNvPr id="5" name="Slide Number Placeholder 4">
            <a:extLst>
              <a:ext uri="{FF2B5EF4-FFF2-40B4-BE49-F238E27FC236}">
                <a16:creationId xmlns:a16="http://schemas.microsoft.com/office/drawing/2014/main" id="{CA2CE13B-26F6-7C01-DBAF-B516DF37C6B2}"/>
              </a:ext>
            </a:extLst>
          </p:cNvPr>
          <p:cNvSpPr>
            <a:spLocks noGrp="1"/>
          </p:cNvSpPr>
          <p:nvPr>
            <p:ph type="sldNum" sz="quarter" idx="12"/>
          </p:nvPr>
        </p:nvSpPr>
        <p:spPr/>
        <p:txBody>
          <a:bodyPr/>
          <a:lstStyle/>
          <a:p>
            <a:fld id="{93FCB27F-720F-42A9-B71A-FDAC3DAEC101}" type="slidenum">
              <a:rPr lang="en-ZA" smtClean="0"/>
              <a:pPr/>
              <a:t>‹#›</a:t>
            </a:fld>
            <a:endParaRPr lang="en-ZA"/>
          </a:p>
        </p:txBody>
      </p:sp>
    </p:spTree>
    <p:extLst>
      <p:ext uri="{BB962C8B-B14F-4D97-AF65-F5344CB8AC3E}">
        <p14:creationId xmlns:p14="http://schemas.microsoft.com/office/powerpoint/2010/main" val="3884795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Left wi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071E6-254A-4944-AE6F-FE34E9D27599}"/>
              </a:ext>
            </a:extLst>
          </p:cNvPr>
          <p:cNvSpPr>
            <a:spLocks noGrp="1"/>
          </p:cNvSpPr>
          <p:nvPr>
            <p:ph type="title" hasCustomPrompt="1"/>
          </p:nvPr>
        </p:nvSpPr>
        <p:spPr/>
        <p:txBody>
          <a:bodyPr/>
          <a:lstStyle/>
          <a:p>
            <a:r>
              <a:rPr lang="en-US"/>
              <a:t>Click to edit master title</a:t>
            </a:r>
            <a:endParaRPr lang="en-ZA"/>
          </a:p>
        </p:txBody>
      </p:sp>
      <p:sp>
        <p:nvSpPr>
          <p:cNvPr id="3" name="Content Placeholder 2">
            <a:extLst>
              <a:ext uri="{FF2B5EF4-FFF2-40B4-BE49-F238E27FC236}">
                <a16:creationId xmlns:a16="http://schemas.microsoft.com/office/drawing/2014/main" id="{3D6B27EB-AFD3-4F66-AAA0-F2D30C9BC2A5}"/>
              </a:ext>
            </a:extLst>
          </p:cNvPr>
          <p:cNvSpPr>
            <a:spLocks noGrp="1"/>
          </p:cNvSpPr>
          <p:nvPr>
            <p:ph sz="half" idx="1"/>
          </p:nvPr>
        </p:nvSpPr>
        <p:spPr>
          <a:xfrm>
            <a:off x="479425" y="1376363"/>
            <a:ext cx="6769514" cy="490686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953ACF76-9932-47F0-BBCD-83DA495B0028}"/>
              </a:ext>
            </a:extLst>
          </p:cNvPr>
          <p:cNvSpPr>
            <a:spLocks noGrp="1"/>
          </p:cNvSpPr>
          <p:nvPr>
            <p:ph sz="half" idx="2"/>
          </p:nvPr>
        </p:nvSpPr>
        <p:spPr>
          <a:xfrm>
            <a:off x="7447722" y="1376363"/>
            <a:ext cx="4264852" cy="490686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9" name="Text Placeholder 6">
            <a:extLst>
              <a:ext uri="{FF2B5EF4-FFF2-40B4-BE49-F238E27FC236}">
                <a16:creationId xmlns:a16="http://schemas.microsoft.com/office/drawing/2014/main" id="{A5DA21A5-4F8D-3158-470C-A8CB7190F39B}"/>
              </a:ext>
            </a:extLst>
          </p:cNvPr>
          <p:cNvSpPr>
            <a:spLocks noGrp="1"/>
          </p:cNvSpPr>
          <p:nvPr>
            <p:ph type="body" sz="quarter" idx="11"/>
          </p:nvPr>
        </p:nvSpPr>
        <p:spPr>
          <a:xfrm>
            <a:off x="479425" y="825501"/>
            <a:ext cx="11233150" cy="393700"/>
          </a:xfrm>
        </p:spPr>
        <p:txBody>
          <a:bodyPr lIns="0" tIns="18000" bIns="18000" anchor="ctr" anchorCtr="0"/>
          <a:lstStyle>
            <a:lvl1pPr marL="0" indent="0">
              <a:spcAft>
                <a:spcPts val="0"/>
              </a:spcAft>
              <a:buNone/>
              <a:defRPr sz="2000" cap="all" baseline="0">
                <a:solidFill>
                  <a:schemeClr val="accent3">
                    <a:lumMod val="75000"/>
                  </a:schemeClr>
                </a:solidFill>
              </a:defRPr>
            </a:lvl1pPr>
            <a:lvl2pPr marL="354013" indent="0">
              <a:buNone/>
              <a:defRPr cap="all" baseline="0">
                <a:solidFill>
                  <a:schemeClr val="accent5"/>
                </a:solidFill>
              </a:defRPr>
            </a:lvl2pPr>
            <a:lvl3pPr marL="625475" indent="0">
              <a:buNone/>
              <a:defRPr cap="all" baseline="0">
                <a:solidFill>
                  <a:schemeClr val="accent5"/>
                </a:solidFill>
              </a:defRPr>
            </a:lvl3pPr>
            <a:lvl4pPr marL="895350" indent="0">
              <a:buNone/>
              <a:defRPr cap="all" baseline="0">
                <a:solidFill>
                  <a:schemeClr val="accent5"/>
                </a:solidFill>
              </a:defRPr>
            </a:lvl4pPr>
            <a:lvl5pPr marL="1166812" indent="0">
              <a:buNone/>
              <a:defRPr cap="all" baseline="0">
                <a:solidFill>
                  <a:schemeClr val="accent5"/>
                </a:solidFill>
              </a:defRPr>
            </a:lvl5pPr>
          </a:lstStyle>
          <a:p>
            <a:pPr lvl="0"/>
            <a:r>
              <a:rPr lang="en-US"/>
              <a:t>Click to edit Master text styles</a:t>
            </a:r>
            <a:endParaRPr lang="en-ZA"/>
          </a:p>
        </p:txBody>
      </p:sp>
      <p:sp>
        <p:nvSpPr>
          <p:cNvPr id="5" name="Slide Number Placeholder 4">
            <a:extLst>
              <a:ext uri="{FF2B5EF4-FFF2-40B4-BE49-F238E27FC236}">
                <a16:creationId xmlns:a16="http://schemas.microsoft.com/office/drawing/2014/main" id="{42950189-DE70-6416-3B72-C816273428B3}"/>
              </a:ext>
            </a:extLst>
          </p:cNvPr>
          <p:cNvSpPr>
            <a:spLocks noGrp="1"/>
          </p:cNvSpPr>
          <p:nvPr>
            <p:ph type="sldNum" sz="quarter" idx="12"/>
          </p:nvPr>
        </p:nvSpPr>
        <p:spPr/>
        <p:txBody>
          <a:bodyPr/>
          <a:lstStyle/>
          <a:p>
            <a:fld id="{93FCB27F-720F-42A9-B71A-FDAC3DAEC101}" type="slidenum">
              <a:rPr lang="en-ZA" smtClean="0"/>
              <a:pPr/>
              <a:t>‹#›</a:t>
            </a:fld>
            <a:endParaRPr lang="en-ZA"/>
          </a:p>
        </p:txBody>
      </p:sp>
    </p:spTree>
    <p:extLst>
      <p:ext uri="{BB962C8B-B14F-4D97-AF65-F5344CB8AC3E}">
        <p14:creationId xmlns:p14="http://schemas.microsoft.com/office/powerpoint/2010/main" val="1580772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071E6-254A-4944-AE6F-FE34E9D27599}"/>
              </a:ext>
            </a:extLst>
          </p:cNvPr>
          <p:cNvSpPr>
            <a:spLocks noGrp="1"/>
          </p:cNvSpPr>
          <p:nvPr>
            <p:ph type="title" hasCustomPrompt="1"/>
          </p:nvPr>
        </p:nvSpPr>
        <p:spPr/>
        <p:txBody>
          <a:bodyPr/>
          <a:lstStyle/>
          <a:p>
            <a:r>
              <a:rPr lang="en-US"/>
              <a:t>Click to edit master title</a:t>
            </a:r>
            <a:endParaRPr lang="en-ZA"/>
          </a:p>
        </p:txBody>
      </p:sp>
      <p:sp>
        <p:nvSpPr>
          <p:cNvPr id="3" name="Content Placeholder 2">
            <a:extLst>
              <a:ext uri="{FF2B5EF4-FFF2-40B4-BE49-F238E27FC236}">
                <a16:creationId xmlns:a16="http://schemas.microsoft.com/office/drawing/2014/main" id="{3D6B27EB-AFD3-4F66-AAA0-F2D30C9BC2A5}"/>
              </a:ext>
            </a:extLst>
          </p:cNvPr>
          <p:cNvSpPr>
            <a:spLocks noGrp="1"/>
          </p:cNvSpPr>
          <p:nvPr>
            <p:ph sz="half" idx="1"/>
          </p:nvPr>
        </p:nvSpPr>
        <p:spPr>
          <a:xfrm>
            <a:off x="479426" y="1376363"/>
            <a:ext cx="5437188" cy="490686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8" name="Text Placeholder 6">
            <a:extLst>
              <a:ext uri="{FF2B5EF4-FFF2-40B4-BE49-F238E27FC236}">
                <a16:creationId xmlns:a16="http://schemas.microsoft.com/office/drawing/2014/main" id="{2969C4E9-5076-625F-1157-F8E199D6C078}"/>
              </a:ext>
            </a:extLst>
          </p:cNvPr>
          <p:cNvSpPr>
            <a:spLocks noGrp="1"/>
          </p:cNvSpPr>
          <p:nvPr>
            <p:ph type="body" sz="quarter" idx="11"/>
          </p:nvPr>
        </p:nvSpPr>
        <p:spPr>
          <a:xfrm>
            <a:off x="479425" y="825501"/>
            <a:ext cx="11233150" cy="393700"/>
          </a:xfrm>
        </p:spPr>
        <p:txBody>
          <a:bodyPr lIns="0" tIns="18000" bIns="18000" anchor="ctr" anchorCtr="0"/>
          <a:lstStyle>
            <a:lvl1pPr marL="0" indent="0">
              <a:spcAft>
                <a:spcPts val="0"/>
              </a:spcAft>
              <a:buNone/>
              <a:defRPr sz="2000" cap="all" baseline="0">
                <a:solidFill>
                  <a:schemeClr val="accent3">
                    <a:lumMod val="75000"/>
                  </a:schemeClr>
                </a:solidFill>
              </a:defRPr>
            </a:lvl1pPr>
            <a:lvl2pPr marL="354013" indent="0">
              <a:buNone/>
              <a:defRPr cap="all" baseline="0">
                <a:solidFill>
                  <a:schemeClr val="accent5"/>
                </a:solidFill>
              </a:defRPr>
            </a:lvl2pPr>
            <a:lvl3pPr marL="625475" indent="0">
              <a:buNone/>
              <a:defRPr cap="all" baseline="0">
                <a:solidFill>
                  <a:schemeClr val="accent5"/>
                </a:solidFill>
              </a:defRPr>
            </a:lvl3pPr>
            <a:lvl4pPr marL="895350" indent="0">
              <a:buNone/>
              <a:defRPr cap="all" baseline="0">
                <a:solidFill>
                  <a:schemeClr val="accent5"/>
                </a:solidFill>
              </a:defRPr>
            </a:lvl4pPr>
            <a:lvl5pPr marL="1166812" indent="0">
              <a:buNone/>
              <a:defRPr cap="all" baseline="0">
                <a:solidFill>
                  <a:schemeClr val="accent5"/>
                </a:solidFill>
              </a:defRPr>
            </a:lvl5pPr>
          </a:lstStyle>
          <a:p>
            <a:pPr lvl="0"/>
            <a:r>
              <a:rPr lang="en-US"/>
              <a:t>Click to edit Master text styles</a:t>
            </a:r>
            <a:endParaRPr lang="en-ZA"/>
          </a:p>
        </p:txBody>
      </p:sp>
      <p:sp>
        <p:nvSpPr>
          <p:cNvPr id="4" name="Slide Number Placeholder 3">
            <a:extLst>
              <a:ext uri="{FF2B5EF4-FFF2-40B4-BE49-F238E27FC236}">
                <a16:creationId xmlns:a16="http://schemas.microsoft.com/office/drawing/2014/main" id="{283AD218-695E-1B8B-44B6-3519F36CCB4C}"/>
              </a:ext>
            </a:extLst>
          </p:cNvPr>
          <p:cNvSpPr>
            <a:spLocks noGrp="1"/>
          </p:cNvSpPr>
          <p:nvPr>
            <p:ph type="sldNum" sz="quarter" idx="12"/>
          </p:nvPr>
        </p:nvSpPr>
        <p:spPr/>
        <p:txBody>
          <a:bodyPr/>
          <a:lstStyle/>
          <a:p>
            <a:fld id="{93FCB27F-720F-42A9-B71A-FDAC3DAEC101}" type="slidenum">
              <a:rPr lang="en-ZA" smtClean="0"/>
              <a:pPr/>
              <a:t>‹#›</a:t>
            </a:fld>
            <a:endParaRPr lang="en-ZA"/>
          </a:p>
        </p:txBody>
      </p:sp>
    </p:spTree>
    <p:extLst>
      <p:ext uri="{BB962C8B-B14F-4D97-AF65-F5344CB8AC3E}">
        <p14:creationId xmlns:p14="http://schemas.microsoft.com/office/powerpoint/2010/main" val="1370504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071E6-254A-4944-AE6F-FE34E9D27599}"/>
              </a:ext>
            </a:extLst>
          </p:cNvPr>
          <p:cNvSpPr>
            <a:spLocks noGrp="1"/>
          </p:cNvSpPr>
          <p:nvPr>
            <p:ph type="title" hasCustomPrompt="1"/>
          </p:nvPr>
        </p:nvSpPr>
        <p:spPr/>
        <p:txBody>
          <a:bodyPr/>
          <a:lstStyle/>
          <a:p>
            <a:r>
              <a:rPr lang="en-US"/>
              <a:t>Click to edit master title</a:t>
            </a:r>
            <a:endParaRPr lang="en-ZA"/>
          </a:p>
        </p:txBody>
      </p:sp>
      <p:sp>
        <p:nvSpPr>
          <p:cNvPr id="3" name="Content Placeholder 2">
            <a:extLst>
              <a:ext uri="{FF2B5EF4-FFF2-40B4-BE49-F238E27FC236}">
                <a16:creationId xmlns:a16="http://schemas.microsoft.com/office/drawing/2014/main" id="{3D6B27EB-AFD3-4F66-AAA0-F2D30C9BC2A5}"/>
              </a:ext>
            </a:extLst>
          </p:cNvPr>
          <p:cNvSpPr>
            <a:spLocks noGrp="1"/>
          </p:cNvSpPr>
          <p:nvPr>
            <p:ph sz="half" idx="1"/>
          </p:nvPr>
        </p:nvSpPr>
        <p:spPr>
          <a:xfrm>
            <a:off x="479426" y="1376363"/>
            <a:ext cx="5437188" cy="490686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953ACF76-9932-47F0-BBCD-83DA495B0028}"/>
              </a:ext>
            </a:extLst>
          </p:cNvPr>
          <p:cNvSpPr>
            <a:spLocks noGrp="1"/>
          </p:cNvSpPr>
          <p:nvPr>
            <p:ph sz="half" idx="2"/>
          </p:nvPr>
        </p:nvSpPr>
        <p:spPr>
          <a:xfrm>
            <a:off x="6275388" y="1376362"/>
            <a:ext cx="5437186" cy="23917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Content Placeholder 3">
            <a:extLst>
              <a:ext uri="{FF2B5EF4-FFF2-40B4-BE49-F238E27FC236}">
                <a16:creationId xmlns:a16="http://schemas.microsoft.com/office/drawing/2014/main" id="{6B6F12EC-8D60-4FAC-A2D8-9EAA57BC4BAC}"/>
              </a:ext>
            </a:extLst>
          </p:cNvPr>
          <p:cNvSpPr>
            <a:spLocks noGrp="1"/>
          </p:cNvSpPr>
          <p:nvPr>
            <p:ph sz="half" idx="13"/>
          </p:nvPr>
        </p:nvSpPr>
        <p:spPr>
          <a:xfrm>
            <a:off x="6275388" y="3882010"/>
            <a:ext cx="5437186" cy="23917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8" name="Text Placeholder 6">
            <a:extLst>
              <a:ext uri="{FF2B5EF4-FFF2-40B4-BE49-F238E27FC236}">
                <a16:creationId xmlns:a16="http://schemas.microsoft.com/office/drawing/2014/main" id="{432050FD-FC32-DDDE-9A0D-950E1166ABC4}"/>
              </a:ext>
            </a:extLst>
          </p:cNvPr>
          <p:cNvSpPr>
            <a:spLocks noGrp="1"/>
          </p:cNvSpPr>
          <p:nvPr>
            <p:ph type="body" sz="quarter" idx="11"/>
          </p:nvPr>
        </p:nvSpPr>
        <p:spPr>
          <a:xfrm>
            <a:off x="479425" y="825501"/>
            <a:ext cx="11233150" cy="393700"/>
          </a:xfrm>
        </p:spPr>
        <p:txBody>
          <a:bodyPr lIns="0" tIns="18000" bIns="18000" anchor="ctr" anchorCtr="0"/>
          <a:lstStyle>
            <a:lvl1pPr marL="0" indent="0">
              <a:spcAft>
                <a:spcPts val="0"/>
              </a:spcAft>
              <a:buNone/>
              <a:defRPr sz="2000" cap="all" baseline="0">
                <a:solidFill>
                  <a:schemeClr val="accent3">
                    <a:lumMod val="75000"/>
                  </a:schemeClr>
                </a:solidFill>
              </a:defRPr>
            </a:lvl1pPr>
            <a:lvl2pPr marL="354013" indent="0">
              <a:buNone/>
              <a:defRPr cap="all" baseline="0">
                <a:solidFill>
                  <a:schemeClr val="accent5"/>
                </a:solidFill>
              </a:defRPr>
            </a:lvl2pPr>
            <a:lvl3pPr marL="625475" indent="0">
              <a:buNone/>
              <a:defRPr cap="all" baseline="0">
                <a:solidFill>
                  <a:schemeClr val="accent5"/>
                </a:solidFill>
              </a:defRPr>
            </a:lvl3pPr>
            <a:lvl4pPr marL="895350" indent="0">
              <a:buNone/>
              <a:defRPr cap="all" baseline="0">
                <a:solidFill>
                  <a:schemeClr val="accent5"/>
                </a:solidFill>
              </a:defRPr>
            </a:lvl4pPr>
            <a:lvl5pPr marL="1166812" indent="0">
              <a:buNone/>
              <a:defRPr cap="all" baseline="0">
                <a:solidFill>
                  <a:schemeClr val="accent5"/>
                </a:solidFill>
              </a:defRPr>
            </a:lvl5pPr>
          </a:lstStyle>
          <a:p>
            <a:pPr lvl="0"/>
            <a:r>
              <a:rPr lang="en-US"/>
              <a:t>Click to edit Master text styles</a:t>
            </a:r>
            <a:endParaRPr lang="en-ZA"/>
          </a:p>
        </p:txBody>
      </p:sp>
      <p:sp>
        <p:nvSpPr>
          <p:cNvPr id="5" name="Slide Number Placeholder 4">
            <a:extLst>
              <a:ext uri="{FF2B5EF4-FFF2-40B4-BE49-F238E27FC236}">
                <a16:creationId xmlns:a16="http://schemas.microsoft.com/office/drawing/2014/main" id="{37A35073-9B83-29D0-B58D-9B85E33ED0EC}"/>
              </a:ext>
            </a:extLst>
          </p:cNvPr>
          <p:cNvSpPr>
            <a:spLocks noGrp="1"/>
          </p:cNvSpPr>
          <p:nvPr>
            <p:ph type="sldNum" sz="quarter" idx="14"/>
          </p:nvPr>
        </p:nvSpPr>
        <p:spPr/>
        <p:txBody>
          <a:bodyPr/>
          <a:lstStyle/>
          <a:p>
            <a:fld id="{93FCB27F-720F-42A9-B71A-FDAC3DAEC101}" type="slidenum">
              <a:rPr lang="en-ZA" smtClean="0"/>
              <a:pPr/>
              <a:t>‹#›</a:t>
            </a:fld>
            <a:endParaRPr lang="en-ZA"/>
          </a:p>
        </p:txBody>
      </p:sp>
    </p:spTree>
    <p:extLst>
      <p:ext uri="{BB962C8B-B14F-4D97-AF65-F5344CB8AC3E}">
        <p14:creationId xmlns:p14="http://schemas.microsoft.com/office/powerpoint/2010/main" val="2640914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vider">
    <p:bg>
      <p:bgPr>
        <a:solidFill>
          <a:schemeClr val="bg2"/>
        </a:solidFill>
        <a:effectLst/>
      </p:bgPr>
    </p:bg>
    <p:spTree>
      <p:nvGrpSpPr>
        <p:cNvPr id="1" name=""/>
        <p:cNvGrpSpPr/>
        <p:nvPr/>
      </p:nvGrpSpPr>
      <p:grpSpPr>
        <a:xfrm>
          <a:off x="0" y="0"/>
          <a:ext cx="0" cy="0"/>
          <a:chOff x="0" y="0"/>
          <a:chExt cx="0" cy="0"/>
        </a:xfrm>
      </p:grpSpPr>
      <p:pic>
        <p:nvPicPr>
          <p:cNvPr id="743" name="Picture 742" descr="A black background with a black and red background&#10;&#10;Description automatically generated with medium confidence">
            <a:extLst>
              <a:ext uri="{FF2B5EF4-FFF2-40B4-BE49-F238E27FC236}">
                <a16:creationId xmlns:a16="http://schemas.microsoft.com/office/drawing/2014/main" id="{6EBD7803-F394-3BBA-AEC6-DCFC8697238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1"/>
            <a:ext cx="12192001" cy="6858000"/>
          </a:xfrm>
          <a:prstGeom prst="rect">
            <a:avLst/>
          </a:prstGeom>
        </p:spPr>
      </p:pic>
      <p:pic>
        <p:nvPicPr>
          <p:cNvPr id="739" name="Picture 738" descr="A blue and red logo&#10;&#10;Description automatically generated">
            <a:extLst>
              <a:ext uri="{FF2B5EF4-FFF2-40B4-BE49-F238E27FC236}">
                <a16:creationId xmlns:a16="http://schemas.microsoft.com/office/drawing/2014/main" id="{AED6F691-5CE8-1F61-3108-1DDF93E47C15}"/>
              </a:ext>
            </a:extLst>
          </p:cNvPr>
          <p:cNvPicPr>
            <a:picLocks noChangeAspect="1"/>
          </p:cNvPicPr>
          <p:nvPr userDrawn="1"/>
        </p:nvPicPr>
        <p:blipFill>
          <a:blip r:embed="rId3"/>
          <a:stretch>
            <a:fillRect/>
          </a:stretch>
        </p:blipFill>
        <p:spPr>
          <a:xfrm>
            <a:off x="2606830" y="613854"/>
            <a:ext cx="2956566" cy="1118618"/>
          </a:xfrm>
          <a:prstGeom prst="rect">
            <a:avLst/>
          </a:prstGeom>
        </p:spPr>
      </p:pic>
      <p:sp>
        <p:nvSpPr>
          <p:cNvPr id="740" name="Title 11">
            <a:extLst>
              <a:ext uri="{FF2B5EF4-FFF2-40B4-BE49-F238E27FC236}">
                <a16:creationId xmlns:a16="http://schemas.microsoft.com/office/drawing/2014/main" id="{B092604C-663F-0F05-C5A3-8341292DCF57}"/>
              </a:ext>
            </a:extLst>
          </p:cNvPr>
          <p:cNvSpPr>
            <a:spLocks noGrp="1"/>
          </p:cNvSpPr>
          <p:nvPr>
            <p:ph type="title" hasCustomPrompt="1"/>
          </p:nvPr>
        </p:nvSpPr>
        <p:spPr>
          <a:xfrm>
            <a:off x="2852222" y="2078527"/>
            <a:ext cx="3362903" cy="770127"/>
          </a:xfrm>
        </p:spPr>
        <p:txBody>
          <a:bodyPr rIns="0" anchor="t" anchorCtr="0"/>
          <a:lstStyle>
            <a:lvl1pPr>
              <a:lnSpc>
                <a:spcPct val="90000"/>
              </a:lnSpc>
              <a:defRPr sz="6000" b="1" cap="none" baseline="0">
                <a:ln>
                  <a:solidFill>
                    <a:schemeClr val="accent4"/>
                  </a:solidFill>
                </a:ln>
                <a:noFill/>
                <a:latin typeface="Arial Black" panose="020B0A04020102020204" pitchFamily="34" charset="0"/>
              </a:defRPr>
            </a:lvl1pPr>
          </a:lstStyle>
          <a:p>
            <a:r>
              <a:rPr lang="en-US"/>
              <a:t>#</a:t>
            </a:r>
            <a:endParaRPr lang="en-ZA"/>
          </a:p>
        </p:txBody>
      </p:sp>
      <p:sp>
        <p:nvSpPr>
          <p:cNvPr id="741" name="Text Placeholder 16">
            <a:extLst>
              <a:ext uri="{FF2B5EF4-FFF2-40B4-BE49-F238E27FC236}">
                <a16:creationId xmlns:a16="http://schemas.microsoft.com/office/drawing/2014/main" id="{A8BD9790-0570-91F0-6136-DCC4C225FA53}"/>
              </a:ext>
            </a:extLst>
          </p:cNvPr>
          <p:cNvSpPr>
            <a:spLocks noGrp="1"/>
          </p:cNvSpPr>
          <p:nvPr>
            <p:ph type="body" sz="quarter" idx="10"/>
          </p:nvPr>
        </p:nvSpPr>
        <p:spPr>
          <a:xfrm>
            <a:off x="2852222" y="2965290"/>
            <a:ext cx="6219207" cy="1076486"/>
          </a:xfrm>
        </p:spPr>
        <p:txBody>
          <a:bodyPr/>
          <a:lstStyle>
            <a:lvl1pPr marL="0" indent="0">
              <a:buNone/>
              <a:defRPr sz="2800" b="1"/>
            </a:lvl1pPr>
            <a:lvl2pPr marL="354013" indent="0">
              <a:buNone/>
              <a:defRPr/>
            </a:lvl2pPr>
            <a:lvl3pPr marL="625475" indent="0">
              <a:buNone/>
              <a:defRPr/>
            </a:lvl3pPr>
            <a:lvl4pPr marL="895350" indent="0">
              <a:buNone/>
              <a:defRPr/>
            </a:lvl4pPr>
            <a:lvl5pPr marL="1166812" indent="0">
              <a:buNone/>
              <a:defRPr/>
            </a:lvl5pPr>
          </a:lstStyle>
          <a:p>
            <a:pPr lvl="0"/>
            <a:r>
              <a:rPr lang="en-US"/>
              <a:t>Click to edit Master text styles</a:t>
            </a:r>
            <a:endParaRPr lang="en-ZA"/>
          </a:p>
        </p:txBody>
      </p:sp>
    </p:spTree>
    <p:extLst>
      <p:ext uri="{BB962C8B-B14F-4D97-AF65-F5344CB8AC3E}">
        <p14:creationId xmlns:p14="http://schemas.microsoft.com/office/powerpoint/2010/main" val="44308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546" userDrawn="1">
          <p15:clr>
            <a:srgbClr val="FBAE40"/>
          </p15:clr>
        </p15:guide>
        <p15:guide id="2" orient="horz" pos="323"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left 2 sub and content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071E6-254A-4944-AE6F-FE34E9D27599}"/>
              </a:ext>
            </a:extLst>
          </p:cNvPr>
          <p:cNvSpPr>
            <a:spLocks noGrp="1"/>
          </p:cNvSpPr>
          <p:nvPr>
            <p:ph type="title" hasCustomPrompt="1"/>
          </p:nvPr>
        </p:nvSpPr>
        <p:spPr/>
        <p:txBody>
          <a:bodyPr/>
          <a:lstStyle/>
          <a:p>
            <a:r>
              <a:rPr lang="en-US"/>
              <a:t>Click to edit master title</a:t>
            </a:r>
            <a:endParaRPr lang="en-ZA"/>
          </a:p>
        </p:txBody>
      </p:sp>
      <p:sp>
        <p:nvSpPr>
          <p:cNvPr id="3" name="Content Placeholder 2">
            <a:extLst>
              <a:ext uri="{FF2B5EF4-FFF2-40B4-BE49-F238E27FC236}">
                <a16:creationId xmlns:a16="http://schemas.microsoft.com/office/drawing/2014/main" id="{3D6B27EB-AFD3-4F66-AAA0-F2D30C9BC2A5}"/>
              </a:ext>
            </a:extLst>
          </p:cNvPr>
          <p:cNvSpPr>
            <a:spLocks noGrp="1"/>
          </p:cNvSpPr>
          <p:nvPr>
            <p:ph sz="half" idx="1"/>
          </p:nvPr>
        </p:nvSpPr>
        <p:spPr>
          <a:xfrm>
            <a:off x="479426" y="1376363"/>
            <a:ext cx="5437188" cy="490686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953ACF76-9932-47F0-BBCD-83DA495B0028}"/>
              </a:ext>
            </a:extLst>
          </p:cNvPr>
          <p:cNvSpPr>
            <a:spLocks noGrp="1"/>
          </p:cNvSpPr>
          <p:nvPr>
            <p:ph sz="half" idx="2"/>
          </p:nvPr>
        </p:nvSpPr>
        <p:spPr>
          <a:xfrm>
            <a:off x="6275388" y="1837944"/>
            <a:ext cx="5437186" cy="19302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8" name="Text Placeholder 6">
            <a:extLst>
              <a:ext uri="{FF2B5EF4-FFF2-40B4-BE49-F238E27FC236}">
                <a16:creationId xmlns:a16="http://schemas.microsoft.com/office/drawing/2014/main" id="{432050FD-FC32-DDDE-9A0D-950E1166ABC4}"/>
              </a:ext>
            </a:extLst>
          </p:cNvPr>
          <p:cNvSpPr>
            <a:spLocks noGrp="1"/>
          </p:cNvSpPr>
          <p:nvPr>
            <p:ph type="body" sz="quarter" idx="11"/>
          </p:nvPr>
        </p:nvSpPr>
        <p:spPr>
          <a:xfrm>
            <a:off x="479425" y="825501"/>
            <a:ext cx="11233150" cy="393700"/>
          </a:xfrm>
        </p:spPr>
        <p:txBody>
          <a:bodyPr lIns="0" tIns="18000" bIns="18000" anchor="ctr" anchorCtr="0"/>
          <a:lstStyle>
            <a:lvl1pPr marL="0" indent="0">
              <a:spcAft>
                <a:spcPts val="0"/>
              </a:spcAft>
              <a:buNone/>
              <a:defRPr sz="2000" cap="all" baseline="0">
                <a:solidFill>
                  <a:schemeClr val="accent3">
                    <a:lumMod val="75000"/>
                  </a:schemeClr>
                </a:solidFill>
              </a:defRPr>
            </a:lvl1pPr>
            <a:lvl2pPr marL="354013" indent="0">
              <a:buNone/>
              <a:defRPr cap="all" baseline="0">
                <a:solidFill>
                  <a:schemeClr val="accent5"/>
                </a:solidFill>
              </a:defRPr>
            </a:lvl2pPr>
            <a:lvl3pPr marL="625475" indent="0">
              <a:buNone/>
              <a:defRPr cap="all" baseline="0">
                <a:solidFill>
                  <a:schemeClr val="accent5"/>
                </a:solidFill>
              </a:defRPr>
            </a:lvl3pPr>
            <a:lvl4pPr marL="895350" indent="0">
              <a:buNone/>
              <a:defRPr cap="all" baseline="0">
                <a:solidFill>
                  <a:schemeClr val="accent5"/>
                </a:solidFill>
              </a:defRPr>
            </a:lvl4pPr>
            <a:lvl5pPr marL="1166812" indent="0">
              <a:buNone/>
              <a:defRPr cap="all" baseline="0">
                <a:solidFill>
                  <a:schemeClr val="accent5"/>
                </a:solidFill>
              </a:defRPr>
            </a:lvl5pPr>
          </a:lstStyle>
          <a:p>
            <a:pPr lvl="0"/>
            <a:r>
              <a:rPr lang="en-US"/>
              <a:t>Click to edit Master text styles</a:t>
            </a:r>
            <a:endParaRPr lang="en-ZA"/>
          </a:p>
        </p:txBody>
      </p:sp>
      <p:sp>
        <p:nvSpPr>
          <p:cNvPr id="5" name="Slide Number Placeholder 4">
            <a:extLst>
              <a:ext uri="{FF2B5EF4-FFF2-40B4-BE49-F238E27FC236}">
                <a16:creationId xmlns:a16="http://schemas.microsoft.com/office/drawing/2014/main" id="{37A35073-9B83-29D0-B58D-9B85E33ED0EC}"/>
              </a:ext>
            </a:extLst>
          </p:cNvPr>
          <p:cNvSpPr>
            <a:spLocks noGrp="1"/>
          </p:cNvSpPr>
          <p:nvPr>
            <p:ph type="sldNum" sz="quarter" idx="14"/>
          </p:nvPr>
        </p:nvSpPr>
        <p:spPr/>
        <p:txBody>
          <a:bodyPr/>
          <a:lstStyle/>
          <a:p>
            <a:fld id="{93FCB27F-720F-42A9-B71A-FDAC3DAEC101}" type="slidenum">
              <a:rPr lang="en-ZA" smtClean="0"/>
              <a:pPr/>
              <a:t>‹#›</a:t>
            </a:fld>
            <a:endParaRPr lang="en-ZA"/>
          </a:p>
        </p:txBody>
      </p:sp>
      <p:sp>
        <p:nvSpPr>
          <p:cNvPr id="9" name="Text Placeholder 4">
            <a:extLst>
              <a:ext uri="{FF2B5EF4-FFF2-40B4-BE49-F238E27FC236}">
                <a16:creationId xmlns:a16="http://schemas.microsoft.com/office/drawing/2014/main" id="{020F7282-1FBC-38E1-5348-0A466681737A}"/>
              </a:ext>
            </a:extLst>
          </p:cNvPr>
          <p:cNvSpPr>
            <a:spLocks noGrp="1"/>
          </p:cNvSpPr>
          <p:nvPr>
            <p:ph type="body" sz="quarter" idx="3" hasCustomPrompt="1"/>
          </p:nvPr>
        </p:nvSpPr>
        <p:spPr>
          <a:xfrm>
            <a:off x="6275389" y="1376364"/>
            <a:ext cx="5437186" cy="393700"/>
          </a:xfrm>
          <a:prstGeom prst="rect">
            <a:avLst/>
          </a:prstGeom>
          <a:noFill/>
        </p:spPr>
        <p:txBody>
          <a:bodyPr anchor="ctr" anchorCtr="0"/>
          <a:lstStyle>
            <a:lvl1pPr marL="0" indent="0" algn="ctr">
              <a:spcAft>
                <a:spcPts val="0"/>
              </a:spcAft>
              <a:buNone/>
              <a:defRPr sz="1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Content Placeholder 3">
            <a:extLst>
              <a:ext uri="{FF2B5EF4-FFF2-40B4-BE49-F238E27FC236}">
                <a16:creationId xmlns:a16="http://schemas.microsoft.com/office/drawing/2014/main" id="{8809C4C7-9E96-AA44-D760-D858FC8C5333}"/>
              </a:ext>
            </a:extLst>
          </p:cNvPr>
          <p:cNvSpPr>
            <a:spLocks noGrp="1"/>
          </p:cNvSpPr>
          <p:nvPr>
            <p:ph sz="half" idx="15"/>
          </p:nvPr>
        </p:nvSpPr>
        <p:spPr>
          <a:xfrm>
            <a:off x="6275387" y="4343593"/>
            <a:ext cx="5437186" cy="19302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11" name="Text Placeholder 4">
            <a:extLst>
              <a:ext uri="{FF2B5EF4-FFF2-40B4-BE49-F238E27FC236}">
                <a16:creationId xmlns:a16="http://schemas.microsoft.com/office/drawing/2014/main" id="{A9EBCA49-C406-8692-FF33-3B93AD9BE2C3}"/>
              </a:ext>
            </a:extLst>
          </p:cNvPr>
          <p:cNvSpPr>
            <a:spLocks noGrp="1"/>
          </p:cNvSpPr>
          <p:nvPr>
            <p:ph type="body" sz="quarter" idx="16" hasCustomPrompt="1"/>
          </p:nvPr>
        </p:nvSpPr>
        <p:spPr>
          <a:xfrm>
            <a:off x="6275388" y="3882013"/>
            <a:ext cx="5437186" cy="393700"/>
          </a:xfrm>
          <a:prstGeom prst="rect">
            <a:avLst/>
          </a:prstGeom>
          <a:noFill/>
        </p:spPr>
        <p:txBody>
          <a:bodyPr anchor="ctr" anchorCtr="0"/>
          <a:lstStyle>
            <a:lvl1pPr marL="0" indent="0" algn="ctr">
              <a:spcAft>
                <a:spcPts val="0"/>
              </a:spcAft>
              <a:buNone/>
              <a:defRPr sz="1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Tree>
    <p:extLst>
      <p:ext uri="{BB962C8B-B14F-4D97-AF65-F5344CB8AC3E}">
        <p14:creationId xmlns:p14="http://schemas.microsoft.com/office/powerpoint/2010/main" val="824740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ext left 3 sub and content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071E6-254A-4944-AE6F-FE34E9D27599}"/>
              </a:ext>
            </a:extLst>
          </p:cNvPr>
          <p:cNvSpPr>
            <a:spLocks noGrp="1"/>
          </p:cNvSpPr>
          <p:nvPr>
            <p:ph type="title" hasCustomPrompt="1"/>
          </p:nvPr>
        </p:nvSpPr>
        <p:spPr/>
        <p:txBody>
          <a:bodyPr/>
          <a:lstStyle/>
          <a:p>
            <a:r>
              <a:rPr lang="en-US"/>
              <a:t>Click to edit master title</a:t>
            </a:r>
            <a:endParaRPr lang="en-ZA"/>
          </a:p>
        </p:txBody>
      </p:sp>
      <p:sp>
        <p:nvSpPr>
          <p:cNvPr id="3" name="Content Placeholder 2">
            <a:extLst>
              <a:ext uri="{FF2B5EF4-FFF2-40B4-BE49-F238E27FC236}">
                <a16:creationId xmlns:a16="http://schemas.microsoft.com/office/drawing/2014/main" id="{3D6B27EB-AFD3-4F66-AAA0-F2D30C9BC2A5}"/>
              </a:ext>
            </a:extLst>
          </p:cNvPr>
          <p:cNvSpPr>
            <a:spLocks noGrp="1"/>
          </p:cNvSpPr>
          <p:nvPr>
            <p:ph sz="half" idx="1"/>
          </p:nvPr>
        </p:nvSpPr>
        <p:spPr>
          <a:xfrm>
            <a:off x="479426" y="1376363"/>
            <a:ext cx="5437188" cy="243777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953ACF76-9932-47F0-BBCD-83DA495B0028}"/>
              </a:ext>
            </a:extLst>
          </p:cNvPr>
          <p:cNvSpPr>
            <a:spLocks noGrp="1"/>
          </p:cNvSpPr>
          <p:nvPr>
            <p:ph sz="half" idx="2"/>
          </p:nvPr>
        </p:nvSpPr>
        <p:spPr>
          <a:xfrm>
            <a:off x="6275388" y="1837944"/>
            <a:ext cx="5437186" cy="19302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8" name="Text Placeholder 6">
            <a:extLst>
              <a:ext uri="{FF2B5EF4-FFF2-40B4-BE49-F238E27FC236}">
                <a16:creationId xmlns:a16="http://schemas.microsoft.com/office/drawing/2014/main" id="{432050FD-FC32-DDDE-9A0D-950E1166ABC4}"/>
              </a:ext>
            </a:extLst>
          </p:cNvPr>
          <p:cNvSpPr>
            <a:spLocks noGrp="1"/>
          </p:cNvSpPr>
          <p:nvPr>
            <p:ph type="body" sz="quarter" idx="11"/>
          </p:nvPr>
        </p:nvSpPr>
        <p:spPr>
          <a:xfrm>
            <a:off x="479425" y="825501"/>
            <a:ext cx="11233150" cy="393700"/>
          </a:xfrm>
        </p:spPr>
        <p:txBody>
          <a:bodyPr lIns="0" tIns="18000" bIns="18000" anchor="ctr" anchorCtr="0"/>
          <a:lstStyle>
            <a:lvl1pPr marL="0" indent="0">
              <a:spcAft>
                <a:spcPts val="0"/>
              </a:spcAft>
              <a:buNone/>
              <a:defRPr sz="2000" cap="all" baseline="0">
                <a:solidFill>
                  <a:schemeClr val="accent3">
                    <a:lumMod val="75000"/>
                  </a:schemeClr>
                </a:solidFill>
              </a:defRPr>
            </a:lvl1pPr>
            <a:lvl2pPr marL="354013" indent="0">
              <a:buNone/>
              <a:defRPr cap="all" baseline="0">
                <a:solidFill>
                  <a:schemeClr val="accent5"/>
                </a:solidFill>
              </a:defRPr>
            </a:lvl2pPr>
            <a:lvl3pPr marL="625475" indent="0">
              <a:buNone/>
              <a:defRPr cap="all" baseline="0">
                <a:solidFill>
                  <a:schemeClr val="accent5"/>
                </a:solidFill>
              </a:defRPr>
            </a:lvl3pPr>
            <a:lvl4pPr marL="895350" indent="0">
              <a:buNone/>
              <a:defRPr cap="all" baseline="0">
                <a:solidFill>
                  <a:schemeClr val="accent5"/>
                </a:solidFill>
              </a:defRPr>
            </a:lvl4pPr>
            <a:lvl5pPr marL="1166812" indent="0">
              <a:buNone/>
              <a:defRPr cap="all" baseline="0">
                <a:solidFill>
                  <a:schemeClr val="accent5"/>
                </a:solidFill>
              </a:defRPr>
            </a:lvl5pPr>
          </a:lstStyle>
          <a:p>
            <a:pPr lvl="0"/>
            <a:r>
              <a:rPr lang="en-US"/>
              <a:t>Click to edit Master text styles</a:t>
            </a:r>
            <a:endParaRPr lang="en-ZA"/>
          </a:p>
        </p:txBody>
      </p:sp>
      <p:sp>
        <p:nvSpPr>
          <p:cNvPr id="5" name="Slide Number Placeholder 4">
            <a:extLst>
              <a:ext uri="{FF2B5EF4-FFF2-40B4-BE49-F238E27FC236}">
                <a16:creationId xmlns:a16="http://schemas.microsoft.com/office/drawing/2014/main" id="{37A35073-9B83-29D0-B58D-9B85E33ED0EC}"/>
              </a:ext>
            </a:extLst>
          </p:cNvPr>
          <p:cNvSpPr>
            <a:spLocks noGrp="1"/>
          </p:cNvSpPr>
          <p:nvPr>
            <p:ph type="sldNum" sz="quarter" idx="14"/>
          </p:nvPr>
        </p:nvSpPr>
        <p:spPr/>
        <p:txBody>
          <a:bodyPr/>
          <a:lstStyle/>
          <a:p>
            <a:fld id="{93FCB27F-720F-42A9-B71A-FDAC3DAEC101}" type="slidenum">
              <a:rPr lang="en-ZA" smtClean="0"/>
              <a:pPr/>
              <a:t>‹#›</a:t>
            </a:fld>
            <a:endParaRPr lang="en-ZA"/>
          </a:p>
        </p:txBody>
      </p:sp>
      <p:sp>
        <p:nvSpPr>
          <p:cNvPr id="9" name="Text Placeholder 4">
            <a:extLst>
              <a:ext uri="{FF2B5EF4-FFF2-40B4-BE49-F238E27FC236}">
                <a16:creationId xmlns:a16="http://schemas.microsoft.com/office/drawing/2014/main" id="{020F7282-1FBC-38E1-5348-0A466681737A}"/>
              </a:ext>
            </a:extLst>
          </p:cNvPr>
          <p:cNvSpPr>
            <a:spLocks noGrp="1"/>
          </p:cNvSpPr>
          <p:nvPr>
            <p:ph type="body" sz="quarter" idx="3" hasCustomPrompt="1"/>
          </p:nvPr>
        </p:nvSpPr>
        <p:spPr>
          <a:xfrm>
            <a:off x="6275389" y="1376364"/>
            <a:ext cx="5437186" cy="393700"/>
          </a:xfrm>
          <a:prstGeom prst="rect">
            <a:avLst/>
          </a:prstGeom>
          <a:noFill/>
        </p:spPr>
        <p:txBody>
          <a:bodyPr anchor="ctr" anchorCtr="0"/>
          <a:lstStyle>
            <a:lvl1pPr marL="0" indent="0" algn="ctr">
              <a:spcAft>
                <a:spcPts val="0"/>
              </a:spcAft>
              <a:buNone/>
              <a:defRPr sz="1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Content Placeholder 3">
            <a:extLst>
              <a:ext uri="{FF2B5EF4-FFF2-40B4-BE49-F238E27FC236}">
                <a16:creationId xmlns:a16="http://schemas.microsoft.com/office/drawing/2014/main" id="{8809C4C7-9E96-AA44-D760-D858FC8C5333}"/>
              </a:ext>
            </a:extLst>
          </p:cNvPr>
          <p:cNvSpPr>
            <a:spLocks noGrp="1"/>
          </p:cNvSpPr>
          <p:nvPr>
            <p:ph sz="half" idx="15"/>
          </p:nvPr>
        </p:nvSpPr>
        <p:spPr>
          <a:xfrm>
            <a:off x="6275387" y="4343593"/>
            <a:ext cx="5437186" cy="19302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11" name="Text Placeholder 4">
            <a:extLst>
              <a:ext uri="{FF2B5EF4-FFF2-40B4-BE49-F238E27FC236}">
                <a16:creationId xmlns:a16="http://schemas.microsoft.com/office/drawing/2014/main" id="{A9EBCA49-C406-8692-FF33-3B93AD9BE2C3}"/>
              </a:ext>
            </a:extLst>
          </p:cNvPr>
          <p:cNvSpPr>
            <a:spLocks noGrp="1"/>
          </p:cNvSpPr>
          <p:nvPr>
            <p:ph type="body" sz="quarter" idx="16" hasCustomPrompt="1"/>
          </p:nvPr>
        </p:nvSpPr>
        <p:spPr>
          <a:xfrm>
            <a:off x="6275388" y="3882013"/>
            <a:ext cx="5437186" cy="393700"/>
          </a:xfrm>
          <a:prstGeom prst="rect">
            <a:avLst/>
          </a:prstGeom>
          <a:noFill/>
        </p:spPr>
        <p:txBody>
          <a:bodyPr anchor="ctr" anchorCtr="0"/>
          <a:lstStyle>
            <a:lvl1pPr marL="0" indent="0" algn="ctr">
              <a:spcAft>
                <a:spcPts val="0"/>
              </a:spcAft>
              <a:buNone/>
              <a:defRPr sz="1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a:extLst>
              <a:ext uri="{FF2B5EF4-FFF2-40B4-BE49-F238E27FC236}">
                <a16:creationId xmlns:a16="http://schemas.microsoft.com/office/drawing/2014/main" id="{FE28B460-B9F5-5BDB-624C-64A09AD710A6}"/>
              </a:ext>
            </a:extLst>
          </p:cNvPr>
          <p:cNvSpPr>
            <a:spLocks noGrp="1"/>
          </p:cNvSpPr>
          <p:nvPr>
            <p:ph sz="half" idx="17"/>
          </p:nvPr>
        </p:nvSpPr>
        <p:spPr>
          <a:xfrm>
            <a:off x="479426" y="4343593"/>
            <a:ext cx="5437186" cy="19302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13" name="Text Placeholder 4">
            <a:extLst>
              <a:ext uri="{FF2B5EF4-FFF2-40B4-BE49-F238E27FC236}">
                <a16:creationId xmlns:a16="http://schemas.microsoft.com/office/drawing/2014/main" id="{CDD37736-28B6-EBBB-5188-01B6EB889DCD}"/>
              </a:ext>
            </a:extLst>
          </p:cNvPr>
          <p:cNvSpPr>
            <a:spLocks noGrp="1"/>
          </p:cNvSpPr>
          <p:nvPr>
            <p:ph type="body" sz="quarter" idx="18" hasCustomPrompt="1"/>
          </p:nvPr>
        </p:nvSpPr>
        <p:spPr>
          <a:xfrm>
            <a:off x="479427" y="3882013"/>
            <a:ext cx="5437186" cy="393700"/>
          </a:xfrm>
          <a:prstGeom prst="rect">
            <a:avLst/>
          </a:prstGeom>
          <a:noFill/>
        </p:spPr>
        <p:txBody>
          <a:bodyPr anchor="ctr" anchorCtr="0"/>
          <a:lstStyle>
            <a:lvl1pPr marL="0" indent="0" algn="ctr">
              <a:spcAft>
                <a:spcPts val="0"/>
              </a:spcAft>
              <a:buNone/>
              <a:defRPr sz="1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Tree>
    <p:extLst>
      <p:ext uri="{BB962C8B-B14F-4D97-AF65-F5344CB8AC3E}">
        <p14:creationId xmlns:p14="http://schemas.microsoft.com/office/powerpoint/2010/main" val="4277362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071E6-254A-4944-AE6F-FE34E9D27599}"/>
              </a:ext>
            </a:extLst>
          </p:cNvPr>
          <p:cNvSpPr>
            <a:spLocks noGrp="1"/>
          </p:cNvSpPr>
          <p:nvPr>
            <p:ph type="title" hasCustomPrompt="1"/>
          </p:nvPr>
        </p:nvSpPr>
        <p:spPr/>
        <p:txBody>
          <a:bodyPr/>
          <a:lstStyle/>
          <a:p>
            <a:r>
              <a:rPr lang="en-US"/>
              <a:t>Click to edit master title</a:t>
            </a:r>
            <a:endParaRPr lang="en-ZA"/>
          </a:p>
        </p:txBody>
      </p:sp>
      <p:sp>
        <p:nvSpPr>
          <p:cNvPr id="3" name="Content Placeholder 2">
            <a:extLst>
              <a:ext uri="{FF2B5EF4-FFF2-40B4-BE49-F238E27FC236}">
                <a16:creationId xmlns:a16="http://schemas.microsoft.com/office/drawing/2014/main" id="{3D6B27EB-AFD3-4F66-AAA0-F2D30C9BC2A5}"/>
              </a:ext>
            </a:extLst>
          </p:cNvPr>
          <p:cNvSpPr>
            <a:spLocks noGrp="1"/>
          </p:cNvSpPr>
          <p:nvPr>
            <p:ph sz="half" idx="1"/>
          </p:nvPr>
        </p:nvSpPr>
        <p:spPr>
          <a:xfrm>
            <a:off x="479426" y="1376362"/>
            <a:ext cx="4401046" cy="34049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953ACF76-9932-47F0-BBCD-83DA495B0028}"/>
              </a:ext>
            </a:extLst>
          </p:cNvPr>
          <p:cNvSpPr>
            <a:spLocks noGrp="1"/>
          </p:cNvSpPr>
          <p:nvPr>
            <p:ph sz="half" idx="2"/>
          </p:nvPr>
        </p:nvSpPr>
        <p:spPr>
          <a:xfrm>
            <a:off x="6275388" y="1376362"/>
            <a:ext cx="5437186" cy="23917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Content Placeholder 3">
            <a:extLst>
              <a:ext uri="{FF2B5EF4-FFF2-40B4-BE49-F238E27FC236}">
                <a16:creationId xmlns:a16="http://schemas.microsoft.com/office/drawing/2014/main" id="{6B6F12EC-8D60-4FAC-A2D8-9EAA57BC4BAC}"/>
              </a:ext>
            </a:extLst>
          </p:cNvPr>
          <p:cNvSpPr>
            <a:spLocks noGrp="1"/>
          </p:cNvSpPr>
          <p:nvPr>
            <p:ph sz="half" idx="13"/>
          </p:nvPr>
        </p:nvSpPr>
        <p:spPr>
          <a:xfrm>
            <a:off x="6275388" y="3882010"/>
            <a:ext cx="5437186" cy="23917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8" name="Text Placeholder 7">
            <a:extLst>
              <a:ext uri="{FF2B5EF4-FFF2-40B4-BE49-F238E27FC236}">
                <a16:creationId xmlns:a16="http://schemas.microsoft.com/office/drawing/2014/main" id="{207952F0-DE74-4D92-95DA-F4AD4916BB7E}"/>
              </a:ext>
            </a:extLst>
          </p:cNvPr>
          <p:cNvSpPr>
            <a:spLocks noGrp="1"/>
          </p:cNvSpPr>
          <p:nvPr>
            <p:ph type="body" sz="quarter" idx="14"/>
          </p:nvPr>
        </p:nvSpPr>
        <p:spPr>
          <a:xfrm>
            <a:off x="479425" y="4869456"/>
            <a:ext cx="5437188" cy="1404344"/>
          </a:xfrm>
        </p:spPr>
        <p:txBody>
          <a:bodyPr/>
          <a:lstStyle>
            <a:lvl1pPr>
              <a:defRPr sz="1600"/>
            </a:lvl1pPr>
            <a:lvl2pPr>
              <a:defRPr sz="1400"/>
            </a:lvl2pPr>
          </a:lstStyle>
          <a:p>
            <a:pPr lvl="0"/>
            <a:r>
              <a:rPr lang="en-US"/>
              <a:t>Click to edit Master text styles</a:t>
            </a:r>
          </a:p>
          <a:p>
            <a:pPr lvl="1"/>
            <a:r>
              <a:rPr lang="en-US"/>
              <a:t>Second level</a:t>
            </a:r>
            <a:endParaRPr lang="en-ZA"/>
          </a:p>
        </p:txBody>
      </p:sp>
      <p:sp>
        <p:nvSpPr>
          <p:cNvPr id="9" name="Text Placeholder 6">
            <a:extLst>
              <a:ext uri="{FF2B5EF4-FFF2-40B4-BE49-F238E27FC236}">
                <a16:creationId xmlns:a16="http://schemas.microsoft.com/office/drawing/2014/main" id="{9BCC31A4-47FA-E2E9-FFCF-808251DD3BCB}"/>
              </a:ext>
            </a:extLst>
          </p:cNvPr>
          <p:cNvSpPr>
            <a:spLocks noGrp="1"/>
          </p:cNvSpPr>
          <p:nvPr>
            <p:ph type="body" sz="quarter" idx="11"/>
          </p:nvPr>
        </p:nvSpPr>
        <p:spPr>
          <a:xfrm>
            <a:off x="479425" y="825501"/>
            <a:ext cx="11233150" cy="393700"/>
          </a:xfrm>
        </p:spPr>
        <p:txBody>
          <a:bodyPr lIns="0" tIns="18000" bIns="18000" anchor="ctr" anchorCtr="0"/>
          <a:lstStyle>
            <a:lvl1pPr marL="0" indent="0">
              <a:spcAft>
                <a:spcPts val="0"/>
              </a:spcAft>
              <a:buNone/>
              <a:defRPr sz="2000" cap="all" baseline="0">
                <a:solidFill>
                  <a:schemeClr val="accent3">
                    <a:lumMod val="75000"/>
                  </a:schemeClr>
                </a:solidFill>
              </a:defRPr>
            </a:lvl1pPr>
            <a:lvl2pPr marL="354013" indent="0">
              <a:buNone/>
              <a:defRPr cap="all" baseline="0">
                <a:solidFill>
                  <a:schemeClr val="accent5"/>
                </a:solidFill>
              </a:defRPr>
            </a:lvl2pPr>
            <a:lvl3pPr marL="625475" indent="0">
              <a:buNone/>
              <a:defRPr cap="all" baseline="0">
                <a:solidFill>
                  <a:schemeClr val="accent5"/>
                </a:solidFill>
              </a:defRPr>
            </a:lvl3pPr>
            <a:lvl4pPr marL="895350" indent="0">
              <a:buNone/>
              <a:defRPr cap="all" baseline="0">
                <a:solidFill>
                  <a:schemeClr val="accent5"/>
                </a:solidFill>
              </a:defRPr>
            </a:lvl4pPr>
            <a:lvl5pPr marL="1166812" indent="0">
              <a:buNone/>
              <a:defRPr cap="all" baseline="0">
                <a:solidFill>
                  <a:schemeClr val="accent5"/>
                </a:solidFill>
              </a:defRPr>
            </a:lvl5pPr>
          </a:lstStyle>
          <a:p>
            <a:pPr lvl="0"/>
            <a:r>
              <a:rPr lang="en-US"/>
              <a:t>Click to edit Master text styles</a:t>
            </a:r>
            <a:endParaRPr lang="en-ZA"/>
          </a:p>
        </p:txBody>
      </p:sp>
      <p:sp>
        <p:nvSpPr>
          <p:cNvPr id="5" name="Slide Number Placeholder 4">
            <a:extLst>
              <a:ext uri="{FF2B5EF4-FFF2-40B4-BE49-F238E27FC236}">
                <a16:creationId xmlns:a16="http://schemas.microsoft.com/office/drawing/2014/main" id="{88F2453C-7304-F500-5794-0554454BAEE6}"/>
              </a:ext>
            </a:extLst>
          </p:cNvPr>
          <p:cNvSpPr>
            <a:spLocks noGrp="1"/>
          </p:cNvSpPr>
          <p:nvPr>
            <p:ph type="sldNum" sz="quarter" idx="15"/>
          </p:nvPr>
        </p:nvSpPr>
        <p:spPr/>
        <p:txBody>
          <a:bodyPr/>
          <a:lstStyle/>
          <a:p>
            <a:fld id="{93FCB27F-720F-42A9-B71A-FDAC3DAEC101}" type="slidenum">
              <a:rPr lang="en-ZA" smtClean="0"/>
              <a:pPr/>
              <a:t>‹#›</a:t>
            </a:fld>
            <a:endParaRPr lang="en-ZA"/>
          </a:p>
        </p:txBody>
      </p:sp>
    </p:spTree>
    <p:extLst>
      <p:ext uri="{BB962C8B-B14F-4D97-AF65-F5344CB8AC3E}">
        <p14:creationId xmlns:p14="http://schemas.microsoft.com/office/powerpoint/2010/main" val="761724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One chart left 3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071E6-254A-4944-AE6F-FE34E9D27599}"/>
              </a:ext>
            </a:extLst>
          </p:cNvPr>
          <p:cNvSpPr>
            <a:spLocks noGrp="1"/>
          </p:cNvSpPr>
          <p:nvPr>
            <p:ph type="title" hasCustomPrompt="1"/>
          </p:nvPr>
        </p:nvSpPr>
        <p:spPr/>
        <p:txBody>
          <a:bodyPr/>
          <a:lstStyle/>
          <a:p>
            <a:r>
              <a:rPr lang="en-US"/>
              <a:t>Click to edit master title</a:t>
            </a:r>
            <a:endParaRPr lang="en-ZA"/>
          </a:p>
        </p:txBody>
      </p:sp>
      <p:sp>
        <p:nvSpPr>
          <p:cNvPr id="3" name="Content Placeholder 2">
            <a:extLst>
              <a:ext uri="{FF2B5EF4-FFF2-40B4-BE49-F238E27FC236}">
                <a16:creationId xmlns:a16="http://schemas.microsoft.com/office/drawing/2014/main" id="{3D6B27EB-AFD3-4F66-AAA0-F2D30C9BC2A5}"/>
              </a:ext>
            </a:extLst>
          </p:cNvPr>
          <p:cNvSpPr>
            <a:spLocks noGrp="1"/>
          </p:cNvSpPr>
          <p:nvPr>
            <p:ph sz="half" idx="1"/>
          </p:nvPr>
        </p:nvSpPr>
        <p:spPr>
          <a:xfrm>
            <a:off x="479426" y="1376362"/>
            <a:ext cx="4401046" cy="34049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953ACF76-9932-47F0-BBCD-83DA495B0028}"/>
              </a:ext>
            </a:extLst>
          </p:cNvPr>
          <p:cNvSpPr>
            <a:spLocks noGrp="1"/>
          </p:cNvSpPr>
          <p:nvPr>
            <p:ph sz="half" idx="2"/>
          </p:nvPr>
        </p:nvSpPr>
        <p:spPr>
          <a:xfrm>
            <a:off x="6275388" y="1376362"/>
            <a:ext cx="5437186" cy="162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Content Placeholder 3">
            <a:extLst>
              <a:ext uri="{FF2B5EF4-FFF2-40B4-BE49-F238E27FC236}">
                <a16:creationId xmlns:a16="http://schemas.microsoft.com/office/drawing/2014/main" id="{6B6F12EC-8D60-4FAC-A2D8-9EAA57BC4BAC}"/>
              </a:ext>
            </a:extLst>
          </p:cNvPr>
          <p:cNvSpPr>
            <a:spLocks noGrp="1"/>
          </p:cNvSpPr>
          <p:nvPr>
            <p:ph sz="half" idx="13"/>
          </p:nvPr>
        </p:nvSpPr>
        <p:spPr>
          <a:xfrm>
            <a:off x="6275388" y="3015081"/>
            <a:ext cx="5437186" cy="162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8" name="Text Placeholder 7">
            <a:extLst>
              <a:ext uri="{FF2B5EF4-FFF2-40B4-BE49-F238E27FC236}">
                <a16:creationId xmlns:a16="http://schemas.microsoft.com/office/drawing/2014/main" id="{207952F0-DE74-4D92-95DA-F4AD4916BB7E}"/>
              </a:ext>
            </a:extLst>
          </p:cNvPr>
          <p:cNvSpPr>
            <a:spLocks noGrp="1"/>
          </p:cNvSpPr>
          <p:nvPr>
            <p:ph type="body" sz="quarter" idx="14"/>
          </p:nvPr>
        </p:nvSpPr>
        <p:spPr>
          <a:xfrm>
            <a:off x="479425" y="4869456"/>
            <a:ext cx="5437188" cy="1404344"/>
          </a:xfrm>
        </p:spPr>
        <p:txBody>
          <a:bodyPr/>
          <a:lstStyle>
            <a:lvl1pPr>
              <a:defRPr sz="1600"/>
            </a:lvl1pPr>
            <a:lvl2pPr>
              <a:defRPr sz="1400"/>
            </a:lvl2pPr>
          </a:lstStyle>
          <a:p>
            <a:pPr lvl="0"/>
            <a:r>
              <a:rPr lang="en-US"/>
              <a:t>Click to edit Master text styles</a:t>
            </a:r>
          </a:p>
          <a:p>
            <a:pPr lvl="1"/>
            <a:r>
              <a:rPr lang="en-US"/>
              <a:t>Second level</a:t>
            </a:r>
            <a:endParaRPr lang="en-ZA"/>
          </a:p>
        </p:txBody>
      </p:sp>
      <p:sp>
        <p:nvSpPr>
          <p:cNvPr id="9" name="Content Placeholder 3">
            <a:extLst>
              <a:ext uri="{FF2B5EF4-FFF2-40B4-BE49-F238E27FC236}">
                <a16:creationId xmlns:a16="http://schemas.microsoft.com/office/drawing/2014/main" id="{1AABF23E-6F1E-4F6C-A6AD-21DD57B473BD}"/>
              </a:ext>
            </a:extLst>
          </p:cNvPr>
          <p:cNvSpPr>
            <a:spLocks noGrp="1"/>
          </p:cNvSpPr>
          <p:nvPr>
            <p:ph sz="half" idx="15"/>
          </p:nvPr>
        </p:nvSpPr>
        <p:spPr>
          <a:xfrm>
            <a:off x="6275388" y="4653800"/>
            <a:ext cx="5437186" cy="162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10" name="Text Placeholder 6">
            <a:extLst>
              <a:ext uri="{FF2B5EF4-FFF2-40B4-BE49-F238E27FC236}">
                <a16:creationId xmlns:a16="http://schemas.microsoft.com/office/drawing/2014/main" id="{AF78E5F9-CAD6-9A55-6391-73C2FB7DE71C}"/>
              </a:ext>
            </a:extLst>
          </p:cNvPr>
          <p:cNvSpPr>
            <a:spLocks noGrp="1"/>
          </p:cNvSpPr>
          <p:nvPr>
            <p:ph type="body" sz="quarter" idx="11"/>
          </p:nvPr>
        </p:nvSpPr>
        <p:spPr>
          <a:xfrm>
            <a:off x="479425" y="825501"/>
            <a:ext cx="11233150" cy="393700"/>
          </a:xfrm>
        </p:spPr>
        <p:txBody>
          <a:bodyPr lIns="0" tIns="18000" bIns="18000" anchor="ctr" anchorCtr="0"/>
          <a:lstStyle>
            <a:lvl1pPr marL="0" indent="0">
              <a:spcAft>
                <a:spcPts val="0"/>
              </a:spcAft>
              <a:buNone/>
              <a:defRPr sz="2000" cap="all" baseline="0">
                <a:solidFill>
                  <a:schemeClr val="accent3">
                    <a:lumMod val="75000"/>
                  </a:schemeClr>
                </a:solidFill>
              </a:defRPr>
            </a:lvl1pPr>
            <a:lvl2pPr marL="354013" indent="0">
              <a:buNone/>
              <a:defRPr cap="all" baseline="0">
                <a:solidFill>
                  <a:schemeClr val="accent5"/>
                </a:solidFill>
              </a:defRPr>
            </a:lvl2pPr>
            <a:lvl3pPr marL="625475" indent="0">
              <a:buNone/>
              <a:defRPr cap="all" baseline="0">
                <a:solidFill>
                  <a:schemeClr val="accent5"/>
                </a:solidFill>
              </a:defRPr>
            </a:lvl3pPr>
            <a:lvl4pPr marL="895350" indent="0">
              <a:buNone/>
              <a:defRPr cap="all" baseline="0">
                <a:solidFill>
                  <a:schemeClr val="accent5"/>
                </a:solidFill>
              </a:defRPr>
            </a:lvl4pPr>
            <a:lvl5pPr marL="1166812" indent="0">
              <a:buNone/>
              <a:defRPr cap="all" baseline="0">
                <a:solidFill>
                  <a:schemeClr val="accent5"/>
                </a:solidFill>
              </a:defRPr>
            </a:lvl5pPr>
          </a:lstStyle>
          <a:p>
            <a:pPr lvl="0"/>
            <a:r>
              <a:rPr lang="en-US"/>
              <a:t>Click to edit Master text styles</a:t>
            </a:r>
            <a:endParaRPr lang="en-ZA"/>
          </a:p>
        </p:txBody>
      </p:sp>
      <p:sp>
        <p:nvSpPr>
          <p:cNvPr id="5" name="Slide Number Placeholder 4">
            <a:extLst>
              <a:ext uri="{FF2B5EF4-FFF2-40B4-BE49-F238E27FC236}">
                <a16:creationId xmlns:a16="http://schemas.microsoft.com/office/drawing/2014/main" id="{F1C99550-2FB5-2483-F380-1478F70CD198}"/>
              </a:ext>
            </a:extLst>
          </p:cNvPr>
          <p:cNvSpPr>
            <a:spLocks noGrp="1"/>
          </p:cNvSpPr>
          <p:nvPr>
            <p:ph type="sldNum" sz="quarter" idx="16"/>
          </p:nvPr>
        </p:nvSpPr>
        <p:spPr/>
        <p:txBody>
          <a:bodyPr/>
          <a:lstStyle/>
          <a:p>
            <a:fld id="{93FCB27F-720F-42A9-B71A-FDAC3DAEC101}" type="slidenum">
              <a:rPr lang="en-ZA" smtClean="0"/>
              <a:pPr/>
              <a:t>‹#›</a:t>
            </a:fld>
            <a:endParaRPr lang="en-ZA"/>
          </a:p>
        </p:txBody>
      </p:sp>
    </p:spTree>
    <p:extLst>
      <p:ext uri="{BB962C8B-B14F-4D97-AF65-F5344CB8AC3E}">
        <p14:creationId xmlns:p14="http://schemas.microsoft.com/office/powerpoint/2010/main" val="2971976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left 3 chart right">
    <p:spTree>
      <p:nvGrpSpPr>
        <p:cNvPr id="1" name=""/>
        <p:cNvGrpSpPr/>
        <p:nvPr/>
      </p:nvGrpSpPr>
      <p:grpSpPr>
        <a:xfrm>
          <a:off x="0" y="0"/>
          <a:ext cx="0" cy="0"/>
          <a:chOff x="0" y="0"/>
          <a:chExt cx="0" cy="0"/>
        </a:xfrm>
      </p:grpSpPr>
      <p:sp>
        <p:nvSpPr>
          <p:cNvPr id="11" name="Chart Placeholder 10">
            <a:extLst>
              <a:ext uri="{FF2B5EF4-FFF2-40B4-BE49-F238E27FC236}">
                <a16:creationId xmlns:a16="http://schemas.microsoft.com/office/drawing/2014/main" id="{8F2130FE-9EF3-4742-811A-9F59E2198A21}"/>
              </a:ext>
            </a:extLst>
          </p:cNvPr>
          <p:cNvSpPr>
            <a:spLocks noGrp="1"/>
          </p:cNvSpPr>
          <p:nvPr>
            <p:ph type="chart" sz="quarter" idx="16"/>
          </p:nvPr>
        </p:nvSpPr>
        <p:spPr>
          <a:xfrm>
            <a:off x="6275388" y="1376363"/>
            <a:ext cx="5437187" cy="1638300"/>
          </a:xfrm>
        </p:spPr>
        <p:txBody>
          <a:bodyPr/>
          <a:lstStyle/>
          <a:p>
            <a:endParaRPr lang="en-ZA"/>
          </a:p>
        </p:txBody>
      </p:sp>
      <p:sp>
        <p:nvSpPr>
          <p:cNvPr id="2" name="Title 1">
            <a:extLst>
              <a:ext uri="{FF2B5EF4-FFF2-40B4-BE49-F238E27FC236}">
                <a16:creationId xmlns:a16="http://schemas.microsoft.com/office/drawing/2014/main" id="{5A6071E6-254A-4944-AE6F-FE34E9D27599}"/>
              </a:ext>
            </a:extLst>
          </p:cNvPr>
          <p:cNvSpPr>
            <a:spLocks noGrp="1"/>
          </p:cNvSpPr>
          <p:nvPr>
            <p:ph type="title" hasCustomPrompt="1"/>
          </p:nvPr>
        </p:nvSpPr>
        <p:spPr/>
        <p:txBody>
          <a:bodyPr/>
          <a:lstStyle/>
          <a:p>
            <a:r>
              <a:rPr lang="en-US"/>
              <a:t>Click to edit master title</a:t>
            </a:r>
            <a:endParaRPr lang="en-ZA"/>
          </a:p>
        </p:txBody>
      </p:sp>
      <p:sp>
        <p:nvSpPr>
          <p:cNvPr id="3" name="Content Placeholder 2">
            <a:extLst>
              <a:ext uri="{FF2B5EF4-FFF2-40B4-BE49-F238E27FC236}">
                <a16:creationId xmlns:a16="http://schemas.microsoft.com/office/drawing/2014/main" id="{3D6B27EB-AFD3-4F66-AAA0-F2D30C9BC2A5}"/>
              </a:ext>
            </a:extLst>
          </p:cNvPr>
          <p:cNvSpPr>
            <a:spLocks noGrp="1"/>
          </p:cNvSpPr>
          <p:nvPr>
            <p:ph sz="half" idx="1"/>
          </p:nvPr>
        </p:nvSpPr>
        <p:spPr>
          <a:xfrm>
            <a:off x="479425" y="1376362"/>
            <a:ext cx="5437187" cy="48974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12" name="Chart Placeholder 10">
            <a:extLst>
              <a:ext uri="{FF2B5EF4-FFF2-40B4-BE49-F238E27FC236}">
                <a16:creationId xmlns:a16="http://schemas.microsoft.com/office/drawing/2014/main" id="{DE646C49-E2FC-41FA-8496-0B447C8EC8E8}"/>
              </a:ext>
            </a:extLst>
          </p:cNvPr>
          <p:cNvSpPr>
            <a:spLocks noGrp="1"/>
          </p:cNvSpPr>
          <p:nvPr>
            <p:ph type="chart" sz="quarter" idx="17"/>
          </p:nvPr>
        </p:nvSpPr>
        <p:spPr>
          <a:xfrm>
            <a:off x="6275388" y="3005932"/>
            <a:ext cx="5437187" cy="1638300"/>
          </a:xfrm>
        </p:spPr>
        <p:txBody>
          <a:bodyPr/>
          <a:lstStyle/>
          <a:p>
            <a:endParaRPr lang="en-ZA"/>
          </a:p>
        </p:txBody>
      </p:sp>
      <p:sp>
        <p:nvSpPr>
          <p:cNvPr id="13" name="Chart Placeholder 10">
            <a:extLst>
              <a:ext uri="{FF2B5EF4-FFF2-40B4-BE49-F238E27FC236}">
                <a16:creationId xmlns:a16="http://schemas.microsoft.com/office/drawing/2014/main" id="{2A1FD5C5-F39E-4668-8DAD-E0D0A3C294F0}"/>
              </a:ext>
            </a:extLst>
          </p:cNvPr>
          <p:cNvSpPr>
            <a:spLocks noGrp="1"/>
          </p:cNvSpPr>
          <p:nvPr>
            <p:ph type="chart" sz="quarter" idx="18"/>
          </p:nvPr>
        </p:nvSpPr>
        <p:spPr>
          <a:xfrm>
            <a:off x="6275388" y="4635500"/>
            <a:ext cx="5437187" cy="1638300"/>
          </a:xfrm>
        </p:spPr>
        <p:txBody>
          <a:bodyPr/>
          <a:lstStyle/>
          <a:p>
            <a:endParaRPr lang="en-ZA"/>
          </a:p>
        </p:txBody>
      </p:sp>
      <p:sp>
        <p:nvSpPr>
          <p:cNvPr id="10" name="Text Placeholder 6">
            <a:extLst>
              <a:ext uri="{FF2B5EF4-FFF2-40B4-BE49-F238E27FC236}">
                <a16:creationId xmlns:a16="http://schemas.microsoft.com/office/drawing/2014/main" id="{B57234BC-00EE-1059-A356-EC185EF00D94}"/>
              </a:ext>
            </a:extLst>
          </p:cNvPr>
          <p:cNvSpPr>
            <a:spLocks noGrp="1"/>
          </p:cNvSpPr>
          <p:nvPr>
            <p:ph type="body" sz="quarter" idx="11"/>
          </p:nvPr>
        </p:nvSpPr>
        <p:spPr>
          <a:xfrm>
            <a:off x="479425" y="825501"/>
            <a:ext cx="11233150" cy="393700"/>
          </a:xfrm>
        </p:spPr>
        <p:txBody>
          <a:bodyPr lIns="0" tIns="18000" bIns="18000" anchor="ctr" anchorCtr="0"/>
          <a:lstStyle>
            <a:lvl1pPr marL="0" indent="0">
              <a:spcAft>
                <a:spcPts val="0"/>
              </a:spcAft>
              <a:buNone/>
              <a:defRPr sz="2000" cap="all" baseline="0">
                <a:solidFill>
                  <a:schemeClr val="accent3">
                    <a:lumMod val="75000"/>
                  </a:schemeClr>
                </a:solidFill>
              </a:defRPr>
            </a:lvl1pPr>
            <a:lvl2pPr marL="354013" indent="0">
              <a:buNone/>
              <a:defRPr cap="all" baseline="0">
                <a:solidFill>
                  <a:schemeClr val="accent5"/>
                </a:solidFill>
              </a:defRPr>
            </a:lvl2pPr>
            <a:lvl3pPr marL="625475" indent="0">
              <a:buNone/>
              <a:defRPr cap="all" baseline="0">
                <a:solidFill>
                  <a:schemeClr val="accent5"/>
                </a:solidFill>
              </a:defRPr>
            </a:lvl3pPr>
            <a:lvl4pPr marL="895350" indent="0">
              <a:buNone/>
              <a:defRPr cap="all" baseline="0">
                <a:solidFill>
                  <a:schemeClr val="accent5"/>
                </a:solidFill>
              </a:defRPr>
            </a:lvl4pPr>
            <a:lvl5pPr marL="1166812" indent="0">
              <a:buNone/>
              <a:defRPr cap="all" baseline="0">
                <a:solidFill>
                  <a:schemeClr val="accent5"/>
                </a:solidFill>
              </a:defRPr>
            </a:lvl5pPr>
          </a:lstStyle>
          <a:p>
            <a:pPr lvl="0"/>
            <a:r>
              <a:rPr lang="en-US"/>
              <a:t>Click to edit Master text styles</a:t>
            </a:r>
            <a:endParaRPr lang="en-ZA"/>
          </a:p>
        </p:txBody>
      </p:sp>
      <p:sp>
        <p:nvSpPr>
          <p:cNvPr id="4" name="Slide Number Placeholder 3">
            <a:extLst>
              <a:ext uri="{FF2B5EF4-FFF2-40B4-BE49-F238E27FC236}">
                <a16:creationId xmlns:a16="http://schemas.microsoft.com/office/drawing/2014/main" id="{D0A6F8F4-E92B-29E8-FBD1-5BE94EFC867D}"/>
              </a:ext>
            </a:extLst>
          </p:cNvPr>
          <p:cNvSpPr>
            <a:spLocks noGrp="1"/>
          </p:cNvSpPr>
          <p:nvPr>
            <p:ph type="sldNum" sz="quarter" idx="19"/>
          </p:nvPr>
        </p:nvSpPr>
        <p:spPr/>
        <p:txBody>
          <a:bodyPr/>
          <a:lstStyle/>
          <a:p>
            <a:fld id="{93FCB27F-720F-42A9-B71A-FDAC3DAEC101}" type="slidenum">
              <a:rPr lang="en-ZA" smtClean="0"/>
              <a:pPr/>
              <a:t>‹#›</a:t>
            </a:fld>
            <a:endParaRPr lang="en-ZA"/>
          </a:p>
        </p:txBody>
      </p:sp>
    </p:spTree>
    <p:extLst>
      <p:ext uri="{BB962C8B-B14F-4D97-AF65-F5344CB8AC3E}">
        <p14:creationId xmlns:p14="http://schemas.microsoft.com/office/powerpoint/2010/main" val="1170594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One chart left 2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071E6-254A-4944-AE6F-FE34E9D27599}"/>
              </a:ext>
            </a:extLst>
          </p:cNvPr>
          <p:cNvSpPr>
            <a:spLocks noGrp="1"/>
          </p:cNvSpPr>
          <p:nvPr>
            <p:ph type="title" hasCustomPrompt="1"/>
          </p:nvPr>
        </p:nvSpPr>
        <p:spPr/>
        <p:txBody>
          <a:bodyPr/>
          <a:lstStyle/>
          <a:p>
            <a:r>
              <a:rPr lang="en-US"/>
              <a:t>Click to edit master title</a:t>
            </a:r>
            <a:endParaRPr lang="en-ZA"/>
          </a:p>
        </p:txBody>
      </p:sp>
      <p:sp>
        <p:nvSpPr>
          <p:cNvPr id="3" name="Content Placeholder 2">
            <a:extLst>
              <a:ext uri="{FF2B5EF4-FFF2-40B4-BE49-F238E27FC236}">
                <a16:creationId xmlns:a16="http://schemas.microsoft.com/office/drawing/2014/main" id="{3D6B27EB-AFD3-4F66-AAA0-F2D30C9BC2A5}"/>
              </a:ext>
            </a:extLst>
          </p:cNvPr>
          <p:cNvSpPr>
            <a:spLocks noGrp="1"/>
          </p:cNvSpPr>
          <p:nvPr>
            <p:ph sz="half" idx="1"/>
          </p:nvPr>
        </p:nvSpPr>
        <p:spPr>
          <a:xfrm>
            <a:off x="479426" y="1376362"/>
            <a:ext cx="4401046" cy="34049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953ACF76-9932-47F0-BBCD-83DA495B0028}"/>
              </a:ext>
            </a:extLst>
          </p:cNvPr>
          <p:cNvSpPr>
            <a:spLocks noGrp="1"/>
          </p:cNvSpPr>
          <p:nvPr>
            <p:ph sz="half" idx="2"/>
          </p:nvPr>
        </p:nvSpPr>
        <p:spPr>
          <a:xfrm>
            <a:off x="6275388" y="1376362"/>
            <a:ext cx="5437186" cy="2409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Content Placeholder 3">
            <a:extLst>
              <a:ext uri="{FF2B5EF4-FFF2-40B4-BE49-F238E27FC236}">
                <a16:creationId xmlns:a16="http://schemas.microsoft.com/office/drawing/2014/main" id="{6B6F12EC-8D60-4FAC-A2D8-9EAA57BC4BAC}"/>
              </a:ext>
            </a:extLst>
          </p:cNvPr>
          <p:cNvSpPr>
            <a:spLocks noGrp="1"/>
          </p:cNvSpPr>
          <p:nvPr>
            <p:ph sz="half" idx="13"/>
          </p:nvPr>
        </p:nvSpPr>
        <p:spPr>
          <a:xfrm>
            <a:off x="6275388" y="3855197"/>
            <a:ext cx="5437186" cy="2409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8" name="Text Placeholder 7">
            <a:extLst>
              <a:ext uri="{FF2B5EF4-FFF2-40B4-BE49-F238E27FC236}">
                <a16:creationId xmlns:a16="http://schemas.microsoft.com/office/drawing/2014/main" id="{207952F0-DE74-4D92-95DA-F4AD4916BB7E}"/>
              </a:ext>
            </a:extLst>
          </p:cNvPr>
          <p:cNvSpPr>
            <a:spLocks noGrp="1"/>
          </p:cNvSpPr>
          <p:nvPr>
            <p:ph type="body" sz="quarter" idx="14"/>
          </p:nvPr>
        </p:nvSpPr>
        <p:spPr>
          <a:xfrm>
            <a:off x="479425" y="4869456"/>
            <a:ext cx="5437188" cy="1404344"/>
          </a:xfrm>
        </p:spPr>
        <p:txBody>
          <a:bodyPr/>
          <a:lstStyle>
            <a:lvl1pPr>
              <a:defRPr sz="1600"/>
            </a:lvl1pPr>
            <a:lvl2pPr>
              <a:defRPr sz="1400"/>
            </a:lvl2pPr>
          </a:lstStyle>
          <a:p>
            <a:pPr lvl="0"/>
            <a:r>
              <a:rPr lang="en-US"/>
              <a:t>Click to edit Master text styles</a:t>
            </a:r>
          </a:p>
          <a:p>
            <a:pPr lvl="1"/>
            <a:r>
              <a:rPr lang="en-US"/>
              <a:t>Second level</a:t>
            </a:r>
            <a:endParaRPr lang="en-ZA"/>
          </a:p>
        </p:txBody>
      </p:sp>
      <p:sp>
        <p:nvSpPr>
          <p:cNvPr id="9" name="Text Placeholder 6">
            <a:extLst>
              <a:ext uri="{FF2B5EF4-FFF2-40B4-BE49-F238E27FC236}">
                <a16:creationId xmlns:a16="http://schemas.microsoft.com/office/drawing/2014/main" id="{AE200D35-2503-BD45-9FAE-C855BCB616AB}"/>
              </a:ext>
            </a:extLst>
          </p:cNvPr>
          <p:cNvSpPr>
            <a:spLocks noGrp="1"/>
          </p:cNvSpPr>
          <p:nvPr>
            <p:ph type="body" sz="quarter" idx="11"/>
          </p:nvPr>
        </p:nvSpPr>
        <p:spPr>
          <a:xfrm>
            <a:off x="479425" y="825501"/>
            <a:ext cx="11233150" cy="393700"/>
          </a:xfrm>
        </p:spPr>
        <p:txBody>
          <a:bodyPr lIns="0" tIns="18000" bIns="18000" anchor="ctr" anchorCtr="0"/>
          <a:lstStyle>
            <a:lvl1pPr marL="0" indent="0">
              <a:spcAft>
                <a:spcPts val="0"/>
              </a:spcAft>
              <a:buNone/>
              <a:defRPr sz="2000" cap="all" baseline="0">
                <a:solidFill>
                  <a:schemeClr val="accent3">
                    <a:lumMod val="75000"/>
                  </a:schemeClr>
                </a:solidFill>
              </a:defRPr>
            </a:lvl1pPr>
            <a:lvl2pPr marL="354013" indent="0">
              <a:buNone/>
              <a:defRPr cap="all" baseline="0">
                <a:solidFill>
                  <a:schemeClr val="accent5"/>
                </a:solidFill>
              </a:defRPr>
            </a:lvl2pPr>
            <a:lvl3pPr marL="625475" indent="0">
              <a:buNone/>
              <a:defRPr cap="all" baseline="0">
                <a:solidFill>
                  <a:schemeClr val="accent5"/>
                </a:solidFill>
              </a:defRPr>
            </a:lvl3pPr>
            <a:lvl4pPr marL="895350" indent="0">
              <a:buNone/>
              <a:defRPr cap="all" baseline="0">
                <a:solidFill>
                  <a:schemeClr val="accent5"/>
                </a:solidFill>
              </a:defRPr>
            </a:lvl4pPr>
            <a:lvl5pPr marL="1166812" indent="0">
              <a:buNone/>
              <a:defRPr cap="all" baseline="0">
                <a:solidFill>
                  <a:schemeClr val="accent5"/>
                </a:solidFill>
              </a:defRPr>
            </a:lvl5pPr>
          </a:lstStyle>
          <a:p>
            <a:pPr lvl="0"/>
            <a:r>
              <a:rPr lang="en-US"/>
              <a:t>Click to edit Master text styles</a:t>
            </a:r>
            <a:endParaRPr lang="en-ZA"/>
          </a:p>
        </p:txBody>
      </p:sp>
      <p:sp>
        <p:nvSpPr>
          <p:cNvPr id="5" name="Slide Number Placeholder 4">
            <a:extLst>
              <a:ext uri="{FF2B5EF4-FFF2-40B4-BE49-F238E27FC236}">
                <a16:creationId xmlns:a16="http://schemas.microsoft.com/office/drawing/2014/main" id="{C39BA123-7BFA-E51C-75D5-581A1D89524E}"/>
              </a:ext>
            </a:extLst>
          </p:cNvPr>
          <p:cNvSpPr>
            <a:spLocks noGrp="1"/>
          </p:cNvSpPr>
          <p:nvPr>
            <p:ph type="sldNum" sz="quarter" idx="15"/>
          </p:nvPr>
        </p:nvSpPr>
        <p:spPr/>
        <p:txBody>
          <a:bodyPr/>
          <a:lstStyle/>
          <a:p>
            <a:fld id="{93FCB27F-720F-42A9-B71A-FDAC3DAEC101}" type="slidenum">
              <a:rPr lang="en-ZA" smtClean="0"/>
              <a:pPr/>
              <a:t>‹#›</a:t>
            </a:fld>
            <a:endParaRPr lang="en-ZA"/>
          </a:p>
        </p:txBody>
      </p:sp>
    </p:spTree>
    <p:extLst>
      <p:ext uri="{BB962C8B-B14F-4D97-AF65-F5344CB8AC3E}">
        <p14:creationId xmlns:p14="http://schemas.microsoft.com/office/powerpoint/2010/main" val="227979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 sub + 2 chart + 2 copy">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2860CDA-98B9-43A9-AB95-0CA83C6369A0}"/>
              </a:ext>
            </a:extLst>
          </p:cNvPr>
          <p:cNvSpPr>
            <a:spLocks noGrp="1"/>
          </p:cNvSpPr>
          <p:nvPr>
            <p:ph type="body" idx="1" hasCustomPrompt="1"/>
          </p:nvPr>
        </p:nvSpPr>
        <p:spPr>
          <a:xfrm>
            <a:off x="479426" y="1376363"/>
            <a:ext cx="5437187" cy="504195"/>
          </a:xfrm>
          <a:prstGeom prst="rect">
            <a:avLst/>
          </a:prstGeom>
          <a:noFill/>
        </p:spPr>
        <p:txBody>
          <a:bodyPr anchor="ctr" anchorCtr="0"/>
          <a:lstStyle>
            <a:lvl1pPr marL="0" indent="0" algn="l">
              <a:spcAft>
                <a:spcPts val="0"/>
              </a:spcAft>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5" name="Text Placeholder 4">
            <a:extLst>
              <a:ext uri="{FF2B5EF4-FFF2-40B4-BE49-F238E27FC236}">
                <a16:creationId xmlns:a16="http://schemas.microsoft.com/office/drawing/2014/main" id="{3DCDBCB6-C0A0-4087-9A0D-EBC4F57ACDF5}"/>
              </a:ext>
            </a:extLst>
          </p:cNvPr>
          <p:cNvSpPr>
            <a:spLocks noGrp="1"/>
          </p:cNvSpPr>
          <p:nvPr>
            <p:ph type="body" sz="quarter" idx="3" hasCustomPrompt="1"/>
          </p:nvPr>
        </p:nvSpPr>
        <p:spPr>
          <a:xfrm>
            <a:off x="6275389" y="1376363"/>
            <a:ext cx="5437186" cy="504195"/>
          </a:xfrm>
          <a:prstGeom prst="rect">
            <a:avLst/>
          </a:prstGeom>
          <a:noFill/>
        </p:spPr>
        <p:txBody>
          <a:bodyPr anchor="ctr" anchorCtr="0"/>
          <a:lstStyle>
            <a:lvl1pPr marL="0" indent="0" algn="l">
              <a:spcAft>
                <a:spcPts val="0"/>
              </a:spcAft>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Title 6">
            <a:extLst>
              <a:ext uri="{FF2B5EF4-FFF2-40B4-BE49-F238E27FC236}">
                <a16:creationId xmlns:a16="http://schemas.microsoft.com/office/drawing/2014/main" id="{4DFBCF02-7380-48D9-8523-235D973B743C}"/>
              </a:ext>
            </a:extLst>
          </p:cNvPr>
          <p:cNvSpPr>
            <a:spLocks noGrp="1"/>
          </p:cNvSpPr>
          <p:nvPr>
            <p:ph type="title" hasCustomPrompt="1"/>
          </p:nvPr>
        </p:nvSpPr>
        <p:spPr/>
        <p:txBody>
          <a:bodyPr/>
          <a:lstStyle/>
          <a:p>
            <a:r>
              <a:rPr lang="en-US"/>
              <a:t>Click to edit master title</a:t>
            </a:r>
            <a:endParaRPr lang="en-ZA"/>
          </a:p>
        </p:txBody>
      </p:sp>
      <p:sp>
        <p:nvSpPr>
          <p:cNvPr id="10" name="Chart Placeholder 9">
            <a:extLst>
              <a:ext uri="{FF2B5EF4-FFF2-40B4-BE49-F238E27FC236}">
                <a16:creationId xmlns:a16="http://schemas.microsoft.com/office/drawing/2014/main" id="{34B38C01-A1F1-4E09-BBAE-B811043740EA}"/>
              </a:ext>
            </a:extLst>
          </p:cNvPr>
          <p:cNvSpPr>
            <a:spLocks noGrp="1"/>
          </p:cNvSpPr>
          <p:nvPr>
            <p:ph type="chart" sz="quarter" idx="13"/>
          </p:nvPr>
        </p:nvSpPr>
        <p:spPr>
          <a:xfrm>
            <a:off x="479425" y="1949450"/>
            <a:ext cx="5437188" cy="4324350"/>
          </a:xfrm>
        </p:spPr>
        <p:txBody>
          <a:bodyPr/>
          <a:lstStyle/>
          <a:p>
            <a:endParaRPr lang="en-ZA"/>
          </a:p>
        </p:txBody>
      </p:sp>
      <p:sp>
        <p:nvSpPr>
          <p:cNvPr id="11" name="Chart Placeholder 9">
            <a:extLst>
              <a:ext uri="{FF2B5EF4-FFF2-40B4-BE49-F238E27FC236}">
                <a16:creationId xmlns:a16="http://schemas.microsoft.com/office/drawing/2014/main" id="{387DC6A0-4419-4567-AEA6-CFAA7B0696F1}"/>
              </a:ext>
            </a:extLst>
          </p:cNvPr>
          <p:cNvSpPr>
            <a:spLocks noGrp="1"/>
          </p:cNvSpPr>
          <p:nvPr>
            <p:ph type="chart" sz="quarter" idx="14"/>
          </p:nvPr>
        </p:nvSpPr>
        <p:spPr>
          <a:xfrm>
            <a:off x="6275386" y="1949450"/>
            <a:ext cx="5437188" cy="4324350"/>
          </a:xfrm>
        </p:spPr>
        <p:txBody>
          <a:bodyPr/>
          <a:lstStyle/>
          <a:p>
            <a:endParaRPr lang="en-ZA"/>
          </a:p>
        </p:txBody>
      </p:sp>
      <p:sp>
        <p:nvSpPr>
          <p:cNvPr id="13" name="Text Placeholder 6">
            <a:extLst>
              <a:ext uri="{FF2B5EF4-FFF2-40B4-BE49-F238E27FC236}">
                <a16:creationId xmlns:a16="http://schemas.microsoft.com/office/drawing/2014/main" id="{8195E8E4-4608-34E1-9F6F-4A6C613B24E5}"/>
              </a:ext>
            </a:extLst>
          </p:cNvPr>
          <p:cNvSpPr>
            <a:spLocks noGrp="1"/>
          </p:cNvSpPr>
          <p:nvPr>
            <p:ph type="body" sz="quarter" idx="11"/>
          </p:nvPr>
        </p:nvSpPr>
        <p:spPr>
          <a:xfrm>
            <a:off x="479425" y="825501"/>
            <a:ext cx="11233150" cy="393700"/>
          </a:xfrm>
        </p:spPr>
        <p:txBody>
          <a:bodyPr lIns="0" tIns="18000" bIns="18000" anchor="ctr" anchorCtr="0"/>
          <a:lstStyle>
            <a:lvl1pPr marL="0" indent="0">
              <a:spcAft>
                <a:spcPts val="0"/>
              </a:spcAft>
              <a:buNone/>
              <a:defRPr sz="2000" cap="all" baseline="0">
                <a:solidFill>
                  <a:schemeClr val="accent3">
                    <a:lumMod val="75000"/>
                  </a:schemeClr>
                </a:solidFill>
              </a:defRPr>
            </a:lvl1pPr>
            <a:lvl2pPr marL="354013" indent="0">
              <a:buNone/>
              <a:defRPr cap="all" baseline="0">
                <a:solidFill>
                  <a:schemeClr val="accent5"/>
                </a:solidFill>
              </a:defRPr>
            </a:lvl2pPr>
            <a:lvl3pPr marL="625475" indent="0">
              <a:buNone/>
              <a:defRPr cap="all" baseline="0">
                <a:solidFill>
                  <a:schemeClr val="accent5"/>
                </a:solidFill>
              </a:defRPr>
            </a:lvl3pPr>
            <a:lvl4pPr marL="895350" indent="0">
              <a:buNone/>
              <a:defRPr cap="all" baseline="0">
                <a:solidFill>
                  <a:schemeClr val="accent5"/>
                </a:solidFill>
              </a:defRPr>
            </a:lvl4pPr>
            <a:lvl5pPr marL="1166812" indent="0">
              <a:buNone/>
              <a:defRPr cap="all" baseline="0">
                <a:solidFill>
                  <a:schemeClr val="accent5"/>
                </a:solidFill>
              </a:defRPr>
            </a:lvl5pPr>
          </a:lstStyle>
          <a:p>
            <a:pPr lvl="0"/>
            <a:r>
              <a:rPr lang="en-US"/>
              <a:t>Click to edit Master text styles</a:t>
            </a:r>
            <a:endParaRPr lang="en-ZA"/>
          </a:p>
        </p:txBody>
      </p:sp>
      <p:sp>
        <p:nvSpPr>
          <p:cNvPr id="2" name="Slide Number Placeholder 1">
            <a:extLst>
              <a:ext uri="{FF2B5EF4-FFF2-40B4-BE49-F238E27FC236}">
                <a16:creationId xmlns:a16="http://schemas.microsoft.com/office/drawing/2014/main" id="{0A2C1577-C618-101A-5316-5529769BF1FE}"/>
              </a:ext>
            </a:extLst>
          </p:cNvPr>
          <p:cNvSpPr>
            <a:spLocks noGrp="1"/>
          </p:cNvSpPr>
          <p:nvPr>
            <p:ph type="sldNum" sz="quarter" idx="15"/>
          </p:nvPr>
        </p:nvSpPr>
        <p:spPr/>
        <p:txBody>
          <a:bodyPr/>
          <a:lstStyle/>
          <a:p>
            <a:fld id="{93FCB27F-720F-42A9-B71A-FDAC3DAEC101}" type="slidenum">
              <a:rPr lang="en-ZA" smtClean="0"/>
              <a:pPr/>
              <a:t>‹#›</a:t>
            </a:fld>
            <a:endParaRPr lang="en-ZA"/>
          </a:p>
        </p:txBody>
      </p:sp>
    </p:spTree>
    <p:extLst>
      <p:ext uri="{BB962C8B-B14F-4D97-AF65-F5344CB8AC3E}">
        <p14:creationId xmlns:p14="http://schemas.microsoft.com/office/powerpoint/2010/main" val="472589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2 sub + 2 chart + 2 copy">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DFBCF02-7380-48D9-8523-235D973B743C}"/>
              </a:ext>
            </a:extLst>
          </p:cNvPr>
          <p:cNvSpPr>
            <a:spLocks noGrp="1"/>
          </p:cNvSpPr>
          <p:nvPr>
            <p:ph type="title" hasCustomPrompt="1"/>
          </p:nvPr>
        </p:nvSpPr>
        <p:spPr/>
        <p:txBody>
          <a:bodyPr/>
          <a:lstStyle/>
          <a:p>
            <a:r>
              <a:rPr lang="en-US"/>
              <a:t>Click to edit master title</a:t>
            </a:r>
            <a:endParaRPr lang="en-ZA"/>
          </a:p>
        </p:txBody>
      </p:sp>
      <p:sp>
        <p:nvSpPr>
          <p:cNvPr id="10" name="Chart Placeholder 9">
            <a:extLst>
              <a:ext uri="{FF2B5EF4-FFF2-40B4-BE49-F238E27FC236}">
                <a16:creationId xmlns:a16="http://schemas.microsoft.com/office/drawing/2014/main" id="{34B38C01-A1F1-4E09-BBAE-B811043740EA}"/>
              </a:ext>
            </a:extLst>
          </p:cNvPr>
          <p:cNvSpPr>
            <a:spLocks noGrp="1"/>
          </p:cNvSpPr>
          <p:nvPr>
            <p:ph type="chart" sz="quarter" idx="13"/>
          </p:nvPr>
        </p:nvSpPr>
        <p:spPr>
          <a:xfrm>
            <a:off x="479425" y="1949450"/>
            <a:ext cx="5437188" cy="3027994"/>
          </a:xfrm>
        </p:spPr>
        <p:txBody>
          <a:bodyPr/>
          <a:lstStyle/>
          <a:p>
            <a:endParaRPr lang="en-ZA"/>
          </a:p>
        </p:txBody>
      </p:sp>
      <p:sp>
        <p:nvSpPr>
          <p:cNvPr id="11" name="Chart Placeholder 9">
            <a:extLst>
              <a:ext uri="{FF2B5EF4-FFF2-40B4-BE49-F238E27FC236}">
                <a16:creationId xmlns:a16="http://schemas.microsoft.com/office/drawing/2014/main" id="{387DC6A0-4419-4567-AEA6-CFAA7B0696F1}"/>
              </a:ext>
            </a:extLst>
          </p:cNvPr>
          <p:cNvSpPr>
            <a:spLocks noGrp="1"/>
          </p:cNvSpPr>
          <p:nvPr>
            <p:ph type="chart" sz="quarter" idx="14"/>
          </p:nvPr>
        </p:nvSpPr>
        <p:spPr>
          <a:xfrm>
            <a:off x="6275386" y="1949450"/>
            <a:ext cx="5437188" cy="3027994"/>
          </a:xfrm>
        </p:spPr>
        <p:txBody>
          <a:bodyPr/>
          <a:lstStyle/>
          <a:p>
            <a:endParaRPr lang="en-ZA"/>
          </a:p>
        </p:txBody>
      </p:sp>
      <p:sp>
        <p:nvSpPr>
          <p:cNvPr id="13" name="Text Placeholder 12">
            <a:extLst>
              <a:ext uri="{FF2B5EF4-FFF2-40B4-BE49-F238E27FC236}">
                <a16:creationId xmlns:a16="http://schemas.microsoft.com/office/drawing/2014/main" id="{B012003F-5AEC-4357-9947-085EBECEFD72}"/>
              </a:ext>
            </a:extLst>
          </p:cNvPr>
          <p:cNvSpPr>
            <a:spLocks noGrp="1"/>
          </p:cNvSpPr>
          <p:nvPr>
            <p:ph type="body" sz="quarter" idx="15"/>
          </p:nvPr>
        </p:nvSpPr>
        <p:spPr>
          <a:xfrm>
            <a:off x="479425" y="5046336"/>
            <a:ext cx="5437188" cy="1176337"/>
          </a:xfrm>
          <a:noFill/>
          <a:ln w="3175">
            <a:noFill/>
          </a:ln>
        </p:spPr>
        <p:txBody>
          <a:bodyPr lIns="72000" tIns="108000"/>
          <a:lstStyle>
            <a:lvl1pPr>
              <a:defRPr sz="1600"/>
            </a:lvl1pPr>
            <a:lvl2pPr>
              <a:defRPr sz="1600"/>
            </a:lvl2pPr>
          </a:lstStyle>
          <a:p>
            <a:pPr lvl="0"/>
            <a:r>
              <a:rPr lang="en-US"/>
              <a:t>Click to edit Master text styles</a:t>
            </a:r>
          </a:p>
          <a:p>
            <a:pPr lvl="1"/>
            <a:r>
              <a:rPr lang="en-US"/>
              <a:t>Second level</a:t>
            </a:r>
            <a:endParaRPr lang="en-ZA"/>
          </a:p>
        </p:txBody>
      </p:sp>
      <p:sp>
        <p:nvSpPr>
          <p:cNvPr id="14" name="Text Placeholder 12">
            <a:extLst>
              <a:ext uri="{FF2B5EF4-FFF2-40B4-BE49-F238E27FC236}">
                <a16:creationId xmlns:a16="http://schemas.microsoft.com/office/drawing/2014/main" id="{6D13C0FF-C246-4613-AD3C-A10C879D31DD}"/>
              </a:ext>
            </a:extLst>
          </p:cNvPr>
          <p:cNvSpPr>
            <a:spLocks noGrp="1"/>
          </p:cNvSpPr>
          <p:nvPr>
            <p:ph type="body" sz="quarter" idx="16"/>
          </p:nvPr>
        </p:nvSpPr>
        <p:spPr>
          <a:xfrm>
            <a:off x="6275388" y="5046336"/>
            <a:ext cx="5437188" cy="1176337"/>
          </a:xfrm>
          <a:noFill/>
          <a:ln w="3175">
            <a:noFill/>
          </a:ln>
        </p:spPr>
        <p:txBody>
          <a:bodyPr lIns="72000" tIns="108000"/>
          <a:lstStyle>
            <a:lvl1pPr>
              <a:defRPr sz="1600"/>
            </a:lvl1pPr>
            <a:lvl2pPr>
              <a:defRPr sz="1600"/>
            </a:lvl2pPr>
          </a:lstStyle>
          <a:p>
            <a:pPr lvl="0"/>
            <a:r>
              <a:rPr lang="en-US"/>
              <a:t>Click to edit Master text styles</a:t>
            </a:r>
          </a:p>
          <a:p>
            <a:pPr lvl="1"/>
            <a:r>
              <a:rPr lang="en-US"/>
              <a:t>Second level</a:t>
            </a:r>
            <a:endParaRPr lang="en-ZA"/>
          </a:p>
        </p:txBody>
      </p:sp>
      <p:sp>
        <p:nvSpPr>
          <p:cNvPr id="15" name="Text Placeholder 2">
            <a:extLst>
              <a:ext uri="{FF2B5EF4-FFF2-40B4-BE49-F238E27FC236}">
                <a16:creationId xmlns:a16="http://schemas.microsoft.com/office/drawing/2014/main" id="{23BDEBEC-CB4C-2AB1-92D9-CCA1B1222E40}"/>
              </a:ext>
            </a:extLst>
          </p:cNvPr>
          <p:cNvSpPr>
            <a:spLocks noGrp="1"/>
          </p:cNvSpPr>
          <p:nvPr>
            <p:ph type="body" idx="1" hasCustomPrompt="1"/>
          </p:nvPr>
        </p:nvSpPr>
        <p:spPr>
          <a:xfrm>
            <a:off x="479426" y="1376363"/>
            <a:ext cx="5437187" cy="504195"/>
          </a:xfrm>
          <a:prstGeom prst="rect">
            <a:avLst/>
          </a:prstGeom>
          <a:noFill/>
        </p:spPr>
        <p:txBody>
          <a:bodyPr anchor="ctr" anchorCtr="0"/>
          <a:lstStyle>
            <a:lvl1pPr marL="0" indent="0" algn="l">
              <a:spcAft>
                <a:spcPts val="0"/>
              </a:spcAft>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4">
            <a:extLst>
              <a:ext uri="{FF2B5EF4-FFF2-40B4-BE49-F238E27FC236}">
                <a16:creationId xmlns:a16="http://schemas.microsoft.com/office/drawing/2014/main" id="{1EB448F1-4914-F96F-535C-0F5B686A879C}"/>
              </a:ext>
            </a:extLst>
          </p:cNvPr>
          <p:cNvSpPr>
            <a:spLocks noGrp="1"/>
          </p:cNvSpPr>
          <p:nvPr>
            <p:ph type="body" sz="quarter" idx="3" hasCustomPrompt="1"/>
          </p:nvPr>
        </p:nvSpPr>
        <p:spPr>
          <a:xfrm>
            <a:off x="6275389" y="1376363"/>
            <a:ext cx="5437186" cy="504195"/>
          </a:xfrm>
          <a:prstGeom prst="rect">
            <a:avLst/>
          </a:prstGeom>
          <a:noFill/>
        </p:spPr>
        <p:txBody>
          <a:bodyPr anchor="ctr" anchorCtr="0"/>
          <a:lstStyle>
            <a:lvl1pPr marL="0" indent="0" algn="l">
              <a:spcAft>
                <a:spcPts val="0"/>
              </a:spcAft>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Text Placeholder 6">
            <a:extLst>
              <a:ext uri="{FF2B5EF4-FFF2-40B4-BE49-F238E27FC236}">
                <a16:creationId xmlns:a16="http://schemas.microsoft.com/office/drawing/2014/main" id="{40D0FAFD-242F-2B93-CE12-B99E4CA9BC65}"/>
              </a:ext>
            </a:extLst>
          </p:cNvPr>
          <p:cNvSpPr>
            <a:spLocks noGrp="1"/>
          </p:cNvSpPr>
          <p:nvPr>
            <p:ph type="body" sz="quarter" idx="11"/>
          </p:nvPr>
        </p:nvSpPr>
        <p:spPr>
          <a:xfrm>
            <a:off x="479425" y="825501"/>
            <a:ext cx="11233150" cy="393700"/>
          </a:xfrm>
        </p:spPr>
        <p:txBody>
          <a:bodyPr lIns="0" tIns="18000" bIns="18000" anchor="ctr" anchorCtr="0"/>
          <a:lstStyle>
            <a:lvl1pPr marL="0" indent="0">
              <a:spcAft>
                <a:spcPts val="0"/>
              </a:spcAft>
              <a:buNone/>
              <a:defRPr sz="2000" cap="all" baseline="0">
                <a:solidFill>
                  <a:schemeClr val="accent3">
                    <a:lumMod val="75000"/>
                  </a:schemeClr>
                </a:solidFill>
              </a:defRPr>
            </a:lvl1pPr>
            <a:lvl2pPr marL="354013" indent="0">
              <a:buNone/>
              <a:defRPr cap="all" baseline="0">
                <a:solidFill>
                  <a:schemeClr val="accent5"/>
                </a:solidFill>
              </a:defRPr>
            </a:lvl2pPr>
            <a:lvl3pPr marL="625475" indent="0">
              <a:buNone/>
              <a:defRPr cap="all" baseline="0">
                <a:solidFill>
                  <a:schemeClr val="accent5"/>
                </a:solidFill>
              </a:defRPr>
            </a:lvl3pPr>
            <a:lvl4pPr marL="895350" indent="0">
              <a:buNone/>
              <a:defRPr cap="all" baseline="0">
                <a:solidFill>
                  <a:schemeClr val="accent5"/>
                </a:solidFill>
              </a:defRPr>
            </a:lvl4pPr>
            <a:lvl5pPr marL="1166812" indent="0">
              <a:buNone/>
              <a:defRPr cap="all" baseline="0">
                <a:solidFill>
                  <a:schemeClr val="accent5"/>
                </a:solidFill>
              </a:defRPr>
            </a:lvl5pPr>
          </a:lstStyle>
          <a:p>
            <a:pPr lvl="0"/>
            <a:r>
              <a:rPr lang="en-US"/>
              <a:t>Click to edit Master text styles</a:t>
            </a:r>
            <a:endParaRPr lang="en-ZA"/>
          </a:p>
        </p:txBody>
      </p:sp>
      <p:sp>
        <p:nvSpPr>
          <p:cNvPr id="2" name="Slide Number Placeholder 1">
            <a:extLst>
              <a:ext uri="{FF2B5EF4-FFF2-40B4-BE49-F238E27FC236}">
                <a16:creationId xmlns:a16="http://schemas.microsoft.com/office/drawing/2014/main" id="{65721F11-B6C3-090D-B78E-92E3C63A7E0D}"/>
              </a:ext>
            </a:extLst>
          </p:cNvPr>
          <p:cNvSpPr>
            <a:spLocks noGrp="1"/>
          </p:cNvSpPr>
          <p:nvPr>
            <p:ph type="sldNum" sz="quarter" idx="17"/>
          </p:nvPr>
        </p:nvSpPr>
        <p:spPr/>
        <p:txBody>
          <a:bodyPr/>
          <a:lstStyle/>
          <a:p>
            <a:fld id="{93FCB27F-720F-42A9-B71A-FDAC3DAEC101}" type="slidenum">
              <a:rPr lang="en-ZA" smtClean="0"/>
              <a:pPr/>
              <a:t>‹#›</a:t>
            </a:fld>
            <a:endParaRPr lang="en-ZA"/>
          </a:p>
        </p:txBody>
      </p:sp>
    </p:spTree>
    <p:extLst>
      <p:ext uri="{BB962C8B-B14F-4D97-AF65-F5344CB8AC3E}">
        <p14:creationId xmlns:p14="http://schemas.microsoft.com/office/powerpoint/2010/main" val="240650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 sub + 2 chart + 2 copy 03">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DFBCF02-7380-48D9-8523-235D973B743C}"/>
              </a:ext>
            </a:extLst>
          </p:cNvPr>
          <p:cNvSpPr>
            <a:spLocks noGrp="1"/>
          </p:cNvSpPr>
          <p:nvPr>
            <p:ph type="title" hasCustomPrompt="1"/>
          </p:nvPr>
        </p:nvSpPr>
        <p:spPr/>
        <p:txBody>
          <a:bodyPr/>
          <a:lstStyle/>
          <a:p>
            <a:r>
              <a:rPr lang="en-US"/>
              <a:t>Click to edit master title</a:t>
            </a:r>
            <a:endParaRPr lang="en-ZA"/>
          </a:p>
        </p:txBody>
      </p:sp>
      <p:sp>
        <p:nvSpPr>
          <p:cNvPr id="10" name="Chart Placeholder 9">
            <a:extLst>
              <a:ext uri="{FF2B5EF4-FFF2-40B4-BE49-F238E27FC236}">
                <a16:creationId xmlns:a16="http://schemas.microsoft.com/office/drawing/2014/main" id="{34B38C01-A1F1-4E09-BBAE-B811043740EA}"/>
              </a:ext>
            </a:extLst>
          </p:cNvPr>
          <p:cNvSpPr>
            <a:spLocks noGrp="1"/>
          </p:cNvSpPr>
          <p:nvPr>
            <p:ph type="chart" sz="quarter" idx="13"/>
          </p:nvPr>
        </p:nvSpPr>
        <p:spPr>
          <a:xfrm>
            <a:off x="479425" y="1949450"/>
            <a:ext cx="5437188" cy="2409486"/>
          </a:xfrm>
        </p:spPr>
        <p:txBody>
          <a:bodyPr/>
          <a:lstStyle/>
          <a:p>
            <a:endParaRPr lang="en-ZA"/>
          </a:p>
        </p:txBody>
      </p:sp>
      <p:sp>
        <p:nvSpPr>
          <p:cNvPr id="11" name="Chart Placeholder 9">
            <a:extLst>
              <a:ext uri="{FF2B5EF4-FFF2-40B4-BE49-F238E27FC236}">
                <a16:creationId xmlns:a16="http://schemas.microsoft.com/office/drawing/2014/main" id="{387DC6A0-4419-4567-AEA6-CFAA7B0696F1}"/>
              </a:ext>
            </a:extLst>
          </p:cNvPr>
          <p:cNvSpPr>
            <a:spLocks noGrp="1"/>
          </p:cNvSpPr>
          <p:nvPr>
            <p:ph type="chart" sz="quarter" idx="14"/>
          </p:nvPr>
        </p:nvSpPr>
        <p:spPr>
          <a:xfrm>
            <a:off x="6275386" y="1949450"/>
            <a:ext cx="5437188" cy="2409486"/>
          </a:xfrm>
        </p:spPr>
        <p:txBody>
          <a:bodyPr/>
          <a:lstStyle/>
          <a:p>
            <a:endParaRPr lang="en-ZA"/>
          </a:p>
        </p:txBody>
      </p:sp>
      <p:sp>
        <p:nvSpPr>
          <p:cNvPr id="13" name="Text Placeholder 12">
            <a:extLst>
              <a:ext uri="{FF2B5EF4-FFF2-40B4-BE49-F238E27FC236}">
                <a16:creationId xmlns:a16="http://schemas.microsoft.com/office/drawing/2014/main" id="{B012003F-5AEC-4357-9947-085EBECEFD72}"/>
              </a:ext>
            </a:extLst>
          </p:cNvPr>
          <p:cNvSpPr>
            <a:spLocks noGrp="1"/>
          </p:cNvSpPr>
          <p:nvPr>
            <p:ph type="body" sz="quarter" idx="15"/>
          </p:nvPr>
        </p:nvSpPr>
        <p:spPr>
          <a:xfrm>
            <a:off x="479425" y="4427829"/>
            <a:ext cx="5437188" cy="1845972"/>
          </a:xfrm>
          <a:noFill/>
          <a:ln w="3175">
            <a:noFill/>
          </a:ln>
        </p:spPr>
        <p:txBody>
          <a:bodyPr lIns="72000" tIns="108000"/>
          <a:lstStyle>
            <a:lvl1pPr>
              <a:defRPr sz="1600"/>
            </a:lvl1pPr>
            <a:lvl2pPr>
              <a:defRPr sz="1600"/>
            </a:lvl2pPr>
          </a:lstStyle>
          <a:p>
            <a:pPr lvl="0"/>
            <a:r>
              <a:rPr lang="en-US"/>
              <a:t>Click to edit Master text styles</a:t>
            </a:r>
          </a:p>
          <a:p>
            <a:pPr lvl="1"/>
            <a:r>
              <a:rPr lang="en-US"/>
              <a:t>Second level</a:t>
            </a:r>
            <a:endParaRPr lang="en-ZA"/>
          </a:p>
        </p:txBody>
      </p:sp>
      <p:sp>
        <p:nvSpPr>
          <p:cNvPr id="14" name="Text Placeholder 12">
            <a:extLst>
              <a:ext uri="{FF2B5EF4-FFF2-40B4-BE49-F238E27FC236}">
                <a16:creationId xmlns:a16="http://schemas.microsoft.com/office/drawing/2014/main" id="{6D13C0FF-C246-4613-AD3C-A10C879D31DD}"/>
              </a:ext>
            </a:extLst>
          </p:cNvPr>
          <p:cNvSpPr>
            <a:spLocks noGrp="1"/>
          </p:cNvSpPr>
          <p:nvPr>
            <p:ph type="body" sz="quarter" idx="16"/>
          </p:nvPr>
        </p:nvSpPr>
        <p:spPr>
          <a:xfrm>
            <a:off x="6275388" y="4427829"/>
            <a:ext cx="5437188" cy="1845972"/>
          </a:xfrm>
          <a:noFill/>
          <a:ln w="3175">
            <a:noFill/>
          </a:ln>
        </p:spPr>
        <p:txBody>
          <a:bodyPr lIns="72000" tIns="108000"/>
          <a:lstStyle>
            <a:lvl1pPr>
              <a:defRPr sz="1600"/>
            </a:lvl1pPr>
            <a:lvl2pPr>
              <a:defRPr sz="1600"/>
            </a:lvl2pPr>
          </a:lstStyle>
          <a:p>
            <a:pPr lvl="0"/>
            <a:r>
              <a:rPr lang="en-US"/>
              <a:t>Click to edit Master text styles</a:t>
            </a:r>
          </a:p>
          <a:p>
            <a:pPr lvl="1"/>
            <a:r>
              <a:rPr lang="en-US"/>
              <a:t>Second level</a:t>
            </a:r>
            <a:endParaRPr lang="en-ZA"/>
          </a:p>
        </p:txBody>
      </p:sp>
      <p:sp>
        <p:nvSpPr>
          <p:cNvPr id="15" name="Text Placeholder 2">
            <a:extLst>
              <a:ext uri="{FF2B5EF4-FFF2-40B4-BE49-F238E27FC236}">
                <a16:creationId xmlns:a16="http://schemas.microsoft.com/office/drawing/2014/main" id="{FE62329D-C812-23D6-FEA6-8D1DC36F0202}"/>
              </a:ext>
            </a:extLst>
          </p:cNvPr>
          <p:cNvSpPr>
            <a:spLocks noGrp="1"/>
          </p:cNvSpPr>
          <p:nvPr>
            <p:ph type="body" idx="1" hasCustomPrompt="1"/>
          </p:nvPr>
        </p:nvSpPr>
        <p:spPr>
          <a:xfrm>
            <a:off x="479426" y="1376363"/>
            <a:ext cx="5437187" cy="504195"/>
          </a:xfrm>
          <a:prstGeom prst="rect">
            <a:avLst/>
          </a:prstGeom>
          <a:noFill/>
        </p:spPr>
        <p:txBody>
          <a:bodyPr anchor="ctr" anchorCtr="0"/>
          <a:lstStyle>
            <a:lvl1pPr marL="0" indent="0" algn="l">
              <a:spcAft>
                <a:spcPts val="0"/>
              </a:spcAft>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4">
            <a:extLst>
              <a:ext uri="{FF2B5EF4-FFF2-40B4-BE49-F238E27FC236}">
                <a16:creationId xmlns:a16="http://schemas.microsoft.com/office/drawing/2014/main" id="{32196BD5-A499-F188-6BBD-4864EEF945EC}"/>
              </a:ext>
            </a:extLst>
          </p:cNvPr>
          <p:cNvSpPr>
            <a:spLocks noGrp="1"/>
          </p:cNvSpPr>
          <p:nvPr>
            <p:ph type="body" sz="quarter" idx="3" hasCustomPrompt="1"/>
          </p:nvPr>
        </p:nvSpPr>
        <p:spPr>
          <a:xfrm>
            <a:off x="6275389" y="1376363"/>
            <a:ext cx="5437186" cy="504195"/>
          </a:xfrm>
          <a:prstGeom prst="rect">
            <a:avLst/>
          </a:prstGeom>
          <a:noFill/>
        </p:spPr>
        <p:txBody>
          <a:bodyPr anchor="ctr" anchorCtr="0"/>
          <a:lstStyle>
            <a:lvl1pPr marL="0" indent="0" algn="l">
              <a:spcAft>
                <a:spcPts val="0"/>
              </a:spcAft>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Text Placeholder 6">
            <a:extLst>
              <a:ext uri="{FF2B5EF4-FFF2-40B4-BE49-F238E27FC236}">
                <a16:creationId xmlns:a16="http://schemas.microsoft.com/office/drawing/2014/main" id="{AC0D7935-C68A-A478-2798-DF36C068D0E3}"/>
              </a:ext>
            </a:extLst>
          </p:cNvPr>
          <p:cNvSpPr>
            <a:spLocks noGrp="1"/>
          </p:cNvSpPr>
          <p:nvPr>
            <p:ph type="body" sz="quarter" idx="11"/>
          </p:nvPr>
        </p:nvSpPr>
        <p:spPr>
          <a:xfrm>
            <a:off x="479425" y="825501"/>
            <a:ext cx="11233150" cy="393700"/>
          </a:xfrm>
        </p:spPr>
        <p:txBody>
          <a:bodyPr lIns="0" tIns="18000" bIns="18000" anchor="ctr" anchorCtr="0"/>
          <a:lstStyle>
            <a:lvl1pPr marL="0" indent="0">
              <a:spcAft>
                <a:spcPts val="0"/>
              </a:spcAft>
              <a:buNone/>
              <a:defRPr sz="2000" cap="all" baseline="0">
                <a:solidFill>
                  <a:schemeClr val="accent3">
                    <a:lumMod val="75000"/>
                  </a:schemeClr>
                </a:solidFill>
              </a:defRPr>
            </a:lvl1pPr>
            <a:lvl2pPr marL="354013" indent="0">
              <a:buNone/>
              <a:defRPr cap="all" baseline="0">
                <a:solidFill>
                  <a:schemeClr val="accent5"/>
                </a:solidFill>
              </a:defRPr>
            </a:lvl2pPr>
            <a:lvl3pPr marL="625475" indent="0">
              <a:buNone/>
              <a:defRPr cap="all" baseline="0">
                <a:solidFill>
                  <a:schemeClr val="accent5"/>
                </a:solidFill>
              </a:defRPr>
            </a:lvl3pPr>
            <a:lvl4pPr marL="895350" indent="0">
              <a:buNone/>
              <a:defRPr cap="all" baseline="0">
                <a:solidFill>
                  <a:schemeClr val="accent5"/>
                </a:solidFill>
              </a:defRPr>
            </a:lvl4pPr>
            <a:lvl5pPr marL="1166812" indent="0">
              <a:buNone/>
              <a:defRPr cap="all" baseline="0">
                <a:solidFill>
                  <a:schemeClr val="accent5"/>
                </a:solidFill>
              </a:defRPr>
            </a:lvl5pPr>
          </a:lstStyle>
          <a:p>
            <a:pPr lvl="0"/>
            <a:r>
              <a:rPr lang="en-US"/>
              <a:t>Click to edit Master text styles</a:t>
            </a:r>
            <a:endParaRPr lang="en-ZA"/>
          </a:p>
        </p:txBody>
      </p:sp>
      <p:sp>
        <p:nvSpPr>
          <p:cNvPr id="2" name="Slide Number Placeholder 1">
            <a:extLst>
              <a:ext uri="{FF2B5EF4-FFF2-40B4-BE49-F238E27FC236}">
                <a16:creationId xmlns:a16="http://schemas.microsoft.com/office/drawing/2014/main" id="{0531517E-41BD-FAFA-0E3B-8ED511C2FEF0}"/>
              </a:ext>
            </a:extLst>
          </p:cNvPr>
          <p:cNvSpPr>
            <a:spLocks noGrp="1"/>
          </p:cNvSpPr>
          <p:nvPr>
            <p:ph type="sldNum" sz="quarter" idx="17"/>
          </p:nvPr>
        </p:nvSpPr>
        <p:spPr/>
        <p:txBody>
          <a:bodyPr/>
          <a:lstStyle/>
          <a:p>
            <a:fld id="{93FCB27F-720F-42A9-B71A-FDAC3DAEC101}" type="slidenum">
              <a:rPr lang="en-ZA" smtClean="0"/>
              <a:pPr/>
              <a:t>‹#›</a:t>
            </a:fld>
            <a:endParaRPr lang="en-ZA"/>
          </a:p>
        </p:txBody>
      </p:sp>
    </p:spTree>
    <p:extLst>
      <p:ext uri="{BB962C8B-B14F-4D97-AF65-F5344CB8AC3E}">
        <p14:creationId xmlns:p14="http://schemas.microsoft.com/office/powerpoint/2010/main" val="1425737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2 sub + 2 chart + 2 copy 04">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DFBCF02-7380-48D9-8523-235D973B743C}"/>
              </a:ext>
            </a:extLst>
          </p:cNvPr>
          <p:cNvSpPr>
            <a:spLocks noGrp="1"/>
          </p:cNvSpPr>
          <p:nvPr>
            <p:ph type="title" hasCustomPrompt="1"/>
          </p:nvPr>
        </p:nvSpPr>
        <p:spPr/>
        <p:txBody>
          <a:bodyPr/>
          <a:lstStyle/>
          <a:p>
            <a:r>
              <a:rPr lang="en-US"/>
              <a:t>Click to edit master title</a:t>
            </a:r>
            <a:endParaRPr lang="en-ZA"/>
          </a:p>
        </p:txBody>
      </p:sp>
      <p:sp>
        <p:nvSpPr>
          <p:cNvPr id="10" name="Chart Placeholder 9">
            <a:extLst>
              <a:ext uri="{FF2B5EF4-FFF2-40B4-BE49-F238E27FC236}">
                <a16:creationId xmlns:a16="http://schemas.microsoft.com/office/drawing/2014/main" id="{34B38C01-A1F1-4E09-BBAE-B811043740EA}"/>
              </a:ext>
            </a:extLst>
          </p:cNvPr>
          <p:cNvSpPr>
            <a:spLocks noGrp="1"/>
          </p:cNvSpPr>
          <p:nvPr>
            <p:ph type="chart" sz="quarter" idx="13"/>
          </p:nvPr>
        </p:nvSpPr>
        <p:spPr>
          <a:xfrm>
            <a:off x="479425" y="1949450"/>
            <a:ext cx="5437188" cy="2045040"/>
          </a:xfrm>
        </p:spPr>
        <p:txBody>
          <a:bodyPr/>
          <a:lstStyle/>
          <a:p>
            <a:endParaRPr lang="en-ZA"/>
          </a:p>
        </p:txBody>
      </p:sp>
      <p:sp>
        <p:nvSpPr>
          <p:cNvPr id="11" name="Chart Placeholder 9">
            <a:extLst>
              <a:ext uri="{FF2B5EF4-FFF2-40B4-BE49-F238E27FC236}">
                <a16:creationId xmlns:a16="http://schemas.microsoft.com/office/drawing/2014/main" id="{387DC6A0-4419-4567-AEA6-CFAA7B0696F1}"/>
              </a:ext>
            </a:extLst>
          </p:cNvPr>
          <p:cNvSpPr>
            <a:spLocks noGrp="1"/>
          </p:cNvSpPr>
          <p:nvPr>
            <p:ph type="chart" sz="quarter" idx="14"/>
          </p:nvPr>
        </p:nvSpPr>
        <p:spPr>
          <a:xfrm>
            <a:off x="6275386" y="1949450"/>
            <a:ext cx="5437188" cy="2045040"/>
          </a:xfrm>
        </p:spPr>
        <p:txBody>
          <a:bodyPr/>
          <a:lstStyle/>
          <a:p>
            <a:endParaRPr lang="en-ZA"/>
          </a:p>
        </p:txBody>
      </p:sp>
      <p:sp>
        <p:nvSpPr>
          <p:cNvPr id="13" name="Text Placeholder 12">
            <a:extLst>
              <a:ext uri="{FF2B5EF4-FFF2-40B4-BE49-F238E27FC236}">
                <a16:creationId xmlns:a16="http://schemas.microsoft.com/office/drawing/2014/main" id="{B012003F-5AEC-4357-9947-085EBECEFD72}"/>
              </a:ext>
            </a:extLst>
          </p:cNvPr>
          <p:cNvSpPr>
            <a:spLocks noGrp="1"/>
          </p:cNvSpPr>
          <p:nvPr>
            <p:ph type="body" sz="quarter" idx="15"/>
          </p:nvPr>
        </p:nvSpPr>
        <p:spPr>
          <a:xfrm>
            <a:off x="479425" y="4063382"/>
            <a:ext cx="5437188" cy="2210419"/>
          </a:xfrm>
          <a:noFill/>
          <a:ln w="3175">
            <a:noFill/>
          </a:ln>
        </p:spPr>
        <p:txBody>
          <a:bodyPr lIns="72000" tIns="108000"/>
          <a:lstStyle>
            <a:lvl1pPr>
              <a:defRPr sz="1600"/>
            </a:lvl1pPr>
            <a:lvl2pPr>
              <a:defRPr sz="1600"/>
            </a:lvl2pPr>
          </a:lstStyle>
          <a:p>
            <a:pPr lvl="0"/>
            <a:r>
              <a:rPr lang="en-US"/>
              <a:t>Click to edit Master text styles</a:t>
            </a:r>
          </a:p>
          <a:p>
            <a:pPr lvl="1"/>
            <a:r>
              <a:rPr lang="en-US"/>
              <a:t>Second level</a:t>
            </a:r>
            <a:endParaRPr lang="en-ZA"/>
          </a:p>
        </p:txBody>
      </p:sp>
      <p:sp>
        <p:nvSpPr>
          <p:cNvPr id="14" name="Text Placeholder 12">
            <a:extLst>
              <a:ext uri="{FF2B5EF4-FFF2-40B4-BE49-F238E27FC236}">
                <a16:creationId xmlns:a16="http://schemas.microsoft.com/office/drawing/2014/main" id="{6D13C0FF-C246-4613-AD3C-A10C879D31DD}"/>
              </a:ext>
            </a:extLst>
          </p:cNvPr>
          <p:cNvSpPr>
            <a:spLocks noGrp="1"/>
          </p:cNvSpPr>
          <p:nvPr>
            <p:ph type="body" sz="quarter" idx="16"/>
          </p:nvPr>
        </p:nvSpPr>
        <p:spPr>
          <a:xfrm>
            <a:off x="6275388" y="4063382"/>
            <a:ext cx="5437188" cy="2210419"/>
          </a:xfrm>
          <a:noFill/>
          <a:ln w="3175">
            <a:noFill/>
          </a:ln>
        </p:spPr>
        <p:txBody>
          <a:bodyPr lIns="72000" tIns="108000"/>
          <a:lstStyle>
            <a:lvl1pPr>
              <a:defRPr sz="1600"/>
            </a:lvl1pPr>
            <a:lvl2pPr>
              <a:defRPr sz="1600"/>
            </a:lvl2pPr>
          </a:lstStyle>
          <a:p>
            <a:pPr lvl="0"/>
            <a:r>
              <a:rPr lang="en-US"/>
              <a:t>Click to edit Master text styles</a:t>
            </a:r>
          </a:p>
          <a:p>
            <a:pPr lvl="1"/>
            <a:r>
              <a:rPr lang="en-US"/>
              <a:t>Second level</a:t>
            </a:r>
            <a:endParaRPr lang="en-ZA"/>
          </a:p>
        </p:txBody>
      </p:sp>
      <p:sp>
        <p:nvSpPr>
          <p:cNvPr id="12" name="Text Placeholder 2">
            <a:extLst>
              <a:ext uri="{FF2B5EF4-FFF2-40B4-BE49-F238E27FC236}">
                <a16:creationId xmlns:a16="http://schemas.microsoft.com/office/drawing/2014/main" id="{74B56F74-7536-A47A-AD28-49DFF1805232}"/>
              </a:ext>
            </a:extLst>
          </p:cNvPr>
          <p:cNvSpPr>
            <a:spLocks noGrp="1"/>
          </p:cNvSpPr>
          <p:nvPr>
            <p:ph type="body" idx="1" hasCustomPrompt="1"/>
          </p:nvPr>
        </p:nvSpPr>
        <p:spPr>
          <a:xfrm>
            <a:off x="479426" y="1376363"/>
            <a:ext cx="5437187" cy="504195"/>
          </a:xfrm>
          <a:prstGeom prst="rect">
            <a:avLst/>
          </a:prstGeom>
          <a:noFill/>
        </p:spPr>
        <p:txBody>
          <a:bodyPr anchor="ctr" anchorCtr="0"/>
          <a:lstStyle>
            <a:lvl1pPr marL="0" indent="0" algn="l">
              <a:spcAft>
                <a:spcPts val="0"/>
              </a:spcAft>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5" name="Text Placeholder 4">
            <a:extLst>
              <a:ext uri="{FF2B5EF4-FFF2-40B4-BE49-F238E27FC236}">
                <a16:creationId xmlns:a16="http://schemas.microsoft.com/office/drawing/2014/main" id="{27E6F948-9779-7D63-3F6B-46DC30C2DF50}"/>
              </a:ext>
            </a:extLst>
          </p:cNvPr>
          <p:cNvSpPr>
            <a:spLocks noGrp="1"/>
          </p:cNvSpPr>
          <p:nvPr>
            <p:ph type="body" sz="quarter" idx="3" hasCustomPrompt="1"/>
          </p:nvPr>
        </p:nvSpPr>
        <p:spPr>
          <a:xfrm>
            <a:off x="6275389" y="1376363"/>
            <a:ext cx="5437186" cy="504195"/>
          </a:xfrm>
          <a:prstGeom prst="rect">
            <a:avLst/>
          </a:prstGeom>
          <a:noFill/>
        </p:spPr>
        <p:txBody>
          <a:bodyPr anchor="ctr" anchorCtr="0"/>
          <a:lstStyle>
            <a:lvl1pPr marL="0" indent="0" algn="l">
              <a:spcAft>
                <a:spcPts val="0"/>
              </a:spcAft>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 name="Slide Number Placeholder 1">
            <a:extLst>
              <a:ext uri="{FF2B5EF4-FFF2-40B4-BE49-F238E27FC236}">
                <a16:creationId xmlns:a16="http://schemas.microsoft.com/office/drawing/2014/main" id="{D263EC44-AABB-3699-8047-DD5B9AC2E683}"/>
              </a:ext>
            </a:extLst>
          </p:cNvPr>
          <p:cNvSpPr>
            <a:spLocks noGrp="1"/>
          </p:cNvSpPr>
          <p:nvPr>
            <p:ph type="sldNum" sz="quarter" idx="17"/>
          </p:nvPr>
        </p:nvSpPr>
        <p:spPr/>
        <p:txBody>
          <a:bodyPr/>
          <a:lstStyle/>
          <a:p>
            <a:fld id="{93FCB27F-720F-42A9-B71A-FDAC3DAEC101}" type="slidenum">
              <a:rPr lang="en-ZA" smtClean="0"/>
              <a:pPr/>
              <a:t>‹#›</a:t>
            </a:fld>
            <a:endParaRPr lang="en-ZA"/>
          </a:p>
        </p:txBody>
      </p:sp>
    </p:spTree>
    <p:extLst>
      <p:ext uri="{BB962C8B-B14F-4D97-AF65-F5344CB8AC3E}">
        <p14:creationId xmlns:p14="http://schemas.microsoft.com/office/powerpoint/2010/main" val="605517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 and Content">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4C7BE72-8324-47F4-9994-487F6DD7BCE1}"/>
              </a:ext>
            </a:extLst>
          </p:cNvPr>
          <p:cNvSpPr>
            <a:spLocks noGrp="1"/>
          </p:cNvSpPr>
          <p:nvPr>
            <p:ph type="title" hasCustomPrompt="1"/>
          </p:nvPr>
        </p:nvSpPr>
        <p:spPr/>
        <p:txBody>
          <a:bodyPr/>
          <a:lstStyle/>
          <a:p>
            <a:r>
              <a:rPr lang="en-US"/>
              <a:t>Click to edit master title</a:t>
            </a:r>
            <a:endParaRPr lang="en-ZA"/>
          </a:p>
        </p:txBody>
      </p:sp>
      <p:sp>
        <p:nvSpPr>
          <p:cNvPr id="12" name="Content Placeholder 11">
            <a:extLst>
              <a:ext uri="{FF2B5EF4-FFF2-40B4-BE49-F238E27FC236}">
                <a16:creationId xmlns:a16="http://schemas.microsoft.com/office/drawing/2014/main" id="{694D02C5-2533-4918-A029-4520732AD91B}"/>
              </a:ext>
            </a:extLst>
          </p:cNvPr>
          <p:cNvSpPr>
            <a:spLocks noGrp="1"/>
          </p:cNvSpPr>
          <p:nvPr>
            <p:ph sz="quarter" idx="12"/>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Text Placeholder 6">
            <a:extLst>
              <a:ext uri="{FF2B5EF4-FFF2-40B4-BE49-F238E27FC236}">
                <a16:creationId xmlns:a16="http://schemas.microsoft.com/office/drawing/2014/main" id="{1E692185-1167-4C28-9CA5-8F484FB04302}"/>
              </a:ext>
            </a:extLst>
          </p:cNvPr>
          <p:cNvSpPr>
            <a:spLocks noGrp="1"/>
          </p:cNvSpPr>
          <p:nvPr>
            <p:ph type="body" sz="quarter" idx="11"/>
          </p:nvPr>
        </p:nvSpPr>
        <p:spPr>
          <a:xfrm>
            <a:off x="479425" y="825501"/>
            <a:ext cx="11233150" cy="393700"/>
          </a:xfrm>
        </p:spPr>
        <p:txBody>
          <a:bodyPr lIns="0" tIns="18000" bIns="18000" anchor="ctr" anchorCtr="0"/>
          <a:lstStyle>
            <a:lvl1pPr marL="0" indent="0">
              <a:spcAft>
                <a:spcPts val="0"/>
              </a:spcAft>
              <a:buNone/>
              <a:tabLst>
                <a:tab pos="2781300" algn="l"/>
              </a:tabLst>
              <a:defRPr sz="2000" cap="all" baseline="0">
                <a:solidFill>
                  <a:schemeClr val="accent3">
                    <a:lumMod val="75000"/>
                  </a:schemeClr>
                </a:solidFill>
              </a:defRPr>
            </a:lvl1pPr>
            <a:lvl2pPr marL="354013" indent="0">
              <a:buNone/>
              <a:defRPr cap="all" baseline="0">
                <a:solidFill>
                  <a:schemeClr val="accent5"/>
                </a:solidFill>
              </a:defRPr>
            </a:lvl2pPr>
            <a:lvl3pPr marL="625475" indent="0">
              <a:buNone/>
              <a:defRPr cap="all" baseline="0">
                <a:solidFill>
                  <a:schemeClr val="accent5"/>
                </a:solidFill>
              </a:defRPr>
            </a:lvl3pPr>
            <a:lvl4pPr marL="895350" indent="0">
              <a:buNone/>
              <a:defRPr cap="all" baseline="0">
                <a:solidFill>
                  <a:schemeClr val="accent5"/>
                </a:solidFill>
              </a:defRPr>
            </a:lvl4pPr>
            <a:lvl5pPr marL="1166812" indent="0">
              <a:buNone/>
              <a:defRPr cap="all" baseline="0">
                <a:solidFill>
                  <a:schemeClr val="accent5"/>
                </a:solidFill>
              </a:defRPr>
            </a:lvl5pPr>
          </a:lstStyle>
          <a:p>
            <a:pPr lvl="0"/>
            <a:r>
              <a:rPr lang="en-US"/>
              <a:t>Click to edit Master text styles</a:t>
            </a:r>
            <a:endParaRPr lang="en-ZA"/>
          </a:p>
        </p:txBody>
      </p:sp>
      <p:sp>
        <p:nvSpPr>
          <p:cNvPr id="2" name="Slide Number Placeholder 1">
            <a:extLst>
              <a:ext uri="{FF2B5EF4-FFF2-40B4-BE49-F238E27FC236}">
                <a16:creationId xmlns:a16="http://schemas.microsoft.com/office/drawing/2014/main" id="{1BBDFB27-2046-BFA0-AC3C-40E566A28927}"/>
              </a:ext>
            </a:extLst>
          </p:cNvPr>
          <p:cNvSpPr>
            <a:spLocks noGrp="1"/>
          </p:cNvSpPr>
          <p:nvPr>
            <p:ph type="sldNum" sz="quarter" idx="13"/>
          </p:nvPr>
        </p:nvSpPr>
        <p:spPr/>
        <p:txBody>
          <a:bodyPr/>
          <a:lstStyle/>
          <a:p>
            <a:fld id="{93FCB27F-720F-42A9-B71A-FDAC3DAEC101}" type="slidenum">
              <a:rPr lang="en-ZA" smtClean="0"/>
              <a:pPr/>
              <a:t>‹#›</a:t>
            </a:fld>
            <a:endParaRPr lang="en-ZA"/>
          </a:p>
        </p:txBody>
      </p:sp>
    </p:spTree>
    <p:extLst>
      <p:ext uri="{BB962C8B-B14F-4D97-AF65-F5344CB8AC3E}">
        <p14:creationId xmlns:p14="http://schemas.microsoft.com/office/powerpoint/2010/main" val="2646693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 sub + 2 chart left +copy righ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DFBCF02-7380-48D9-8523-235D973B743C}"/>
              </a:ext>
            </a:extLst>
          </p:cNvPr>
          <p:cNvSpPr>
            <a:spLocks noGrp="1"/>
          </p:cNvSpPr>
          <p:nvPr>
            <p:ph type="title" hasCustomPrompt="1"/>
          </p:nvPr>
        </p:nvSpPr>
        <p:spPr/>
        <p:txBody>
          <a:bodyPr/>
          <a:lstStyle/>
          <a:p>
            <a:r>
              <a:rPr lang="en-US"/>
              <a:t>Click to edit master title</a:t>
            </a:r>
            <a:endParaRPr lang="en-ZA"/>
          </a:p>
        </p:txBody>
      </p:sp>
      <p:sp>
        <p:nvSpPr>
          <p:cNvPr id="10" name="Chart Placeholder 9">
            <a:extLst>
              <a:ext uri="{FF2B5EF4-FFF2-40B4-BE49-F238E27FC236}">
                <a16:creationId xmlns:a16="http://schemas.microsoft.com/office/drawing/2014/main" id="{34B38C01-A1F1-4E09-BBAE-B811043740EA}"/>
              </a:ext>
            </a:extLst>
          </p:cNvPr>
          <p:cNvSpPr>
            <a:spLocks noGrp="1"/>
          </p:cNvSpPr>
          <p:nvPr>
            <p:ph type="chart" sz="quarter" idx="13"/>
          </p:nvPr>
        </p:nvSpPr>
        <p:spPr>
          <a:xfrm>
            <a:off x="479425" y="1798527"/>
            <a:ext cx="5437188" cy="2016000"/>
          </a:xfrm>
        </p:spPr>
        <p:txBody>
          <a:bodyPr/>
          <a:lstStyle/>
          <a:p>
            <a:endParaRPr lang="en-ZA"/>
          </a:p>
        </p:txBody>
      </p:sp>
      <p:sp>
        <p:nvSpPr>
          <p:cNvPr id="14" name="Text Placeholder 12">
            <a:extLst>
              <a:ext uri="{FF2B5EF4-FFF2-40B4-BE49-F238E27FC236}">
                <a16:creationId xmlns:a16="http://schemas.microsoft.com/office/drawing/2014/main" id="{6D13C0FF-C246-4613-AD3C-A10C879D31DD}"/>
              </a:ext>
            </a:extLst>
          </p:cNvPr>
          <p:cNvSpPr>
            <a:spLocks noGrp="1"/>
          </p:cNvSpPr>
          <p:nvPr>
            <p:ph type="body" sz="quarter" idx="16"/>
          </p:nvPr>
        </p:nvSpPr>
        <p:spPr>
          <a:xfrm>
            <a:off x="6275388" y="1376363"/>
            <a:ext cx="5437188" cy="4897438"/>
          </a:xfrm>
          <a:noFill/>
          <a:ln w="3175">
            <a:noFill/>
          </a:ln>
        </p:spPr>
        <p:txBody>
          <a:bodyPr lIns="72000" tIns="108000"/>
          <a:lstStyle>
            <a:lvl1pPr>
              <a:defRPr sz="1600"/>
            </a:lvl1pPr>
            <a:lvl2pPr>
              <a:defRPr sz="1600"/>
            </a:lvl2pPr>
          </a:lstStyle>
          <a:p>
            <a:pPr lvl="0"/>
            <a:r>
              <a:rPr lang="en-US"/>
              <a:t>Click to edit Master text styles</a:t>
            </a:r>
          </a:p>
          <a:p>
            <a:pPr lvl="1"/>
            <a:r>
              <a:rPr lang="en-US"/>
              <a:t>Second level</a:t>
            </a:r>
            <a:endParaRPr lang="en-ZA"/>
          </a:p>
        </p:txBody>
      </p:sp>
      <p:sp>
        <p:nvSpPr>
          <p:cNvPr id="12" name="Text Placeholder 2">
            <a:extLst>
              <a:ext uri="{FF2B5EF4-FFF2-40B4-BE49-F238E27FC236}">
                <a16:creationId xmlns:a16="http://schemas.microsoft.com/office/drawing/2014/main" id="{3E26578F-0D1A-4F71-9E9D-41A31022F193}"/>
              </a:ext>
            </a:extLst>
          </p:cNvPr>
          <p:cNvSpPr>
            <a:spLocks noGrp="1"/>
          </p:cNvSpPr>
          <p:nvPr>
            <p:ph type="body" idx="17" hasCustomPrompt="1"/>
          </p:nvPr>
        </p:nvSpPr>
        <p:spPr>
          <a:xfrm>
            <a:off x="479426" y="3859282"/>
            <a:ext cx="5437187" cy="393700"/>
          </a:xfrm>
          <a:prstGeom prst="rect">
            <a:avLst/>
          </a:prstGeom>
          <a:noFill/>
        </p:spPr>
        <p:txBody>
          <a:bodyPr bIns="0" anchor="ctr" anchorCtr="0"/>
          <a:lstStyle>
            <a:lvl1pPr marL="0" indent="0" algn="l">
              <a:spcAft>
                <a:spcPts val="0"/>
              </a:spcAft>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5" name="Chart Placeholder 9">
            <a:extLst>
              <a:ext uri="{FF2B5EF4-FFF2-40B4-BE49-F238E27FC236}">
                <a16:creationId xmlns:a16="http://schemas.microsoft.com/office/drawing/2014/main" id="{872AE81C-FB8F-4F28-886D-C1C137E5B425}"/>
              </a:ext>
            </a:extLst>
          </p:cNvPr>
          <p:cNvSpPr>
            <a:spLocks noGrp="1"/>
          </p:cNvSpPr>
          <p:nvPr>
            <p:ph type="chart" sz="quarter" idx="18"/>
          </p:nvPr>
        </p:nvSpPr>
        <p:spPr>
          <a:xfrm>
            <a:off x="479425" y="4281445"/>
            <a:ext cx="5437188" cy="2016000"/>
          </a:xfrm>
        </p:spPr>
        <p:txBody>
          <a:bodyPr/>
          <a:lstStyle/>
          <a:p>
            <a:endParaRPr lang="en-ZA"/>
          </a:p>
        </p:txBody>
      </p:sp>
      <p:sp>
        <p:nvSpPr>
          <p:cNvPr id="16" name="Text Placeholder 6">
            <a:extLst>
              <a:ext uri="{FF2B5EF4-FFF2-40B4-BE49-F238E27FC236}">
                <a16:creationId xmlns:a16="http://schemas.microsoft.com/office/drawing/2014/main" id="{481C4174-80AB-21A5-1DC6-AD67714ACD1D}"/>
              </a:ext>
            </a:extLst>
          </p:cNvPr>
          <p:cNvSpPr>
            <a:spLocks noGrp="1"/>
          </p:cNvSpPr>
          <p:nvPr>
            <p:ph type="body" sz="quarter" idx="11"/>
          </p:nvPr>
        </p:nvSpPr>
        <p:spPr>
          <a:xfrm>
            <a:off x="479425" y="825501"/>
            <a:ext cx="11233150" cy="393700"/>
          </a:xfrm>
        </p:spPr>
        <p:txBody>
          <a:bodyPr lIns="0" tIns="18000" bIns="18000" anchor="ctr" anchorCtr="0"/>
          <a:lstStyle>
            <a:lvl1pPr marL="0" indent="0">
              <a:spcAft>
                <a:spcPts val="0"/>
              </a:spcAft>
              <a:buNone/>
              <a:defRPr sz="2000" cap="all" baseline="0">
                <a:solidFill>
                  <a:schemeClr val="accent3">
                    <a:lumMod val="75000"/>
                  </a:schemeClr>
                </a:solidFill>
              </a:defRPr>
            </a:lvl1pPr>
            <a:lvl2pPr marL="354013" indent="0">
              <a:buNone/>
              <a:defRPr cap="all" baseline="0">
                <a:solidFill>
                  <a:schemeClr val="accent5"/>
                </a:solidFill>
              </a:defRPr>
            </a:lvl2pPr>
            <a:lvl3pPr marL="625475" indent="0">
              <a:buNone/>
              <a:defRPr cap="all" baseline="0">
                <a:solidFill>
                  <a:schemeClr val="accent5"/>
                </a:solidFill>
              </a:defRPr>
            </a:lvl3pPr>
            <a:lvl4pPr marL="895350" indent="0">
              <a:buNone/>
              <a:defRPr cap="all" baseline="0">
                <a:solidFill>
                  <a:schemeClr val="accent5"/>
                </a:solidFill>
              </a:defRPr>
            </a:lvl4pPr>
            <a:lvl5pPr marL="1166812" indent="0">
              <a:buNone/>
              <a:defRPr cap="all" baseline="0">
                <a:solidFill>
                  <a:schemeClr val="accent5"/>
                </a:solidFill>
              </a:defRPr>
            </a:lvl5pPr>
          </a:lstStyle>
          <a:p>
            <a:pPr lvl="0"/>
            <a:r>
              <a:rPr lang="en-US"/>
              <a:t>Click to edit Master text styles</a:t>
            </a:r>
            <a:endParaRPr lang="en-ZA"/>
          </a:p>
        </p:txBody>
      </p:sp>
      <p:sp>
        <p:nvSpPr>
          <p:cNvPr id="17" name="Text Placeholder 2">
            <a:extLst>
              <a:ext uri="{FF2B5EF4-FFF2-40B4-BE49-F238E27FC236}">
                <a16:creationId xmlns:a16="http://schemas.microsoft.com/office/drawing/2014/main" id="{C44F0209-D73E-2C03-553B-3E21A3659B23}"/>
              </a:ext>
            </a:extLst>
          </p:cNvPr>
          <p:cNvSpPr>
            <a:spLocks noGrp="1"/>
          </p:cNvSpPr>
          <p:nvPr>
            <p:ph type="body" idx="1" hasCustomPrompt="1"/>
          </p:nvPr>
        </p:nvSpPr>
        <p:spPr>
          <a:xfrm>
            <a:off x="479426" y="1376363"/>
            <a:ext cx="5437187" cy="392400"/>
          </a:xfrm>
          <a:prstGeom prst="rect">
            <a:avLst/>
          </a:prstGeom>
          <a:noFill/>
        </p:spPr>
        <p:txBody>
          <a:bodyPr anchor="ctr" anchorCtr="0"/>
          <a:lstStyle>
            <a:lvl1pPr marL="0" indent="0" algn="l">
              <a:spcAft>
                <a:spcPts val="0"/>
              </a:spcAft>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 name="Slide Number Placeholder 1">
            <a:extLst>
              <a:ext uri="{FF2B5EF4-FFF2-40B4-BE49-F238E27FC236}">
                <a16:creationId xmlns:a16="http://schemas.microsoft.com/office/drawing/2014/main" id="{6895F6E7-D5F0-3225-2262-927C0384E4F7}"/>
              </a:ext>
            </a:extLst>
          </p:cNvPr>
          <p:cNvSpPr>
            <a:spLocks noGrp="1"/>
          </p:cNvSpPr>
          <p:nvPr>
            <p:ph type="sldNum" sz="quarter" idx="19"/>
          </p:nvPr>
        </p:nvSpPr>
        <p:spPr/>
        <p:txBody>
          <a:bodyPr/>
          <a:lstStyle/>
          <a:p>
            <a:fld id="{93FCB27F-720F-42A9-B71A-FDAC3DAEC101}" type="slidenum">
              <a:rPr lang="en-ZA" smtClean="0"/>
              <a:pPr/>
              <a:t>‹#›</a:t>
            </a:fld>
            <a:endParaRPr lang="en-ZA"/>
          </a:p>
        </p:txBody>
      </p:sp>
    </p:spTree>
    <p:extLst>
      <p:ext uri="{BB962C8B-B14F-4D97-AF65-F5344CB8AC3E}">
        <p14:creationId xmlns:p14="http://schemas.microsoft.com/office/powerpoint/2010/main" val="1293788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 sub + 1 chart + 1 table + 1 copy bottom">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2860CDA-98B9-43A9-AB95-0CA83C6369A0}"/>
              </a:ext>
            </a:extLst>
          </p:cNvPr>
          <p:cNvSpPr>
            <a:spLocks noGrp="1"/>
          </p:cNvSpPr>
          <p:nvPr>
            <p:ph type="body" idx="1" hasCustomPrompt="1"/>
          </p:nvPr>
        </p:nvSpPr>
        <p:spPr>
          <a:xfrm>
            <a:off x="479426" y="1376363"/>
            <a:ext cx="5437187" cy="504195"/>
          </a:xfrm>
          <a:prstGeom prst="rect">
            <a:avLst/>
          </a:prstGeom>
          <a:noFill/>
        </p:spPr>
        <p:txBody>
          <a:bodyPr anchor="ctr" anchorCtr="0"/>
          <a:lstStyle>
            <a:lvl1pPr marL="0" indent="0" algn="l">
              <a:spcAft>
                <a:spcPts val="0"/>
              </a:spcAft>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Title 6">
            <a:extLst>
              <a:ext uri="{FF2B5EF4-FFF2-40B4-BE49-F238E27FC236}">
                <a16:creationId xmlns:a16="http://schemas.microsoft.com/office/drawing/2014/main" id="{4DFBCF02-7380-48D9-8523-235D973B743C}"/>
              </a:ext>
            </a:extLst>
          </p:cNvPr>
          <p:cNvSpPr>
            <a:spLocks noGrp="1"/>
          </p:cNvSpPr>
          <p:nvPr>
            <p:ph type="title" hasCustomPrompt="1"/>
          </p:nvPr>
        </p:nvSpPr>
        <p:spPr/>
        <p:txBody>
          <a:bodyPr/>
          <a:lstStyle/>
          <a:p>
            <a:r>
              <a:rPr lang="en-US"/>
              <a:t>Click to edit master title</a:t>
            </a:r>
            <a:endParaRPr lang="en-ZA"/>
          </a:p>
        </p:txBody>
      </p:sp>
      <p:sp>
        <p:nvSpPr>
          <p:cNvPr id="10" name="Chart Placeholder 9">
            <a:extLst>
              <a:ext uri="{FF2B5EF4-FFF2-40B4-BE49-F238E27FC236}">
                <a16:creationId xmlns:a16="http://schemas.microsoft.com/office/drawing/2014/main" id="{34B38C01-A1F1-4E09-BBAE-B811043740EA}"/>
              </a:ext>
            </a:extLst>
          </p:cNvPr>
          <p:cNvSpPr>
            <a:spLocks noGrp="1"/>
          </p:cNvSpPr>
          <p:nvPr>
            <p:ph type="chart" sz="quarter" idx="13"/>
          </p:nvPr>
        </p:nvSpPr>
        <p:spPr>
          <a:xfrm>
            <a:off x="479425" y="1949451"/>
            <a:ext cx="5437188" cy="2362582"/>
          </a:xfrm>
        </p:spPr>
        <p:txBody>
          <a:bodyPr/>
          <a:lstStyle/>
          <a:p>
            <a:endParaRPr lang="en-ZA"/>
          </a:p>
        </p:txBody>
      </p:sp>
      <p:sp>
        <p:nvSpPr>
          <p:cNvPr id="13" name="Text Placeholder 12">
            <a:extLst>
              <a:ext uri="{FF2B5EF4-FFF2-40B4-BE49-F238E27FC236}">
                <a16:creationId xmlns:a16="http://schemas.microsoft.com/office/drawing/2014/main" id="{B012003F-5AEC-4357-9947-085EBECEFD72}"/>
              </a:ext>
            </a:extLst>
          </p:cNvPr>
          <p:cNvSpPr>
            <a:spLocks noGrp="1"/>
          </p:cNvSpPr>
          <p:nvPr>
            <p:ph type="body" sz="quarter" idx="15"/>
          </p:nvPr>
        </p:nvSpPr>
        <p:spPr>
          <a:xfrm>
            <a:off x="479425" y="4380927"/>
            <a:ext cx="11233148" cy="1892874"/>
          </a:xfrm>
          <a:noFill/>
          <a:ln w="3175">
            <a:noFill/>
          </a:ln>
        </p:spPr>
        <p:txBody>
          <a:bodyPr lIns="72000" tIns="108000"/>
          <a:lstStyle>
            <a:lvl1pPr>
              <a:defRPr sz="1600"/>
            </a:lvl1pPr>
            <a:lvl2pPr>
              <a:defRPr sz="1600"/>
            </a:lvl2pPr>
          </a:lstStyle>
          <a:p>
            <a:pPr lvl="0"/>
            <a:r>
              <a:rPr lang="en-US"/>
              <a:t>Click to edit Master text styles</a:t>
            </a:r>
          </a:p>
          <a:p>
            <a:pPr lvl="1"/>
            <a:r>
              <a:rPr lang="en-US"/>
              <a:t>Second level</a:t>
            </a:r>
            <a:endParaRPr lang="en-ZA"/>
          </a:p>
        </p:txBody>
      </p:sp>
      <p:sp>
        <p:nvSpPr>
          <p:cNvPr id="4" name="Table Placeholder 3">
            <a:extLst>
              <a:ext uri="{FF2B5EF4-FFF2-40B4-BE49-F238E27FC236}">
                <a16:creationId xmlns:a16="http://schemas.microsoft.com/office/drawing/2014/main" id="{25F17A3D-5610-4C6F-B983-A333A1EAED16}"/>
              </a:ext>
            </a:extLst>
          </p:cNvPr>
          <p:cNvSpPr>
            <a:spLocks noGrp="1"/>
          </p:cNvSpPr>
          <p:nvPr>
            <p:ph type="tbl" sz="quarter" idx="16"/>
          </p:nvPr>
        </p:nvSpPr>
        <p:spPr>
          <a:xfrm>
            <a:off x="6275388" y="1376363"/>
            <a:ext cx="5437187" cy="2911089"/>
          </a:xfrm>
        </p:spPr>
        <p:txBody>
          <a:bodyPr/>
          <a:lstStyle/>
          <a:p>
            <a:endParaRPr lang="en-ZA"/>
          </a:p>
        </p:txBody>
      </p:sp>
      <p:sp>
        <p:nvSpPr>
          <p:cNvPr id="12" name="Text Placeholder 6">
            <a:extLst>
              <a:ext uri="{FF2B5EF4-FFF2-40B4-BE49-F238E27FC236}">
                <a16:creationId xmlns:a16="http://schemas.microsoft.com/office/drawing/2014/main" id="{C39622A7-4EF9-553D-130B-4C2FA305C81F}"/>
              </a:ext>
            </a:extLst>
          </p:cNvPr>
          <p:cNvSpPr>
            <a:spLocks noGrp="1"/>
          </p:cNvSpPr>
          <p:nvPr>
            <p:ph type="body" sz="quarter" idx="11"/>
          </p:nvPr>
        </p:nvSpPr>
        <p:spPr>
          <a:xfrm>
            <a:off x="479425" y="825501"/>
            <a:ext cx="11233150" cy="393700"/>
          </a:xfrm>
        </p:spPr>
        <p:txBody>
          <a:bodyPr lIns="0" tIns="18000" bIns="18000" anchor="ctr" anchorCtr="0"/>
          <a:lstStyle>
            <a:lvl1pPr marL="0" indent="0">
              <a:spcAft>
                <a:spcPts val="0"/>
              </a:spcAft>
              <a:buNone/>
              <a:defRPr sz="2000" cap="all" baseline="0">
                <a:solidFill>
                  <a:schemeClr val="accent3">
                    <a:lumMod val="75000"/>
                  </a:schemeClr>
                </a:solidFill>
              </a:defRPr>
            </a:lvl1pPr>
            <a:lvl2pPr marL="354013" indent="0">
              <a:buNone/>
              <a:defRPr cap="all" baseline="0">
                <a:solidFill>
                  <a:schemeClr val="accent5"/>
                </a:solidFill>
              </a:defRPr>
            </a:lvl2pPr>
            <a:lvl3pPr marL="625475" indent="0">
              <a:buNone/>
              <a:defRPr cap="all" baseline="0">
                <a:solidFill>
                  <a:schemeClr val="accent5"/>
                </a:solidFill>
              </a:defRPr>
            </a:lvl3pPr>
            <a:lvl4pPr marL="895350" indent="0">
              <a:buNone/>
              <a:defRPr cap="all" baseline="0">
                <a:solidFill>
                  <a:schemeClr val="accent5"/>
                </a:solidFill>
              </a:defRPr>
            </a:lvl4pPr>
            <a:lvl5pPr marL="1166812" indent="0">
              <a:buNone/>
              <a:defRPr cap="all" baseline="0">
                <a:solidFill>
                  <a:schemeClr val="accent5"/>
                </a:solidFill>
              </a:defRPr>
            </a:lvl5pPr>
          </a:lstStyle>
          <a:p>
            <a:pPr lvl="0"/>
            <a:r>
              <a:rPr lang="en-US"/>
              <a:t>Click to edit Master text styles</a:t>
            </a:r>
            <a:endParaRPr lang="en-ZA"/>
          </a:p>
        </p:txBody>
      </p:sp>
      <p:sp>
        <p:nvSpPr>
          <p:cNvPr id="2" name="Slide Number Placeholder 1">
            <a:extLst>
              <a:ext uri="{FF2B5EF4-FFF2-40B4-BE49-F238E27FC236}">
                <a16:creationId xmlns:a16="http://schemas.microsoft.com/office/drawing/2014/main" id="{460EF7CB-DBD5-D36F-B922-CA280046BF12}"/>
              </a:ext>
            </a:extLst>
          </p:cNvPr>
          <p:cNvSpPr>
            <a:spLocks noGrp="1"/>
          </p:cNvSpPr>
          <p:nvPr>
            <p:ph type="sldNum" sz="quarter" idx="17"/>
          </p:nvPr>
        </p:nvSpPr>
        <p:spPr/>
        <p:txBody>
          <a:bodyPr/>
          <a:lstStyle/>
          <a:p>
            <a:fld id="{93FCB27F-720F-42A9-B71A-FDAC3DAEC101}" type="slidenum">
              <a:rPr lang="en-ZA" smtClean="0"/>
              <a:pPr/>
              <a:t>‹#›</a:t>
            </a:fld>
            <a:endParaRPr lang="en-ZA"/>
          </a:p>
        </p:txBody>
      </p:sp>
    </p:spTree>
    <p:extLst>
      <p:ext uri="{BB962C8B-B14F-4D97-AF65-F5344CB8AC3E}">
        <p14:creationId xmlns:p14="http://schemas.microsoft.com/office/powerpoint/2010/main" val="2848284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 sub + 2 chart + 2 copy 02">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2860CDA-98B9-43A9-AB95-0CA83C6369A0}"/>
              </a:ext>
            </a:extLst>
          </p:cNvPr>
          <p:cNvSpPr>
            <a:spLocks noGrp="1"/>
          </p:cNvSpPr>
          <p:nvPr>
            <p:ph type="body" idx="1" hasCustomPrompt="1"/>
          </p:nvPr>
        </p:nvSpPr>
        <p:spPr>
          <a:xfrm>
            <a:off x="479426" y="1376363"/>
            <a:ext cx="5437187" cy="504195"/>
          </a:xfrm>
          <a:prstGeom prst="rect">
            <a:avLst/>
          </a:prstGeom>
          <a:noFill/>
        </p:spPr>
        <p:txBody>
          <a:bodyPr anchor="ctr" anchorCtr="0"/>
          <a:lstStyle>
            <a:lvl1pPr marL="0" indent="0" algn="l">
              <a:spcAft>
                <a:spcPts val="0"/>
              </a:spcAft>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5" name="Text Placeholder 4">
            <a:extLst>
              <a:ext uri="{FF2B5EF4-FFF2-40B4-BE49-F238E27FC236}">
                <a16:creationId xmlns:a16="http://schemas.microsoft.com/office/drawing/2014/main" id="{3DCDBCB6-C0A0-4087-9A0D-EBC4F57ACDF5}"/>
              </a:ext>
            </a:extLst>
          </p:cNvPr>
          <p:cNvSpPr>
            <a:spLocks noGrp="1"/>
          </p:cNvSpPr>
          <p:nvPr>
            <p:ph type="body" sz="quarter" idx="3" hasCustomPrompt="1"/>
          </p:nvPr>
        </p:nvSpPr>
        <p:spPr>
          <a:xfrm>
            <a:off x="6275389" y="1376363"/>
            <a:ext cx="5437186" cy="504195"/>
          </a:xfrm>
          <a:prstGeom prst="rect">
            <a:avLst/>
          </a:prstGeom>
          <a:noFill/>
        </p:spPr>
        <p:txBody>
          <a:bodyPr anchor="ctr" anchorCtr="0"/>
          <a:lstStyle>
            <a:lvl1pPr marL="0" indent="0" algn="l">
              <a:spcAft>
                <a:spcPts val="0"/>
              </a:spcAft>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Title 6">
            <a:extLst>
              <a:ext uri="{FF2B5EF4-FFF2-40B4-BE49-F238E27FC236}">
                <a16:creationId xmlns:a16="http://schemas.microsoft.com/office/drawing/2014/main" id="{4DFBCF02-7380-48D9-8523-235D973B743C}"/>
              </a:ext>
            </a:extLst>
          </p:cNvPr>
          <p:cNvSpPr>
            <a:spLocks noGrp="1"/>
          </p:cNvSpPr>
          <p:nvPr>
            <p:ph type="title" hasCustomPrompt="1"/>
          </p:nvPr>
        </p:nvSpPr>
        <p:spPr/>
        <p:txBody>
          <a:bodyPr/>
          <a:lstStyle/>
          <a:p>
            <a:r>
              <a:rPr lang="en-US"/>
              <a:t>Click to edit master title</a:t>
            </a:r>
            <a:endParaRPr lang="en-ZA"/>
          </a:p>
        </p:txBody>
      </p:sp>
      <p:sp>
        <p:nvSpPr>
          <p:cNvPr id="10" name="Chart Placeholder 9">
            <a:extLst>
              <a:ext uri="{FF2B5EF4-FFF2-40B4-BE49-F238E27FC236}">
                <a16:creationId xmlns:a16="http://schemas.microsoft.com/office/drawing/2014/main" id="{34B38C01-A1F1-4E09-BBAE-B811043740EA}"/>
              </a:ext>
            </a:extLst>
          </p:cNvPr>
          <p:cNvSpPr>
            <a:spLocks noGrp="1"/>
          </p:cNvSpPr>
          <p:nvPr>
            <p:ph type="chart" sz="quarter" idx="13"/>
          </p:nvPr>
        </p:nvSpPr>
        <p:spPr>
          <a:xfrm>
            <a:off x="479425" y="1949450"/>
            <a:ext cx="5437188" cy="2714674"/>
          </a:xfrm>
        </p:spPr>
        <p:txBody>
          <a:bodyPr/>
          <a:lstStyle/>
          <a:p>
            <a:endParaRPr lang="en-ZA"/>
          </a:p>
        </p:txBody>
      </p:sp>
      <p:sp>
        <p:nvSpPr>
          <p:cNvPr id="11" name="Chart Placeholder 9">
            <a:extLst>
              <a:ext uri="{FF2B5EF4-FFF2-40B4-BE49-F238E27FC236}">
                <a16:creationId xmlns:a16="http://schemas.microsoft.com/office/drawing/2014/main" id="{387DC6A0-4419-4567-AEA6-CFAA7B0696F1}"/>
              </a:ext>
            </a:extLst>
          </p:cNvPr>
          <p:cNvSpPr>
            <a:spLocks noGrp="1"/>
          </p:cNvSpPr>
          <p:nvPr>
            <p:ph type="chart" sz="quarter" idx="14"/>
          </p:nvPr>
        </p:nvSpPr>
        <p:spPr>
          <a:xfrm>
            <a:off x="6275386" y="1949450"/>
            <a:ext cx="5437188" cy="2714674"/>
          </a:xfrm>
        </p:spPr>
        <p:txBody>
          <a:bodyPr/>
          <a:lstStyle/>
          <a:p>
            <a:endParaRPr lang="en-ZA"/>
          </a:p>
        </p:txBody>
      </p:sp>
      <p:sp>
        <p:nvSpPr>
          <p:cNvPr id="14" name="Text Placeholder 12">
            <a:extLst>
              <a:ext uri="{FF2B5EF4-FFF2-40B4-BE49-F238E27FC236}">
                <a16:creationId xmlns:a16="http://schemas.microsoft.com/office/drawing/2014/main" id="{6D13C0FF-C246-4613-AD3C-A10C879D31DD}"/>
              </a:ext>
            </a:extLst>
          </p:cNvPr>
          <p:cNvSpPr>
            <a:spLocks noGrp="1"/>
          </p:cNvSpPr>
          <p:nvPr>
            <p:ph type="body" sz="quarter" idx="16"/>
          </p:nvPr>
        </p:nvSpPr>
        <p:spPr>
          <a:xfrm>
            <a:off x="6275388" y="4733017"/>
            <a:ext cx="5437188" cy="1540784"/>
          </a:xfrm>
          <a:noFill/>
          <a:ln w="6350">
            <a:noFill/>
          </a:ln>
        </p:spPr>
        <p:txBody>
          <a:bodyPr lIns="72000" tIns="108000"/>
          <a:lstStyle>
            <a:lvl1pPr>
              <a:defRPr sz="1600"/>
            </a:lvl1pPr>
            <a:lvl2pPr>
              <a:defRPr sz="1600"/>
            </a:lvl2pPr>
          </a:lstStyle>
          <a:p>
            <a:pPr lvl="0"/>
            <a:r>
              <a:rPr lang="en-US"/>
              <a:t>Click to edit Master text styles</a:t>
            </a:r>
          </a:p>
          <a:p>
            <a:pPr lvl="1"/>
            <a:r>
              <a:rPr lang="en-US"/>
              <a:t>Second level</a:t>
            </a:r>
            <a:endParaRPr lang="en-ZA"/>
          </a:p>
        </p:txBody>
      </p:sp>
      <p:sp>
        <p:nvSpPr>
          <p:cNvPr id="4" name="Table Placeholder 3">
            <a:extLst>
              <a:ext uri="{FF2B5EF4-FFF2-40B4-BE49-F238E27FC236}">
                <a16:creationId xmlns:a16="http://schemas.microsoft.com/office/drawing/2014/main" id="{A761D2CA-602D-4D1E-A4FD-24FEB930C245}"/>
              </a:ext>
            </a:extLst>
          </p:cNvPr>
          <p:cNvSpPr>
            <a:spLocks noGrp="1"/>
          </p:cNvSpPr>
          <p:nvPr>
            <p:ph type="tbl" sz="quarter" idx="17"/>
          </p:nvPr>
        </p:nvSpPr>
        <p:spPr>
          <a:xfrm>
            <a:off x="479425" y="4732338"/>
            <a:ext cx="5437188" cy="1541462"/>
          </a:xfrm>
        </p:spPr>
        <p:txBody>
          <a:bodyPr/>
          <a:lstStyle/>
          <a:p>
            <a:endParaRPr lang="en-ZA"/>
          </a:p>
        </p:txBody>
      </p:sp>
      <p:sp>
        <p:nvSpPr>
          <p:cNvPr id="13" name="Text Placeholder 6">
            <a:extLst>
              <a:ext uri="{FF2B5EF4-FFF2-40B4-BE49-F238E27FC236}">
                <a16:creationId xmlns:a16="http://schemas.microsoft.com/office/drawing/2014/main" id="{F2C151D0-2E07-F010-9712-16A5D47BE49E}"/>
              </a:ext>
            </a:extLst>
          </p:cNvPr>
          <p:cNvSpPr>
            <a:spLocks noGrp="1"/>
          </p:cNvSpPr>
          <p:nvPr>
            <p:ph type="body" sz="quarter" idx="11"/>
          </p:nvPr>
        </p:nvSpPr>
        <p:spPr>
          <a:xfrm>
            <a:off x="479425" y="825501"/>
            <a:ext cx="11233150" cy="393700"/>
          </a:xfrm>
        </p:spPr>
        <p:txBody>
          <a:bodyPr lIns="0" tIns="18000" bIns="18000" anchor="ctr" anchorCtr="0"/>
          <a:lstStyle>
            <a:lvl1pPr marL="0" indent="0">
              <a:spcAft>
                <a:spcPts val="0"/>
              </a:spcAft>
              <a:buNone/>
              <a:defRPr sz="2000" cap="all" baseline="0">
                <a:solidFill>
                  <a:schemeClr val="accent3">
                    <a:lumMod val="75000"/>
                  </a:schemeClr>
                </a:solidFill>
              </a:defRPr>
            </a:lvl1pPr>
            <a:lvl2pPr marL="354013" indent="0">
              <a:buNone/>
              <a:defRPr cap="all" baseline="0">
                <a:solidFill>
                  <a:schemeClr val="accent5"/>
                </a:solidFill>
              </a:defRPr>
            </a:lvl2pPr>
            <a:lvl3pPr marL="625475" indent="0">
              <a:buNone/>
              <a:defRPr cap="all" baseline="0">
                <a:solidFill>
                  <a:schemeClr val="accent5"/>
                </a:solidFill>
              </a:defRPr>
            </a:lvl3pPr>
            <a:lvl4pPr marL="895350" indent="0">
              <a:buNone/>
              <a:defRPr cap="all" baseline="0">
                <a:solidFill>
                  <a:schemeClr val="accent5"/>
                </a:solidFill>
              </a:defRPr>
            </a:lvl4pPr>
            <a:lvl5pPr marL="1166812" indent="0">
              <a:buNone/>
              <a:defRPr cap="all" baseline="0">
                <a:solidFill>
                  <a:schemeClr val="accent5"/>
                </a:solidFill>
              </a:defRPr>
            </a:lvl5pPr>
          </a:lstStyle>
          <a:p>
            <a:pPr lvl="0"/>
            <a:r>
              <a:rPr lang="en-US"/>
              <a:t>Click to edit Master text styles</a:t>
            </a:r>
            <a:endParaRPr lang="en-ZA"/>
          </a:p>
        </p:txBody>
      </p:sp>
      <p:sp>
        <p:nvSpPr>
          <p:cNvPr id="2" name="Slide Number Placeholder 1">
            <a:extLst>
              <a:ext uri="{FF2B5EF4-FFF2-40B4-BE49-F238E27FC236}">
                <a16:creationId xmlns:a16="http://schemas.microsoft.com/office/drawing/2014/main" id="{258EE74D-94A5-86DC-DE87-C06EDB4A5F15}"/>
              </a:ext>
            </a:extLst>
          </p:cNvPr>
          <p:cNvSpPr>
            <a:spLocks noGrp="1"/>
          </p:cNvSpPr>
          <p:nvPr>
            <p:ph type="sldNum" sz="quarter" idx="18"/>
          </p:nvPr>
        </p:nvSpPr>
        <p:spPr/>
        <p:txBody>
          <a:bodyPr/>
          <a:lstStyle/>
          <a:p>
            <a:fld id="{93FCB27F-720F-42A9-B71A-FDAC3DAEC101}" type="slidenum">
              <a:rPr lang="en-ZA" smtClean="0"/>
              <a:pPr/>
              <a:t>‹#›</a:t>
            </a:fld>
            <a:endParaRPr lang="en-ZA"/>
          </a:p>
        </p:txBody>
      </p:sp>
    </p:spTree>
    <p:extLst>
      <p:ext uri="{BB962C8B-B14F-4D97-AF65-F5344CB8AC3E}">
        <p14:creationId xmlns:p14="http://schemas.microsoft.com/office/powerpoint/2010/main" val="1473620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 chart left 1 right 1 copy righ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2860CDA-98B9-43A9-AB95-0CA83C6369A0}"/>
              </a:ext>
            </a:extLst>
          </p:cNvPr>
          <p:cNvSpPr>
            <a:spLocks noGrp="1"/>
          </p:cNvSpPr>
          <p:nvPr>
            <p:ph type="body" idx="1" hasCustomPrompt="1"/>
          </p:nvPr>
        </p:nvSpPr>
        <p:spPr>
          <a:xfrm>
            <a:off x="479426" y="1376363"/>
            <a:ext cx="5437187" cy="504195"/>
          </a:xfrm>
          <a:prstGeom prst="rect">
            <a:avLst/>
          </a:prstGeom>
          <a:noFill/>
        </p:spPr>
        <p:txBody>
          <a:bodyPr anchor="ctr" anchorCtr="0"/>
          <a:lstStyle>
            <a:lvl1pPr marL="0" indent="0" algn="l">
              <a:spcAft>
                <a:spcPts val="0"/>
              </a:spcAft>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5" name="Text Placeholder 4">
            <a:extLst>
              <a:ext uri="{FF2B5EF4-FFF2-40B4-BE49-F238E27FC236}">
                <a16:creationId xmlns:a16="http://schemas.microsoft.com/office/drawing/2014/main" id="{3DCDBCB6-C0A0-4087-9A0D-EBC4F57ACDF5}"/>
              </a:ext>
            </a:extLst>
          </p:cNvPr>
          <p:cNvSpPr>
            <a:spLocks noGrp="1"/>
          </p:cNvSpPr>
          <p:nvPr>
            <p:ph type="body" sz="quarter" idx="3" hasCustomPrompt="1"/>
          </p:nvPr>
        </p:nvSpPr>
        <p:spPr>
          <a:xfrm>
            <a:off x="6275389" y="1376363"/>
            <a:ext cx="5437186" cy="504195"/>
          </a:xfrm>
          <a:prstGeom prst="rect">
            <a:avLst/>
          </a:prstGeom>
          <a:noFill/>
        </p:spPr>
        <p:txBody>
          <a:bodyPr anchor="ctr" anchorCtr="0"/>
          <a:lstStyle>
            <a:lvl1pPr marL="0" indent="0" algn="l">
              <a:spcAft>
                <a:spcPts val="0"/>
              </a:spcAft>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Title 6">
            <a:extLst>
              <a:ext uri="{FF2B5EF4-FFF2-40B4-BE49-F238E27FC236}">
                <a16:creationId xmlns:a16="http://schemas.microsoft.com/office/drawing/2014/main" id="{4DFBCF02-7380-48D9-8523-235D973B743C}"/>
              </a:ext>
            </a:extLst>
          </p:cNvPr>
          <p:cNvSpPr>
            <a:spLocks noGrp="1"/>
          </p:cNvSpPr>
          <p:nvPr>
            <p:ph type="title" hasCustomPrompt="1"/>
          </p:nvPr>
        </p:nvSpPr>
        <p:spPr/>
        <p:txBody>
          <a:bodyPr/>
          <a:lstStyle/>
          <a:p>
            <a:r>
              <a:rPr lang="en-US"/>
              <a:t>Click to edit master title</a:t>
            </a:r>
            <a:endParaRPr lang="en-ZA"/>
          </a:p>
        </p:txBody>
      </p:sp>
      <p:sp>
        <p:nvSpPr>
          <p:cNvPr id="10" name="Chart Placeholder 9">
            <a:extLst>
              <a:ext uri="{FF2B5EF4-FFF2-40B4-BE49-F238E27FC236}">
                <a16:creationId xmlns:a16="http://schemas.microsoft.com/office/drawing/2014/main" id="{34B38C01-A1F1-4E09-BBAE-B811043740EA}"/>
              </a:ext>
            </a:extLst>
          </p:cNvPr>
          <p:cNvSpPr>
            <a:spLocks noGrp="1"/>
          </p:cNvSpPr>
          <p:nvPr>
            <p:ph type="chart" sz="quarter" idx="13"/>
          </p:nvPr>
        </p:nvSpPr>
        <p:spPr>
          <a:xfrm>
            <a:off x="479425" y="1949450"/>
            <a:ext cx="5437188" cy="2605297"/>
          </a:xfrm>
        </p:spPr>
        <p:txBody>
          <a:bodyPr/>
          <a:lstStyle/>
          <a:p>
            <a:endParaRPr lang="en-ZA"/>
          </a:p>
        </p:txBody>
      </p:sp>
      <p:sp>
        <p:nvSpPr>
          <p:cNvPr id="11" name="Chart Placeholder 9">
            <a:extLst>
              <a:ext uri="{FF2B5EF4-FFF2-40B4-BE49-F238E27FC236}">
                <a16:creationId xmlns:a16="http://schemas.microsoft.com/office/drawing/2014/main" id="{387DC6A0-4419-4567-AEA6-CFAA7B0696F1}"/>
              </a:ext>
            </a:extLst>
          </p:cNvPr>
          <p:cNvSpPr>
            <a:spLocks noGrp="1"/>
          </p:cNvSpPr>
          <p:nvPr>
            <p:ph type="chart" sz="quarter" idx="14"/>
          </p:nvPr>
        </p:nvSpPr>
        <p:spPr>
          <a:xfrm>
            <a:off x="6275386" y="1949450"/>
            <a:ext cx="5437188" cy="2605297"/>
          </a:xfrm>
        </p:spPr>
        <p:txBody>
          <a:bodyPr/>
          <a:lstStyle/>
          <a:p>
            <a:endParaRPr lang="en-ZA"/>
          </a:p>
        </p:txBody>
      </p:sp>
      <p:sp>
        <p:nvSpPr>
          <p:cNvPr id="14" name="Text Placeholder 12">
            <a:extLst>
              <a:ext uri="{FF2B5EF4-FFF2-40B4-BE49-F238E27FC236}">
                <a16:creationId xmlns:a16="http://schemas.microsoft.com/office/drawing/2014/main" id="{6D13C0FF-C246-4613-AD3C-A10C879D31DD}"/>
              </a:ext>
            </a:extLst>
          </p:cNvPr>
          <p:cNvSpPr>
            <a:spLocks noGrp="1"/>
          </p:cNvSpPr>
          <p:nvPr>
            <p:ph type="body" sz="quarter" idx="16"/>
          </p:nvPr>
        </p:nvSpPr>
        <p:spPr>
          <a:xfrm>
            <a:off x="6275388" y="4623639"/>
            <a:ext cx="5437188" cy="1650162"/>
          </a:xfrm>
          <a:noFill/>
          <a:ln w="6350">
            <a:noFill/>
          </a:ln>
        </p:spPr>
        <p:txBody>
          <a:bodyPr lIns="72000" tIns="108000"/>
          <a:lstStyle>
            <a:lvl1pPr>
              <a:defRPr sz="1600"/>
            </a:lvl1pPr>
            <a:lvl2pPr>
              <a:defRPr sz="1600"/>
            </a:lvl2pPr>
          </a:lstStyle>
          <a:p>
            <a:pPr lvl="0"/>
            <a:r>
              <a:rPr lang="en-US"/>
              <a:t>Click to edit Master text styles</a:t>
            </a:r>
          </a:p>
          <a:p>
            <a:pPr lvl="1"/>
            <a:r>
              <a:rPr lang="en-US"/>
              <a:t>Second level</a:t>
            </a:r>
            <a:endParaRPr lang="en-ZA"/>
          </a:p>
        </p:txBody>
      </p:sp>
      <p:sp>
        <p:nvSpPr>
          <p:cNvPr id="12" name="Chart Placeholder 9">
            <a:extLst>
              <a:ext uri="{FF2B5EF4-FFF2-40B4-BE49-F238E27FC236}">
                <a16:creationId xmlns:a16="http://schemas.microsoft.com/office/drawing/2014/main" id="{C7087D1F-CD0C-4F5E-9F12-7AAF01127A96}"/>
              </a:ext>
            </a:extLst>
          </p:cNvPr>
          <p:cNvSpPr>
            <a:spLocks noGrp="1"/>
          </p:cNvSpPr>
          <p:nvPr>
            <p:ph type="chart" sz="quarter" idx="17"/>
          </p:nvPr>
        </p:nvSpPr>
        <p:spPr>
          <a:xfrm>
            <a:off x="479425" y="4623640"/>
            <a:ext cx="5437188" cy="1650162"/>
          </a:xfrm>
        </p:spPr>
        <p:txBody>
          <a:bodyPr/>
          <a:lstStyle/>
          <a:p>
            <a:endParaRPr lang="en-ZA"/>
          </a:p>
        </p:txBody>
      </p:sp>
      <p:sp>
        <p:nvSpPr>
          <p:cNvPr id="15" name="Text Placeholder 6">
            <a:extLst>
              <a:ext uri="{FF2B5EF4-FFF2-40B4-BE49-F238E27FC236}">
                <a16:creationId xmlns:a16="http://schemas.microsoft.com/office/drawing/2014/main" id="{7DBD14A5-90E9-4504-F174-584AB9761BB6}"/>
              </a:ext>
            </a:extLst>
          </p:cNvPr>
          <p:cNvSpPr>
            <a:spLocks noGrp="1"/>
          </p:cNvSpPr>
          <p:nvPr>
            <p:ph type="body" sz="quarter" idx="11"/>
          </p:nvPr>
        </p:nvSpPr>
        <p:spPr>
          <a:xfrm>
            <a:off x="479425" y="825501"/>
            <a:ext cx="11233150" cy="393700"/>
          </a:xfrm>
        </p:spPr>
        <p:txBody>
          <a:bodyPr lIns="0" tIns="18000" bIns="18000" anchor="ctr" anchorCtr="0"/>
          <a:lstStyle>
            <a:lvl1pPr marL="0" indent="0">
              <a:spcAft>
                <a:spcPts val="0"/>
              </a:spcAft>
              <a:buNone/>
              <a:defRPr sz="2000" cap="all" baseline="0">
                <a:solidFill>
                  <a:schemeClr val="accent3">
                    <a:lumMod val="75000"/>
                  </a:schemeClr>
                </a:solidFill>
              </a:defRPr>
            </a:lvl1pPr>
            <a:lvl2pPr marL="354013" indent="0">
              <a:buNone/>
              <a:defRPr cap="all" baseline="0">
                <a:solidFill>
                  <a:schemeClr val="accent5"/>
                </a:solidFill>
              </a:defRPr>
            </a:lvl2pPr>
            <a:lvl3pPr marL="625475" indent="0">
              <a:buNone/>
              <a:defRPr cap="all" baseline="0">
                <a:solidFill>
                  <a:schemeClr val="accent5"/>
                </a:solidFill>
              </a:defRPr>
            </a:lvl3pPr>
            <a:lvl4pPr marL="895350" indent="0">
              <a:buNone/>
              <a:defRPr cap="all" baseline="0">
                <a:solidFill>
                  <a:schemeClr val="accent5"/>
                </a:solidFill>
              </a:defRPr>
            </a:lvl4pPr>
            <a:lvl5pPr marL="1166812" indent="0">
              <a:buNone/>
              <a:defRPr cap="all" baseline="0">
                <a:solidFill>
                  <a:schemeClr val="accent5"/>
                </a:solidFill>
              </a:defRPr>
            </a:lvl5pPr>
          </a:lstStyle>
          <a:p>
            <a:pPr lvl="0"/>
            <a:r>
              <a:rPr lang="en-US"/>
              <a:t>Click to edit Master text styles</a:t>
            </a:r>
            <a:endParaRPr lang="en-ZA"/>
          </a:p>
        </p:txBody>
      </p:sp>
      <p:sp>
        <p:nvSpPr>
          <p:cNvPr id="2" name="Slide Number Placeholder 1">
            <a:extLst>
              <a:ext uri="{FF2B5EF4-FFF2-40B4-BE49-F238E27FC236}">
                <a16:creationId xmlns:a16="http://schemas.microsoft.com/office/drawing/2014/main" id="{6300CEC0-0F9E-872C-B099-D8CA92253FA9}"/>
              </a:ext>
            </a:extLst>
          </p:cNvPr>
          <p:cNvSpPr>
            <a:spLocks noGrp="1"/>
          </p:cNvSpPr>
          <p:nvPr>
            <p:ph type="sldNum" sz="quarter" idx="18"/>
          </p:nvPr>
        </p:nvSpPr>
        <p:spPr/>
        <p:txBody>
          <a:bodyPr/>
          <a:lstStyle/>
          <a:p>
            <a:fld id="{93FCB27F-720F-42A9-B71A-FDAC3DAEC101}" type="slidenum">
              <a:rPr lang="en-ZA" smtClean="0"/>
              <a:pPr/>
              <a:t>‹#›</a:t>
            </a:fld>
            <a:endParaRPr lang="en-ZA"/>
          </a:p>
        </p:txBody>
      </p:sp>
    </p:spTree>
    <p:extLst>
      <p:ext uri="{BB962C8B-B14F-4D97-AF65-F5344CB8AC3E}">
        <p14:creationId xmlns:p14="http://schemas.microsoft.com/office/powerpoint/2010/main" val="503248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2 sub + 2 chart + copy righ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2860CDA-98B9-43A9-AB95-0CA83C6369A0}"/>
              </a:ext>
            </a:extLst>
          </p:cNvPr>
          <p:cNvSpPr>
            <a:spLocks noGrp="1"/>
          </p:cNvSpPr>
          <p:nvPr>
            <p:ph type="body" idx="1" hasCustomPrompt="1"/>
          </p:nvPr>
        </p:nvSpPr>
        <p:spPr>
          <a:xfrm>
            <a:off x="479426" y="1376363"/>
            <a:ext cx="5437187" cy="504195"/>
          </a:xfrm>
          <a:prstGeom prst="rect">
            <a:avLst/>
          </a:prstGeom>
          <a:noFill/>
        </p:spPr>
        <p:txBody>
          <a:bodyPr anchor="ctr" anchorCtr="0"/>
          <a:lstStyle>
            <a:lvl1pPr marL="0" indent="0" algn="l">
              <a:spcAft>
                <a:spcPts val="0"/>
              </a:spcAft>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Title 6">
            <a:extLst>
              <a:ext uri="{FF2B5EF4-FFF2-40B4-BE49-F238E27FC236}">
                <a16:creationId xmlns:a16="http://schemas.microsoft.com/office/drawing/2014/main" id="{4DFBCF02-7380-48D9-8523-235D973B743C}"/>
              </a:ext>
            </a:extLst>
          </p:cNvPr>
          <p:cNvSpPr>
            <a:spLocks noGrp="1"/>
          </p:cNvSpPr>
          <p:nvPr>
            <p:ph type="title" hasCustomPrompt="1"/>
          </p:nvPr>
        </p:nvSpPr>
        <p:spPr/>
        <p:txBody>
          <a:bodyPr/>
          <a:lstStyle/>
          <a:p>
            <a:r>
              <a:rPr lang="en-US"/>
              <a:t>Click to edit master title</a:t>
            </a:r>
            <a:endParaRPr lang="en-ZA"/>
          </a:p>
        </p:txBody>
      </p:sp>
      <p:sp>
        <p:nvSpPr>
          <p:cNvPr id="10" name="Chart Placeholder 9">
            <a:extLst>
              <a:ext uri="{FF2B5EF4-FFF2-40B4-BE49-F238E27FC236}">
                <a16:creationId xmlns:a16="http://schemas.microsoft.com/office/drawing/2014/main" id="{34B38C01-A1F1-4E09-BBAE-B811043740EA}"/>
              </a:ext>
            </a:extLst>
          </p:cNvPr>
          <p:cNvSpPr>
            <a:spLocks noGrp="1"/>
          </p:cNvSpPr>
          <p:nvPr>
            <p:ph type="chart" sz="quarter" idx="13"/>
          </p:nvPr>
        </p:nvSpPr>
        <p:spPr>
          <a:xfrm>
            <a:off x="479425" y="1949450"/>
            <a:ext cx="5437188" cy="2714674"/>
          </a:xfrm>
        </p:spPr>
        <p:txBody>
          <a:bodyPr/>
          <a:lstStyle/>
          <a:p>
            <a:endParaRPr lang="en-ZA"/>
          </a:p>
        </p:txBody>
      </p:sp>
      <p:sp>
        <p:nvSpPr>
          <p:cNvPr id="14" name="Text Placeholder 12">
            <a:extLst>
              <a:ext uri="{FF2B5EF4-FFF2-40B4-BE49-F238E27FC236}">
                <a16:creationId xmlns:a16="http://schemas.microsoft.com/office/drawing/2014/main" id="{6D13C0FF-C246-4613-AD3C-A10C879D31DD}"/>
              </a:ext>
            </a:extLst>
          </p:cNvPr>
          <p:cNvSpPr>
            <a:spLocks noGrp="1"/>
          </p:cNvSpPr>
          <p:nvPr>
            <p:ph type="body" sz="quarter" idx="16"/>
          </p:nvPr>
        </p:nvSpPr>
        <p:spPr>
          <a:xfrm>
            <a:off x="6275388" y="1376363"/>
            <a:ext cx="5437188" cy="4897438"/>
          </a:xfrm>
          <a:noFill/>
          <a:ln w="3175">
            <a:noFill/>
          </a:ln>
        </p:spPr>
        <p:txBody>
          <a:bodyPr lIns="108000" tIns="108000"/>
          <a:lstStyle>
            <a:lvl1pPr>
              <a:defRPr sz="1600"/>
            </a:lvl1pPr>
            <a:lvl2pPr>
              <a:defRPr sz="1600"/>
            </a:lvl2pPr>
          </a:lstStyle>
          <a:p>
            <a:pPr lvl="0"/>
            <a:r>
              <a:rPr lang="en-US"/>
              <a:t>Click to edit Master text styles</a:t>
            </a:r>
          </a:p>
          <a:p>
            <a:pPr lvl="1"/>
            <a:r>
              <a:rPr lang="en-US"/>
              <a:t>Second level</a:t>
            </a:r>
            <a:endParaRPr lang="en-ZA"/>
          </a:p>
        </p:txBody>
      </p:sp>
      <p:sp>
        <p:nvSpPr>
          <p:cNvPr id="4" name="Table Placeholder 3">
            <a:extLst>
              <a:ext uri="{FF2B5EF4-FFF2-40B4-BE49-F238E27FC236}">
                <a16:creationId xmlns:a16="http://schemas.microsoft.com/office/drawing/2014/main" id="{A761D2CA-602D-4D1E-A4FD-24FEB930C245}"/>
              </a:ext>
            </a:extLst>
          </p:cNvPr>
          <p:cNvSpPr>
            <a:spLocks noGrp="1"/>
          </p:cNvSpPr>
          <p:nvPr>
            <p:ph type="tbl" sz="quarter" idx="17"/>
          </p:nvPr>
        </p:nvSpPr>
        <p:spPr>
          <a:xfrm>
            <a:off x="479425" y="4732338"/>
            <a:ext cx="5437188" cy="1541462"/>
          </a:xfrm>
        </p:spPr>
        <p:txBody>
          <a:bodyPr/>
          <a:lstStyle/>
          <a:p>
            <a:endParaRPr lang="en-ZA"/>
          </a:p>
        </p:txBody>
      </p:sp>
      <p:sp>
        <p:nvSpPr>
          <p:cNvPr id="12" name="Text Placeholder 6">
            <a:extLst>
              <a:ext uri="{FF2B5EF4-FFF2-40B4-BE49-F238E27FC236}">
                <a16:creationId xmlns:a16="http://schemas.microsoft.com/office/drawing/2014/main" id="{041D4792-6F6F-E7BA-B0D8-F90F490C76C3}"/>
              </a:ext>
            </a:extLst>
          </p:cNvPr>
          <p:cNvSpPr>
            <a:spLocks noGrp="1"/>
          </p:cNvSpPr>
          <p:nvPr>
            <p:ph type="body" sz="quarter" idx="11"/>
          </p:nvPr>
        </p:nvSpPr>
        <p:spPr>
          <a:xfrm>
            <a:off x="479425" y="825501"/>
            <a:ext cx="11233150" cy="393700"/>
          </a:xfrm>
        </p:spPr>
        <p:txBody>
          <a:bodyPr lIns="0" tIns="18000" bIns="18000" anchor="ctr" anchorCtr="0"/>
          <a:lstStyle>
            <a:lvl1pPr marL="0" indent="0">
              <a:spcAft>
                <a:spcPts val="0"/>
              </a:spcAft>
              <a:buNone/>
              <a:defRPr sz="2000" cap="all" baseline="0">
                <a:solidFill>
                  <a:schemeClr val="accent3">
                    <a:lumMod val="75000"/>
                  </a:schemeClr>
                </a:solidFill>
              </a:defRPr>
            </a:lvl1pPr>
            <a:lvl2pPr marL="354013" indent="0">
              <a:buNone/>
              <a:defRPr cap="all" baseline="0">
                <a:solidFill>
                  <a:schemeClr val="accent5"/>
                </a:solidFill>
              </a:defRPr>
            </a:lvl2pPr>
            <a:lvl3pPr marL="625475" indent="0">
              <a:buNone/>
              <a:defRPr cap="all" baseline="0">
                <a:solidFill>
                  <a:schemeClr val="accent5"/>
                </a:solidFill>
              </a:defRPr>
            </a:lvl3pPr>
            <a:lvl4pPr marL="895350" indent="0">
              <a:buNone/>
              <a:defRPr cap="all" baseline="0">
                <a:solidFill>
                  <a:schemeClr val="accent5"/>
                </a:solidFill>
              </a:defRPr>
            </a:lvl4pPr>
            <a:lvl5pPr marL="1166812" indent="0">
              <a:buNone/>
              <a:defRPr cap="all" baseline="0">
                <a:solidFill>
                  <a:schemeClr val="accent5"/>
                </a:solidFill>
              </a:defRPr>
            </a:lvl5pPr>
          </a:lstStyle>
          <a:p>
            <a:pPr lvl="0"/>
            <a:r>
              <a:rPr lang="en-US"/>
              <a:t>Click to edit Master text styles</a:t>
            </a:r>
            <a:endParaRPr lang="en-ZA"/>
          </a:p>
        </p:txBody>
      </p:sp>
      <p:sp>
        <p:nvSpPr>
          <p:cNvPr id="2" name="Slide Number Placeholder 1">
            <a:extLst>
              <a:ext uri="{FF2B5EF4-FFF2-40B4-BE49-F238E27FC236}">
                <a16:creationId xmlns:a16="http://schemas.microsoft.com/office/drawing/2014/main" id="{80B053C5-AAB5-10FE-2EB7-FDFCE5E8148A}"/>
              </a:ext>
            </a:extLst>
          </p:cNvPr>
          <p:cNvSpPr>
            <a:spLocks noGrp="1"/>
          </p:cNvSpPr>
          <p:nvPr>
            <p:ph type="sldNum" sz="quarter" idx="18"/>
          </p:nvPr>
        </p:nvSpPr>
        <p:spPr/>
        <p:txBody>
          <a:bodyPr/>
          <a:lstStyle/>
          <a:p>
            <a:fld id="{93FCB27F-720F-42A9-B71A-FDAC3DAEC101}" type="slidenum">
              <a:rPr lang="en-ZA" smtClean="0"/>
              <a:pPr/>
              <a:t>‹#›</a:t>
            </a:fld>
            <a:endParaRPr lang="en-ZA"/>
          </a:p>
        </p:txBody>
      </p:sp>
    </p:spTree>
    <p:extLst>
      <p:ext uri="{BB962C8B-B14F-4D97-AF65-F5344CB8AC3E}">
        <p14:creationId xmlns:p14="http://schemas.microsoft.com/office/powerpoint/2010/main" val="2326251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_2 sub + 2 chart + 2 copy">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2860CDA-98B9-43A9-AB95-0CA83C6369A0}"/>
              </a:ext>
            </a:extLst>
          </p:cNvPr>
          <p:cNvSpPr>
            <a:spLocks noGrp="1"/>
          </p:cNvSpPr>
          <p:nvPr>
            <p:ph type="body" idx="1" hasCustomPrompt="1"/>
          </p:nvPr>
        </p:nvSpPr>
        <p:spPr>
          <a:xfrm>
            <a:off x="479426" y="1376363"/>
            <a:ext cx="5437187" cy="504195"/>
          </a:xfrm>
        </p:spPr>
        <p:txBody>
          <a:bodyPr anchor="ctr" anchorCtr="0"/>
          <a:lstStyle>
            <a:lvl1pPr marL="0" indent="0" algn="ctr">
              <a:spcAft>
                <a:spcPts val="0"/>
              </a:spcAft>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5" name="Text Placeholder 4">
            <a:extLst>
              <a:ext uri="{FF2B5EF4-FFF2-40B4-BE49-F238E27FC236}">
                <a16:creationId xmlns:a16="http://schemas.microsoft.com/office/drawing/2014/main" id="{3DCDBCB6-C0A0-4087-9A0D-EBC4F57ACDF5}"/>
              </a:ext>
            </a:extLst>
          </p:cNvPr>
          <p:cNvSpPr>
            <a:spLocks noGrp="1"/>
          </p:cNvSpPr>
          <p:nvPr>
            <p:ph type="body" sz="quarter" idx="3" hasCustomPrompt="1"/>
          </p:nvPr>
        </p:nvSpPr>
        <p:spPr>
          <a:xfrm>
            <a:off x="6275389" y="1376363"/>
            <a:ext cx="5437186" cy="504195"/>
          </a:xfrm>
        </p:spPr>
        <p:txBody>
          <a:bodyPr anchor="ctr" anchorCtr="0"/>
          <a:lstStyle>
            <a:lvl1pPr marL="0" indent="0" algn="ctr">
              <a:spcAft>
                <a:spcPts val="0"/>
              </a:spcAft>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9" name="Slide Number Placeholder 8">
            <a:extLst>
              <a:ext uri="{FF2B5EF4-FFF2-40B4-BE49-F238E27FC236}">
                <a16:creationId xmlns:a16="http://schemas.microsoft.com/office/drawing/2014/main" id="{92E7983D-C67F-47DC-AA77-B8F4396E6A7D}"/>
              </a:ext>
            </a:extLst>
          </p:cNvPr>
          <p:cNvSpPr>
            <a:spLocks noGrp="1"/>
          </p:cNvSpPr>
          <p:nvPr>
            <p:ph type="sldNum" sz="quarter" idx="12"/>
          </p:nvPr>
        </p:nvSpPr>
        <p:spPr/>
        <p:txBody>
          <a:bodyPr/>
          <a:lstStyle/>
          <a:p>
            <a:fld id="{93FCB27F-720F-42A9-B71A-FDAC3DAEC101}" type="slidenum">
              <a:rPr lang="en-ZA" smtClean="0"/>
              <a:t>‹#›</a:t>
            </a:fld>
            <a:endParaRPr lang="en-ZA"/>
          </a:p>
        </p:txBody>
      </p:sp>
      <p:sp>
        <p:nvSpPr>
          <p:cNvPr id="7" name="Title 6">
            <a:extLst>
              <a:ext uri="{FF2B5EF4-FFF2-40B4-BE49-F238E27FC236}">
                <a16:creationId xmlns:a16="http://schemas.microsoft.com/office/drawing/2014/main" id="{4DFBCF02-7380-48D9-8523-235D973B743C}"/>
              </a:ext>
            </a:extLst>
          </p:cNvPr>
          <p:cNvSpPr>
            <a:spLocks noGrp="1"/>
          </p:cNvSpPr>
          <p:nvPr>
            <p:ph type="title" hasCustomPrompt="1"/>
          </p:nvPr>
        </p:nvSpPr>
        <p:spPr/>
        <p:txBody>
          <a:bodyPr/>
          <a:lstStyle/>
          <a:p>
            <a:r>
              <a:rPr lang="en-US"/>
              <a:t>CLICK TO EDIT MASTER TITLE STYLE</a:t>
            </a:r>
            <a:endParaRPr lang="en-ZA"/>
          </a:p>
        </p:txBody>
      </p:sp>
      <p:sp>
        <p:nvSpPr>
          <p:cNvPr id="8" name="Text Placeholder 6">
            <a:extLst>
              <a:ext uri="{FF2B5EF4-FFF2-40B4-BE49-F238E27FC236}">
                <a16:creationId xmlns:a16="http://schemas.microsoft.com/office/drawing/2014/main" id="{0E462000-D75A-4B7F-83F5-A81615DE09E8}"/>
              </a:ext>
            </a:extLst>
          </p:cNvPr>
          <p:cNvSpPr>
            <a:spLocks noGrp="1"/>
          </p:cNvSpPr>
          <p:nvPr>
            <p:ph type="body" sz="quarter" idx="11"/>
          </p:nvPr>
        </p:nvSpPr>
        <p:spPr>
          <a:xfrm>
            <a:off x="479425" y="825501"/>
            <a:ext cx="11233150" cy="393700"/>
          </a:xfrm>
        </p:spPr>
        <p:txBody>
          <a:bodyPr lIns="0" tIns="18000" bIns="18000" anchor="ctr" anchorCtr="0"/>
          <a:lstStyle>
            <a:lvl1pPr marL="0" indent="0">
              <a:spcAft>
                <a:spcPts val="0"/>
              </a:spcAft>
              <a:buNone/>
              <a:defRPr sz="2000" cap="all" baseline="0">
                <a:solidFill>
                  <a:schemeClr val="accent3">
                    <a:lumMod val="75000"/>
                  </a:schemeClr>
                </a:solidFill>
              </a:defRPr>
            </a:lvl1pPr>
            <a:lvl2pPr marL="354013" indent="0">
              <a:buNone/>
              <a:defRPr cap="all" baseline="0">
                <a:solidFill>
                  <a:schemeClr val="accent5"/>
                </a:solidFill>
              </a:defRPr>
            </a:lvl2pPr>
            <a:lvl3pPr marL="625475" indent="0">
              <a:buNone/>
              <a:defRPr cap="all" baseline="0">
                <a:solidFill>
                  <a:schemeClr val="accent5"/>
                </a:solidFill>
              </a:defRPr>
            </a:lvl3pPr>
            <a:lvl4pPr marL="895350" indent="0">
              <a:buNone/>
              <a:defRPr cap="all" baseline="0">
                <a:solidFill>
                  <a:schemeClr val="accent5"/>
                </a:solidFill>
              </a:defRPr>
            </a:lvl4pPr>
            <a:lvl5pPr marL="1166812" indent="0">
              <a:buNone/>
              <a:defRPr cap="all" baseline="0">
                <a:solidFill>
                  <a:schemeClr val="accent5"/>
                </a:solidFill>
              </a:defRPr>
            </a:lvl5pPr>
          </a:lstStyle>
          <a:p>
            <a:pPr lvl="0"/>
            <a:r>
              <a:rPr lang="en-US"/>
              <a:t>Click to edit Master text styles</a:t>
            </a:r>
            <a:endParaRPr lang="en-ZA"/>
          </a:p>
        </p:txBody>
      </p:sp>
      <p:sp>
        <p:nvSpPr>
          <p:cNvPr id="10" name="Chart Placeholder 9">
            <a:extLst>
              <a:ext uri="{FF2B5EF4-FFF2-40B4-BE49-F238E27FC236}">
                <a16:creationId xmlns:a16="http://schemas.microsoft.com/office/drawing/2014/main" id="{34B38C01-A1F1-4E09-BBAE-B811043740EA}"/>
              </a:ext>
            </a:extLst>
          </p:cNvPr>
          <p:cNvSpPr>
            <a:spLocks noGrp="1"/>
          </p:cNvSpPr>
          <p:nvPr>
            <p:ph type="chart" sz="quarter" idx="13"/>
          </p:nvPr>
        </p:nvSpPr>
        <p:spPr>
          <a:xfrm>
            <a:off x="479425" y="1949450"/>
            <a:ext cx="5437188" cy="2567132"/>
          </a:xfrm>
        </p:spPr>
        <p:txBody>
          <a:bodyPr/>
          <a:lstStyle/>
          <a:p>
            <a:endParaRPr lang="en-ZA"/>
          </a:p>
        </p:txBody>
      </p:sp>
      <p:sp>
        <p:nvSpPr>
          <p:cNvPr id="11" name="Chart Placeholder 9">
            <a:extLst>
              <a:ext uri="{FF2B5EF4-FFF2-40B4-BE49-F238E27FC236}">
                <a16:creationId xmlns:a16="http://schemas.microsoft.com/office/drawing/2014/main" id="{387DC6A0-4419-4567-AEA6-CFAA7B0696F1}"/>
              </a:ext>
            </a:extLst>
          </p:cNvPr>
          <p:cNvSpPr>
            <a:spLocks noGrp="1"/>
          </p:cNvSpPr>
          <p:nvPr>
            <p:ph type="chart" sz="quarter" idx="14"/>
          </p:nvPr>
        </p:nvSpPr>
        <p:spPr>
          <a:xfrm>
            <a:off x="6275386" y="1949450"/>
            <a:ext cx="5437188" cy="2567132"/>
          </a:xfrm>
        </p:spPr>
        <p:txBody>
          <a:bodyPr/>
          <a:lstStyle/>
          <a:p>
            <a:endParaRPr lang="en-ZA"/>
          </a:p>
        </p:txBody>
      </p:sp>
      <p:sp>
        <p:nvSpPr>
          <p:cNvPr id="13" name="Text Placeholder 12">
            <a:extLst>
              <a:ext uri="{FF2B5EF4-FFF2-40B4-BE49-F238E27FC236}">
                <a16:creationId xmlns:a16="http://schemas.microsoft.com/office/drawing/2014/main" id="{B012003F-5AEC-4357-9947-085EBECEFD72}"/>
              </a:ext>
            </a:extLst>
          </p:cNvPr>
          <p:cNvSpPr>
            <a:spLocks noGrp="1"/>
          </p:cNvSpPr>
          <p:nvPr>
            <p:ph type="body" sz="quarter" idx="15"/>
          </p:nvPr>
        </p:nvSpPr>
        <p:spPr>
          <a:xfrm>
            <a:off x="479425" y="4682361"/>
            <a:ext cx="5437188" cy="1176337"/>
          </a:xfrm>
          <a:solidFill>
            <a:schemeClr val="accent3">
              <a:lumMod val="20000"/>
              <a:lumOff val="80000"/>
            </a:schemeClr>
          </a:solidFill>
          <a:ln w="3175">
            <a:solidFill>
              <a:schemeClr val="accent1"/>
            </a:solidFill>
          </a:ln>
        </p:spPr>
        <p:txBody>
          <a:bodyPr lIns="72000" tIns="108000"/>
          <a:lstStyle>
            <a:lvl1pPr>
              <a:defRPr sz="1600"/>
            </a:lvl1pPr>
            <a:lvl2pPr>
              <a:defRPr sz="1600"/>
            </a:lvl2pPr>
          </a:lstStyle>
          <a:p>
            <a:pPr lvl="0"/>
            <a:r>
              <a:rPr lang="en-US"/>
              <a:t>Click to edit Master text styles</a:t>
            </a:r>
          </a:p>
          <a:p>
            <a:pPr lvl="1"/>
            <a:r>
              <a:rPr lang="en-US"/>
              <a:t>Second level</a:t>
            </a:r>
            <a:endParaRPr lang="en-ZA"/>
          </a:p>
        </p:txBody>
      </p:sp>
      <p:sp>
        <p:nvSpPr>
          <p:cNvPr id="14" name="Text Placeholder 12">
            <a:extLst>
              <a:ext uri="{FF2B5EF4-FFF2-40B4-BE49-F238E27FC236}">
                <a16:creationId xmlns:a16="http://schemas.microsoft.com/office/drawing/2014/main" id="{6D13C0FF-C246-4613-AD3C-A10C879D31DD}"/>
              </a:ext>
            </a:extLst>
          </p:cNvPr>
          <p:cNvSpPr>
            <a:spLocks noGrp="1"/>
          </p:cNvSpPr>
          <p:nvPr>
            <p:ph type="body" sz="quarter" idx="16"/>
          </p:nvPr>
        </p:nvSpPr>
        <p:spPr>
          <a:xfrm>
            <a:off x="6275388" y="4682361"/>
            <a:ext cx="5437188" cy="1176337"/>
          </a:xfrm>
          <a:solidFill>
            <a:schemeClr val="accent3">
              <a:lumMod val="20000"/>
              <a:lumOff val="80000"/>
            </a:schemeClr>
          </a:solidFill>
          <a:ln w="3175">
            <a:solidFill>
              <a:schemeClr val="accent1"/>
            </a:solidFill>
          </a:ln>
        </p:spPr>
        <p:txBody>
          <a:bodyPr lIns="72000" tIns="108000"/>
          <a:lstStyle>
            <a:lvl1pPr>
              <a:defRPr sz="1600"/>
            </a:lvl1pPr>
            <a:lvl2pPr>
              <a:defRPr sz="1600"/>
            </a:lvl2pPr>
          </a:lstStyle>
          <a:p>
            <a:pPr lvl="0"/>
            <a:r>
              <a:rPr lang="en-US"/>
              <a:t>Click to edit Master text styles</a:t>
            </a:r>
          </a:p>
          <a:p>
            <a:pPr lvl="1"/>
            <a:r>
              <a:rPr lang="en-US"/>
              <a:t>Second level</a:t>
            </a:r>
            <a:endParaRPr lang="en-ZA"/>
          </a:p>
        </p:txBody>
      </p:sp>
    </p:spTree>
    <p:extLst>
      <p:ext uri="{BB962C8B-B14F-4D97-AF65-F5344CB8AC3E}">
        <p14:creationId xmlns:p14="http://schemas.microsoft.com/office/powerpoint/2010/main" val="3225985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Marketing_Plan_00014">
    <p:spTree>
      <p:nvGrpSpPr>
        <p:cNvPr id="1" name=""/>
        <p:cNvGrpSpPr/>
        <p:nvPr/>
      </p:nvGrpSpPr>
      <p:grpSpPr>
        <a:xfrm>
          <a:off x="0" y="0"/>
          <a:ext cx="0" cy="0"/>
          <a:chOff x="0" y="0"/>
          <a:chExt cx="0" cy="0"/>
        </a:xfrm>
      </p:grpSpPr>
      <p:sp>
        <p:nvSpPr>
          <p:cNvPr id="5" name="Text Placeholder 3"/>
          <p:cNvSpPr>
            <a:spLocks noGrp="1"/>
          </p:cNvSpPr>
          <p:nvPr>
            <p:ph type="body" sz="half" idx="2" hasCustomPrompt="1"/>
          </p:nvPr>
        </p:nvSpPr>
        <p:spPr>
          <a:xfrm>
            <a:off x="508001" y="1178427"/>
            <a:ext cx="11157817" cy="231007"/>
          </a:xfrm>
          <a:prstGeom prst="rect">
            <a:avLst/>
          </a:prstGeom>
        </p:spPr>
        <p:txBody>
          <a:bodyPr wrap="none" lIns="0" tIns="0" rIns="0" bIns="0" anchor="ctr">
            <a:noAutofit/>
          </a:bodyPr>
          <a:lstStyle>
            <a:lvl1pPr marL="0" indent="0" algn="ctr">
              <a:buNone/>
              <a:defRPr sz="1600" b="0" baseline="0">
                <a:solidFill>
                  <a:schemeClr val="bg1">
                    <a:lumMod val="65000"/>
                  </a:schemeClr>
                </a:solidFill>
                <a:latin typeface="+mn-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6" name="Title 2"/>
          <p:cNvSpPr>
            <a:spLocks noGrp="1"/>
          </p:cNvSpPr>
          <p:nvPr>
            <p:ph type="title"/>
          </p:nvPr>
        </p:nvSpPr>
        <p:spPr>
          <a:xfrm>
            <a:off x="508001" y="455085"/>
            <a:ext cx="11157817" cy="660511"/>
          </a:xfrm>
          <a:prstGeom prst="rect">
            <a:avLst/>
          </a:prstGeom>
        </p:spPr>
        <p:txBody>
          <a:bodyPr lIns="0" tIns="0" rIns="0" bIns="0" anchor="ctr"/>
          <a:lstStyle>
            <a:lvl1pPr algn="ctr">
              <a:defRPr sz="3733">
                <a:solidFill>
                  <a:schemeClr val="tx1">
                    <a:lumMod val="75000"/>
                    <a:lumOff val="25000"/>
                  </a:schemeClr>
                </a:solidFill>
              </a:defRPr>
            </a:lvl1pPr>
          </a:lstStyle>
          <a:p>
            <a:r>
              <a:rPr lang="en-US" dirty="0"/>
              <a:t>Click to edit Master title style</a:t>
            </a:r>
          </a:p>
        </p:txBody>
      </p:sp>
      <p:cxnSp>
        <p:nvCxnSpPr>
          <p:cNvPr id="9" name="Straight Connector 8"/>
          <p:cNvCxnSpPr/>
          <p:nvPr userDrawn="1"/>
        </p:nvCxnSpPr>
        <p:spPr>
          <a:xfrm>
            <a:off x="508000" y="6590373"/>
            <a:ext cx="874776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10769601" y="6590373"/>
            <a:ext cx="896217"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1" name="Freeform 10"/>
          <p:cNvSpPr/>
          <p:nvPr userDrawn="1"/>
        </p:nvSpPr>
        <p:spPr bwMode="auto">
          <a:xfrm>
            <a:off x="9336198" y="6539999"/>
            <a:ext cx="1335857" cy="100751"/>
          </a:xfrm>
          <a:custGeom>
            <a:avLst/>
            <a:gdLst>
              <a:gd name="connsiteX0" fmla="*/ 764140 w 1001893"/>
              <a:gd name="connsiteY0" fmla="*/ 50290 h 75563"/>
              <a:gd name="connsiteX1" fmla="*/ 772658 w 1001893"/>
              <a:gd name="connsiteY1" fmla="*/ 53871 h 75563"/>
              <a:gd name="connsiteX2" fmla="*/ 776162 w 1001893"/>
              <a:gd name="connsiteY2" fmla="*/ 62466 h 75563"/>
              <a:gd name="connsiteX3" fmla="*/ 772658 w 1001893"/>
              <a:gd name="connsiteY3" fmla="*/ 71112 h 75563"/>
              <a:gd name="connsiteX4" fmla="*/ 764140 w 1001893"/>
              <a:gd name="connsiteY4" fmla="*/ 74693 h 75563"/>
              <a:gd name="connsiteX5" fmla="*/ 755647 w 1001893"/>
              <a:gd name="connsiteY5" fmla="*/ 71086 h 75563"/>
              <a:gd name="connsiteX6" fmla="*/ 752168 w 1001893"/>
              <a:gd name="connsiteY6" fmla="*/ 62466 h 75563"/>
              <a:gd name="connsiteX7" fmla="*/ 755647 w 1001893"/>
              <a:gd name="connsiteY7" fmla="*/ 53871 h 75563"/>
              <a:gd name="connsiteX8" fmla="*/ 764140 w 1001893"/>
              <a:gd name="connsiteY8" fmla="*/ 50290 h 75563"/>
              <a:gd name="connsiteX9" fmla="*/ 325990 w 1001893"/>
              <a:gd name="connsiteY9" fmla="*/ 50290 h 75563"/>
              <a:gd name="connsiteX10" fmla="*/ 334508 w 1001893"/>
              <a:gd name="connsiteY10" fmla="*/ 53871 h 75563"/>
              <a:gd name="connsiteX11" fmla="*/ 338012 w 1001893"/>
              <a:gd name="connsiteY11" fmla="*/ 62466 h 75563"/>
              <a:gd name="connsiteX12" fmla="*/ 334508 w 1001893"/>
              <a:gd name="connsiteY12" fmla="*/ 71112 h 75563"/>
              <a:gd name="connsiteX13" fmla="*/ 325990 w 1001893"/>
              <a:gd name="connsiteY13" fmla="*/ 74693 h 75563"/>
              <a:gd name="connsiteX14" fmla="*/ 317497 w 1001893"/>
              <a:gd name="connsiteY14" fmla="*/ 71086 h 75563"/>
              <a:gd name="connsiteX15" fmla="*/ 314018 w 1001893"/>
              <a:gd name="connsiteY15" fmla="*/ 62466 h 75563"/>
              <a:gd name="connsiteX16" fmla="*/ 317497 w 1001893"/>
              <a:gd name="connsiteY16" fmla="*/ 53871 h 75563"/>
              <a:gd name="connsiteX17" fmla="*/ 325990 w 1001893"/>
              <a:gd name="connsiteY17" fmla="*/ 50290 h 75563"/>
              <a:gd name="connsiteX18" fmla="*/ 604396 w 1001893"/>
              <a:gd name="connsiteY18" fmla="*/ 25783 h 75563"/>
              <a:gd name="connsiteX19" fmla="*/ 600763 w 1001893"/>
              <a:gd name="connsiteY19" fmla="*/ 35555 h 75563"/>
              <a:gd name="connsiteX20" fmla="*/ 598001 w 1001893"/>
              <a:gd name="connsiteY20" fmla="*/ 44917 h 75563"/>
              <a:gd name="connsiteX21" fmla="*/ 601070 w 1001893"/>
              <a:gd name="connsiteY21" fmla="*/ 45940 h 75563"/>
              <a:gd name="connsiteX22" fmla="*/ 606289 w 1001893"/>
              <a:gd name="connsiteY22" fmla="*/ 46043 h 75563"/>
              <a:gd name="connsiteX23" fmla="*/ 610023 w 1001893"/>
              <a:gd name="connsiteY23" fmla="*/ 45224 h 75563"/>
              <a:gd name="connsiteX24" fmla="*/ 610126 w 1001893"/>
              <a:gd name="connsiteY24" fmla="*/ 44508 h 75563"/>
              <a:gd name="connsiteX25" fmla="*/ 607772 w 1001893"/>
              <a:gd name="connsiteY25" fmla="*/ 35197 h 75563"/>
              <a:gd name="connsiteX26" fmla="*/ 604396 w 1001893"/>
              <a:gd name="connsiteY26" fmla="*/ 25783 h 75563"/>
              <a:gd name="connsiteX27" fmla="*/ 883997 w 1001893"/>
              <a:gd name="connsiteY27" fmla="*/ 19082 h 75563"/>
              <a:gd name="connsiteX28" fmla="*/ 871770 w 1001893"/>
              <a:gd name="connsiteY28" fmla="*/ 24915 h 75563"/>
              <a:gd name="connsiteX29" fmla="*/ 866910 w 1001893"/>
              <a:gd name="connsiteY29" fmla="*/ 37858 h 75563"/>
              <a:gd name="connsiteX30" fmla="*/ 871463 w 1001893"/>
              <a:gd name="connsiteY30" fmla="*/ 50904 h 75563"/>
              <a:gd name="connsiteX31" fmla="*/ 883997 w 1001893"/>
              <a:gd name="connsiteY31" fmla="*/ 56378 h 75563"/>
              <a:gd name="connsiteX32" fmla="*/ 896276 w 1001893"/>
              <a:gd name="connsiteY32" fmla="*/ 50597 h 75563"/>
              <a:gd name="connsiteX33" fmla="*/ 901085 w 1001893"/>
              <a:gd name="connsiteY33" fmla="*/ 37756 h 75563"/>
              <a:gd name="connsiteX34" fmla="*/ 896429 w 1001893"/>
              <a:gd name="connsiteY34" fmla="*/ 24710 h 75563"/>
              <a:gd name="connsiteX35" fmla="*/ 883997 w 1001893"/>
              <a:gd name="connsiteY35" fmla="*/ 19082 h 75563"/>
              <a:gd name="connsiteX36" fmla="*/ 531572 w 1001893"/>
              <a:gd name="connsiteY36" fmla="*/ 19082 h 75563"/>
              <a:gd name="connsiteX37" fmla="*/ 519345 w 1001893"/>
              <a:gd name="connsiteY37" fmla="*/ 24915 h 75563"/>
              <a:gd name="connsiteX38" fmla="*/ 514485 w 1001893"/>
              <a:gd name="connsiteY38" fmla="*/ 37858 h 75563"/>
              <a:gd name="connsiteX39" fmla="*/ 519038 w 1001893"/>
              <a:gd name="connsiteY39" fmla="*/ 50904 h 75563"/>
              <a:gd name="connsiteX40" fmla="*/ 531572 w 1001893"/>
              <a:gd name="connsiteY40" fmla="*/ 56378 h 75563"/>
              <a:gd name="connsiteX41" fmla="*/ 543851 w 1001893"/>
              <a:gd name="connsiteY41" fmla="*/ 50597 h 75563"/>
              <a:gd name="connsiteX42" fmla="*/ 548660 w 1001893"/>
              <a:gd name="connsiteY42" fmla="*/ 37756 h 75563"/>
              <a:gd name="connsiteX43" fmla="*/ 544004 w 1001893"/>
              <a:gd name="connsiteY43" fmla="*/ 24710 h 75563"/>
              <a:gd name="connsiteX44" fmla="*/ 531572 w 1001893"/>
              <a:gd name="connsiteY44" fmla="*/ 19082 h 75563"/>
              <a:gd name="connsiteX45" fmla="*/ 665341 w 1001893"/>
              <a:gd name="connsiteY45" fmla="*/ 16779 h 75563"/>
              <a:gd name="connsiteX46" fmla="*/ 660174 w 1001893"/>
              <a:gd name="connsiteY46" fmla="*/ 18263 h 75563"/>
              <a:gd name="connsiteX47" fmla="*/ 659867 w 1001893"/>
              <a:gd name="connsiteY47" fmla="*/ 28290 h 75563"/>
              <a:gd name="connsiteX48" fmla="*/ 659918 w 1001893"/>
              <a:gd name="connsiteY48" fmla="*/ 31769 h 75563"/>
              <a:gd name="connsiteX49" fmla="*/ 659969 w 1001893"/>
              <a:gd name="connsiteY49" fmla="*/ 35197 h 75563"/>
              <a:gd name="connsiteX50" fmla="*/ 661606 w 1001893"/>
              <a:gd name="connsiteY50" fmla="*/ 35708 h 75563"/>
              <a:gd name="connsiteX51" fmla="*/ 668155 w 1001893"/>
              <a:gd name="connsiteY51" fmla="*/ 36169 h 75563"/>
              <a:gd name="connsiteX52" fmla="*/ 679359 w 1001893"/>
              <a:gd name="connsiteY52" fmla="*/ 27267 h 75563"/>
              <a:gd name="connsiteX53" fmla="*/ 675266 w 1001893"/>
              <a:gd name="connsiteY53" fmla="*/ 18621 h 75563"/>
              <a:gd name="connsiteX54" fmla="*/ 665341 w 1001893"/>
              <a:gd name="connsiteY54" fmla="*/ 16779 h 75563"/>
              <a:gd name="connsiteX55" fmla="*/ 460865 w 1001893"/>
              <a:gd name="connsiteY55" fmla="*/ 1944 h 75563"/>
              <a:gd name="connsiteX56" fmla="*/ 461581 w 1001893"/>
              <a:gd name="connsiteY56" fmla="*/ 2916 h 75563"/>
              <a:gd name="connsiteX57" fmla="*/ 461530 w 1001893"/>
              <a:gd name="connsiteY57" fmla="*/ 3581 h 75563"/>
              <a:gd name="connsiteX58" fmla="*/ 460149 w 1001893"/>
              <a:gd name="connsiteY58" fmla="*/ 32486 h 75563"/>
              <a:gd name="connsiteX59" fmla="*/ 460098 w 1001893"/>
              <a:gd name="connsiteY59" fmla="*/ 45992 h 75563"/>
              <a:gd name="connsiteX60" fmla="*/ 460149 w 1001893"/>
              <a:gd name="connsiteY60" fmla="*/ 55559 h 75563"/>
              <a:gd name="connsiteX61" fmla="*/ 460251 w 1001893"/>
              <a:gd name="connsiteY61" fmla="*/ 56787 h 75563"/>
              <a:gd name="connsiteX62" fmla="*/ 461019 w 1001893"/>
              <a:gd name="connsiteY62" fmla="*/ 57554 h 75563"/>
              <a:gd name="connsiteX63" fmla="*/ 462349 w 1001893"/>
              <a:gd name="connsiteY63" fmla="*/ 57554 h 75563"/>
              <a:gd name="connsiteX64" fmla="*/ 476136 w 1001893"/>
              <a:gd name="connsiteY64" fmla="*/ 57068 h 75563"/>
              <a:gd name="connsiteX65" fmla="*/ 489924 w 1001893"/>
              <a:gd name="connsiteY65" fmla="*/ 56582 h 75563"/>
              <a:gd name="connsiteX66" fmla="*/ 491305 w 1001893"/>
              <a:gd name="connsiteY66" fmla="*/ 57759 h 75563"/>
              <a:gd name="connsiteX67" fmla="*/ 490026 w 1001893"/>
              <a:gd name="connsiteY67" fmla="*/ 72851 h 75563"/>
              <a:gd name="connsiteX68" fmla="*/ 488952 w 1001893"/>
              <a:gd name="connsiteY68" fmla="*/ 74437 h 75563"/>
              <a:gd name="connsiteX69" fmla="*/ 486854 w 1001893"/>
              <a:gd name="connsiteY69" fmla="*/ 74539 h 75563"/>
              <a:gd name="connsiteX70" fmla="*/ 475394 w 1001893"/>
              <a:gd name="connsiteY70" fmla="*/ 74335 h 75563"/>
              <a:gd name="connsiteX71" fmla="*/ 463935 w 1001893"/>
              <a:gd name="connsiteY71" fmla="*/ 74079 h 75563"/>
              <a:gd name="connsiteX72" fmla="*/ 448638 w 1001893"/>
              <a:gd name="connsiteY72" fmla="*/ 73874 h 75563"/>
              <a:gd name="connsiteX73" fmla="*/ 442038 w 1001893"/>
              <a:gd name="connsiteY73" fmla="*/ 73670 h 75563"/>
              <a:gd name="connsiteX74" fmla="*/ 440555 w 1001893"/>
              <a:gd name="connsiteY74" fmla="*/ 72084 h 75563"/>
              <a:gd name="connsiteX75" fmla="*/ 440734 w 1001893"/>
              <a:gd name="connsiteY75" fmla="*/ 55380 h 75563"/>
              <a:gd name="connsiteX76" fmla="*/ 440913 w 1001893"/>
              <a:gd name="connsiteY76" fmla="*/ 38677 h 75563"/>
              <a:gd name="connsiteX77" fmla="*/ 440555 w 1001893"/>
              <a:gd name="connsiteY77" fmla="*/ 20899 h 75563"/>
              <a:gd name="connsiteX78" fmla="*/ 440197 w 1001893"/>
              <a:gd name="connsiteY78" fmla="*/ 3121 h 75563"/>
              <a:gd name="connsiteX79" fmla="*/ 441731 w 1001893"/>
              <a:gd name="connsiteY79" fmla="*/ 1995 h 75563"/>
              <a:gd name="connsiteX80" fmla="*/ 446310 w 1001893"/>
              <a:gd name="connsiteY80" fmla="*/ 2149 h 75563"/>
              <a:gd name="connsiteX81" fmla="*/ 450838 w 1001893"/>
              <a:gd name="connsiteY81" fmla="*/ 2302 h 75563"/>
              <a:gd name="connsiteX82" fmla="*/ 455851 w 1001893"/>
              <a:gd name="connsiteY82" fmla="*/ 2123 h 75563"/>
              <a:gd name="connsiteX83" fmla="*/ 460865 w 1001893"/>
              <a:gd name="connsiteY83" fmla="*/ 1944 h 75563"/>
              <a:gd name="connsiteX84" fmla="*/ 412799 w 1001893"/>
              <a:gd name="connsiteY84" fmla="*/ 1892 h 75563"/>
              <a:gd name="connsiteX85" fmla="*/ 417583 w 1001893"/>
              <a:gd name="connsiteY85" fmla="*/ 2045 h 75563"/>
              <a:gd name="connsiteX86" fmla="*/ 422366 w 1001893"/>
              <a:gd name="connsiteY86" fmla="*/ 2199 h 75563"/>
              <a:gd name="connsiteX87" fmla="*/ 427047 w 1001893"/>
              <a:gd name="connsiteY87" fmla="*/ 2045 h 75563"/>
              <a:gd name="connsiteX88" fmla="*/ 431728 w 1001893"/>
              <a:gd name="connsiteY88" fmla="*/ 1892 h 75563"/>
              <a:gd name="connsiteX89" fmla="*/ 433212 w 1001893"/>
              <a:gd name="connsiteY89" fmla="*/ 3017 h 75563"/>
              <a:gd name="connsiteX90" fmla="*/ 432624 w 1001893"/>
              <a:gd name="connsiteY90" fmla="*/ 19439 h 75563"/>
              <a:gd name="connsiteX91" fmla="*/ 432035 w 1001893"/>
              <a:gd name="connsiteY91" fmla="*/ 35862 h 75563"/>
              <a:gd name="connsiteX92" fmla="*/ 432342 w 1001893"/>
              <a:gd name="connsiteY92" fmla="*/ 54023 h 75563"/>
              <a:gd name="connsiteX93" fmla="*/ 432649 w 1001893"/>
              <a:gd name="connsiteY93" fmla="*/ 72185 h 75563"/>
              <a:gd name="connsiteX94" fmla="*/ 432189 w 1001893"/>
              <a:gd name="connsiteY94" fmla="*/ 73464 h 75563"/>
              <a:gd name="connsiteX95" fmla="*/ 430859 w 1001893"/>
              <a:gd name="connsiteY95" fmla="*/ 73669 h 75563"/>
              <a:gd name="connsiteX96" fmla="*/ 421957 w 1001893"/>
              <a:gd name="connsiteY96" fmla="*/ 74078 h 75563"/>
              <a:gd name="connsiteX97" fmla="*/ 412441 w 1001893"/>
              <a:gd name="connsiteY97" fmla="*/ 73669 h 75563"/>
              <a:gd name="connsiteX98" fmla="*/ 410957 w 1001893"/>
              <a:gd name="connsiteY98" fmla="*/ 72083 h 75563"/>
              <a:gd name="connsiteX99" fmla="*/ 411418 w 1001893"/>
              <a:gd name="connsiteY99" fmla="*/ 63079 h 75563"/>
              <a:gd name="connsiteX100" fmla="*/ 412339 w 1001893"/>
              <a:gd name="connsiteY100" fmla="*/ 35862 h 75563"/>
              <a:gd name="connsiteX101" fmla="*/ 411981 w 1001893"/>
              <a:gd name="connsiteY101" fmla="*/ 19439 h 75563"/>
              <a:gd name="connsiteX102" fmla="*/ 411623 w 1001893"/>
              <a:gd name="connsiteY102" fmla="*/ 3017 h 75563"/>
              <a:gd name="connsiteX103" fmla="*/ 412799 w 1001893"/>
              <a:gd name="connsiteY103" fmla="*/ 1892 h 75563"/>
              <a:gd name="connsiteX104" fmla="*/ 211136 w 1001893"/>
              <a:gd name="connsiteY104" fmla="*/ 1892 h 75563"/>
              <a:gd name="connsiteX105" fmla="*/ 219961 w 1001893"/>
              <a:gd name="connsiteY105" fmla="*/ 2148 h 75563"/>
              <a:gd name="connsiteX106" fmla="*/ 228837 w 1001893"/>
              <a:gd name="connsiteY106" fmla="*/ 2403 h 75563"/>
              <a:gd name="connsiteX107" fmla="*/ 230014 w 1001893"/>
              <a:gd name="connsiteY107" fmla="*/ 3375 h 75563"/>
              <a:gd name="connsiteX108" fmla="*/ 229630 w 1001893"/>
              <a:gd name="connsiteY108" fmla="*/ 15730 h 75563"/>
              <a:gd name="connsiteX109" fmla="*/ 229247 w 1001893"/>
              <a:gd name="connsiteY109" fmla="*/ 28085 h 75563"/>
              <a:gd name="connsiteX110" fmla="*/ 232981 w 1001893"/>
              <a:gd name="connsiteY110" fmla="*/ 37857 h 75563"/>
              <a:gd name="connsiteX111" fmla="*/ 237893 w 1001893"/>
              <a:gd name="connsiteY111" fmla="*/ 47833 h 75563"/>
              <a:gd name="connsiteX112" fmla="*/ 238916 w 1001893"/>
              <a:gd name="connsiteY112" fmla="*/ 49163 h 75563"/>
              <a:gd name="connsiteX113" fmla="*/ 241013 w 1001893"/>
              <a:gd name="connsiteY113" fmla="*/ 44252 h 75563"/>
              <a:gd name="connsiteX114" fmla="*/ 245925 w 1001893"/>
              <a:gd name="connsiteY114" fmla="*/ 27983 h 75563"/>
              <a:gd name="connsiteX115" fmla="*/ 245976 w 1001893"/>
              <a:gd name="connsiteY115" fmla="*/ 16012 h 75563"/>
              <a:gd name="connsiteX116" fmla="*/ 245822 w 1001893"/>
              <a:gd name="connsiteY116" fmla="*/ 3989 h 75563"/>
              <a:gd name="connsiteX117" fmla="*/ 245976 w 1001893"/>
              <a:gd name="connsiteY117" fmla="*/ 2838 h 75563"/>
              <a:gd name="connsiteX118" fmla="*/ 247101 w 1001893"/>
              <a:gd name="connsiteY118" fmla="*/ 2506 h 75563"/>
              <a:gd name="connsiteX119" fmla="*/ 256105 w 1001893"/>
              <a:gd name="connsiteY119" fmla="*/ 2199 h 75563"/>
              <a:gd name="connsiteX120" fmla="*/ 265877 w 1001893"/>
              <a:gd name="connsiteY120" fmla="*/ 3580 h 75563"/>
              <a:gd name="connsiteX121" fmla="*/ 265621 w 1001893"/>
              <a:gd name="connsiteY121" fmla="*/ 14221 h 75563"/>
              <a:gd name="connsiteX122" fmla="*/ 265417 w 1001893"/>
              <a:gd name="connsiteY122" fmla="*/ 24862 h 75563"/>
              <a:gd name="connsiteX123" fmla="*/ 265417 w 1001893"/>
              <a:gd name="connsiteY123" fmla="*/ 27472 h 75563"/>
              <a:gd name="connsiteX124" fmla="*/ 270686 w 1001893"/>
              <a:gd name="connsiteY124" fmla="*/ 44098 h 75563"/>
              <a:gd name="connsiteX125" fmla="*/ 272835 w 1001893"/>
              <a:gd name="connsiteY125" fmla="*/ 48959 h 75563"/>
              <a:gd name="connsiteX126" fmla="*/ 273858 w 1001893"/>
              <a:gd name="connsiteY126" fmla="*/ 47628 h 75563"/>
              <a:gd name="connsiteX127" fmla="*/ 278462 w 1001893"/>
              <a:gd name="connsiteY127" fmla="*/ 37704 h 75563"/>
              <a:gd name="connsiteX128" fmla="*/ 281992 w 1001893"/>
              <a:gd name="connsiteY128" fmla="*/ 28085 h 75563"/>
              <a:gd name="connsiteX129" fmla="*/ 281609 w 1001893"/>
              <a:gd name="connsiteY129" fmla="*/ 15679 h 75563"/>
              <a:gd name="connsiteX130" fmla="*/ 281225 w 1001893"/>
              <a:gd name="connsiteY130" fmla="*/ 3324 h 75563"/>
              <a:gd name="connsiteX131" fmla="*/ 282402 w 1001893"/>
              <a:gd name="connsiteY131" fmla="*/ 2403 h 75563"/>
              <a:gd name="connsiteX132" fmla="*/ 291482 w 1001893"/>
              <a:gd name="connsiteY132" fmla="*/ 2148 h 75563"/>
              <a:gd name="connsiteX133" fmla="*/ 300563 w 1001893"/>
              <a:gd name="connsiteY133" fmla="*/ 1892 h 75563"/>
              <a:gd name="connsiteX134" fmla="*/ 301535 w 1001893"/>
              <a:gd name="connsiteY134" fmla="*/ 3938 h 75563"/>
              <a:gd name="connsiteX135" fmla="*/ 301817 w 1001893"/>
              <a:gd name="connsiteY135" fmla="*/ 16037 h 75563"/>
              <a:gd name="connsiteX136" fmla="*/ 302098 w 1001893"/>
              <a:gd name="connsiteY136" fmla="*/ 28085 h 75563"/>
              <a:gd name="connsiteX137" fmla="*/ 292582 w 1001893"/>
              <a:gd name="connsiteY137" fmla="*/ 48703 h 75563"/>
              <a:gd name="connsiteX138" fmla="*/ 281532 w 1001893"/>
              <a:gd name="connsiteY138" fmla="*/ 72185 h 75563"/>
              <a:gd name="connsiteX139" fmla="*/ 280969 w 1001893"/>
              <a:gd name="connsiteY139" fmla="*/ 73208 h 75563"/>
              <a:gd name="connsiteX140" fmla="*/ 279997 w 1001893"/>
              <a:gd name="connsiteY140" fmla="*/ 73669 h 75563"/>
              <a:gd name="connsiteX141" fmla="*/ 272732 w 1001893"/>
              <a:gd name="connsiteY141" fmla="*/ 73976 h 75563"/>
              <a:gd name="connsiteX142" fmla="*/ 265928 w 1001893"/>
              <a:gd name="connsiteY142" fmla="*/ 73669 h 75563"/>
              <a:gd name="connsiteX143" fmla="*/ 264700 w 1001893"/>
              <a:gd name="connsiteY143" fmla="*/ 73259 h 75563"/>
              <a:gd name="connsiteX144" fmla="*/ 264035 w 1001893"/>
              <a:gd name="connsiteY144" fmla="*/ 72287 h 75563"/>
              <a:gd name="connsiteX145" fmla="*/ 261119 w 1001893"/>
              <a:gd name="connsiteY145" fmla="*/ 65074 h 75563"/>
              <a:gd name="connsiteX146" fmla="*/ 255543 w 1001893"/>
              <a:gd name="connsiteY146" fmla="*/ 50852 h 75563"/>
              <a:gd name="connsiteX147" fmla="*/ 249864 w 1001893"/>
              <a:gd name="connsiteY147" fmla="*/ 65227 h 75563"/>
              <a:gd name="connsiteX148" fmla="*/ 246999 w 1001893"/>
              <a:gd name="connsiteY148" fmla="*/ 72287 h 75563"/>
              <a:gd name="connsiteX149" fmla="*/ 246283 w 1001893"/>
              <a:gd name="connsiteY149" fmla="*/ 73336 h 75563"/>
              <a:gd name="connsiteX150" fmla="*/ 245106 w 1001893"/>
              <a:gd name="connsiteY150" fmla="*/ 73669 h 75563"/>
              <a:gd name="connsiteX151" fmla="*/ 238404 w 1001893"/>
              <a:gd name="connsiteY151" fmla="*/ 73976 h 75563"/>
              <a:gd name="connsiteX152" fmla="*/ 231037 w 1001893"/>
              <a:gd name="connsiteY152" fmla="*/ 73669 h 75563"/>
              <a:gd name="connsiteX153" fmla="*/ 229605 w 1001893"/>
              <a:gd name="connsiteY153" fmla="*/ 72185 h 75563"/>
              <a:gd name="connsiteX154" fmla="*/ 209550 w 1001893"/>
              <a:gd name="connsiteY154" fmla="*/ 28085 h 75563"/>
              <a:gd name="connsiteX155" fmla="*/ 209832 w 1001893"/>
              <a:gd name="connsiteY155" fmla="*/ 15833 h 75563"/>
              <a:gd name="connsiteX156" fmla="*/ 210113 w 1001893"/>
              <a:gd name="connsiteY156" fmla="*/ 3580 h 75563"/>
              <a:gd name="connsiteX157" fmla="*/ 211136 w 1001893"/>
              <a:gd name="connsiteY157" fmla="*/ 1892 h 75563"/>
              <a:gd name="connsiteX158" fmla="*/ 106361 w 1001893"/>
              <a:gd name="connsiteY158" fmla="*/ 1892 h 75563"/>
              <a:gd name="connsiteX159" fmla="*/ 115186 w 1001893"/>
              <a:gd name="connsiteY159" fmla="*/ 2148 h 75563"/>
              <a:gd name="connsiteX160" fmla="*/ 124062 w 1001893"/>
              <a:gd name="connsiteY160" fmla="*/ 2403 h 75563"/>
              <a:gd name="connsiteX161" fmla="*/ 125239 w 1001893"/>
              <a:gd name="connsiteY161" fmla="*/ 3375 h 75563"/>
              <a:gd name="connsiteX162" fmla="*/ 124855 w 1001893"/>
              <a:gd name="connsiteY162" fmla="*/ 15730 h 75563"/>
              <a:gd name="connsiteX163" fmla="*/ 124472 w 1001893"/>
              <a:gd name="connsiteY163" fmla="*/ 28085 h 75563"/>
              <a:gd name="connsiteX164" fmla="*/ 128206 w 1001893"/>
              <a:gd name="connsiteY164" fmla="*/ 37857 h 75563"/>
              <a:gd name="connsiteX165" fmla="*/ 133118 w 1001893"/>
              <a:gd name="connsiteY165" fmla="*/ 47833 h 75563"/>
              <a:gd name="connsiteX166" fmla="*/ 134141 w 1001893"/>
              <a:gd name="connsiteY166" fmla="*/ 49163 h 75563"/>
              <a:gd name="connsiteX167" fmla="*/ 136238 w 1001893"/>
              <a:gd name="connsiteY167" fmla="*/ 44252 h 75563"/>
              <a:gd name="connsiteX168" fmla="*/ 141150 w 1001893"/>
              <a:gd name="connsiteY168" fmla="*/ 27983 h 75563"/>
              <a:gd name="connsiteX169" fmla="*/ 141201 w 1001893"/>
              <a:gd name="connsiteY169" fmla="*/ 16012 h 75563"/>
              <a:gd name="connsiteX170" fmla="*/ 141047 w 1001893"/>
              <a:gd name="connsiteY170" fmla="*/ 3989 h 75563"/>
              <a:gd name="connsiteX171" fmla="*/ 141201 w 1001893"/>
              <a:gd name="connsiteY171" fmla="*/ 2838 h 75563"/>
              <a:gd name="connsiteX172" fmla="*/ 142326 w 1001893"/>
              <a:gd name="connsiteY172" fmla="*/ 2506 h 75563"/>
              <a:gd name="connsiteX173" fmla="*/ 151330 w 1001893"/>
              <a:gd name="connsiteY173" fmla="*/ 2199 h 75563"/>
              <a:gd name="connsiteX174" fmla="*/ 161102 w 1001893"/>
              <a:gd name="connsiteY174" fmla="*/ 3580 h 75563"/>
              <a:gd name="connsiteX175" fmla="*/ 160846 w 1001893"/>
              <a:gd name="connsiteY175" fmla="*/ 14221 h 75563"/>
              <a:gd name="connsiteX176" fmla="*/ 160642 w 1001893"/>
              <a:gd name="connsiteY176" fmla="*/ 24862 h 75563"/>
              <a:gd name="connsiteX177" fmla="*/ 160642 w 1001893"/>
              <a:gd name="connsiteY177" fmla="*/ 27472 h 75563"/>
              <a:gd name="connsiteX178" fmla="*/ 165911 w 1001893"/>
              <a:gd name="connsiteY178" fmla="*/ 44098 h 75563"/>
              <a:gd name="connsiteX179" fmla="*/ 168060 w 1001893"/>
              <a:gd name="connsiteY179" fmla="*/ 48959 h 75563"/>
              <a:gd name="connsiteX180" fmla="*/ 169083 w 1001893"/>
              <a:gd name="connsiteY180" fmla="*/ 47628 h 75563"/>
              <a:gd name="connsiteX181" fmla="*/ 173687 w 1001893"/>
              <a:gd name="connsiteY181" fmla="*/ 37704 h 75563"/>
              <a:gd name="connsiteX182" fmla="*/ 177217 w 1001893"/>
              <a:gd name="connsiteY182" fmla="*/ 28085 h 75563"/>
              <a:gd name="connsiteX183" fmla="*/ 176834 w 1001893"/>
              <a:gd name="connsiteY183" fmla="*/ 15679 h 75563"/>
              <a:gd name="connsiteX184" fmla="*/ 176450 w 1001893"/>
              <a:gd name="connsiteY184" fmla="*/ 3324 h 75563"/>
              <a:gd name="connsiteX185" fmla="*/ 177627 w 1001893"/>
              <a:gd name="connsiteY185" fmla="*/ 2403 h 75563"/>
              <a:gd name="connsiteX186" fmla="*/ 186707 w 1001893"/>
              <a:gd name="connsiteY186" fmla="*/ 2148 h 75563"/>
              <a:gd name="connsiteX187" fmla="*/ 195788 w 1001893"/>
              <a:gd name="connsiteY187" fmla="*/ 1892 h 75563"/>
              <a:gd name="connsiteX188" fmla="*/ 196760 w 1001893"/>
              <a:gd name="connsiteY188" fmla="*/ 3938 h 75563"/>
              <a:gd name="connsiteX189" fmla="*/ 197042 w 1001893"/>
              <a:gd name="connsiteY189" fmla="*/ 16037 h 75563"/>
              <a:gd name="connsiteX190" fmla="*/ 197323 w 1001893"/>
              <a:gd name="connsiteY190" fmla="*/ 28085 h 75563"/>
              <a:gd name="connsiteX191" fmla="*/ 187807 w 1001893"/>
              <a:gd name="connsiteY191" fmla="*/ 48703 h 75563"/>
              <a:gd name="connsiteX192" fmla="*/ 176757 w 1001893"/>
              <a:gd name="connsiteY192" fmla="*/ 72185 h 75563"/>
              <a:gd name="connsiteX193" fmla="*/ 176194 w 1001893"/>
              <a:gd name="connsiteY193" fmla="*/ 73208 h 75563"/>
              <a:gd name="connsiteX194" fmla="*/ 175222 w 1001893"/>
              <a:gd name="connsiteY194" fmla="*/ 73669 h 75563"/>
              <a:gd name="connsiteX195" fmla="*/ 167957 w 1001893"/>
              <a:gd name="connsiteY195" fmla="*/ 73976 h 75563"/>
              <a:gd name="connsiteX196" fmla="*/ 161153 w 1001893"/>
              <a:gd name="connsiteY196" fmla="*/ 73669 h 75563"/>
              <a:gd name="connsiteX197" fmla="*/ 159925 w 1001893"/>
              <a:gd name="connsiteY197" fmla="*/ 73259 h 75563"/>
              <a:gd name="connsiteX198" fmla="*/ 159260 w 1001893"/>
              <a:gd name="connsiteY198" fmla="*/ 72287 h 75563"/>
              <a:gd name="connsiteX199" fmla="*/ 156344 w 1001893"/>
              <a:gd name="connsiteY199" fmla="*/ 65074 h 75563"/>
              <a:gd name="connsiteX200" fmla="*/ 150768 w 1001893"/>
              <a:gd name="connsiteY200" fmla="*/ 50852 h 75563"/>
              <a:gd name="connsiteX201" fmla="*/ 145089 w 1001893"/>
              <a:gd name="connsiteY201" fmla="*/ 65227 h 75563"/>
              <a:gd name="connsiteX202" fmla="*/ 142224 w 1001893"/>
              <a:gd name="connsiteY202" fmla="*/ 72287 h 75563"/>
              <a:gd name="connsiteX203" fmla="*/ 141508 w 1001893"/>
              <a:gd name="connsiteY203" fmla="*/ 73336 h 75563"/>
              <a:gd name="connsiteX204" fmla="*/ 140331 w 1001893"/>
              <a:gd name="connsiteY204" fmla="*/ 73669 h 75563"/>
              <a:gd name="connsiteX205" fmla="*/ 133629 w 1001893"/>
              <a:gd name="connsiteY205" fmla="*/ 73976 h 75563"/>
              <a:gd name="connsiteX206" fmla="*/ 126262 w 1001893"/>
              <a:gd name="connsiteY206" fmla="*/ 73669 h 75563"/>
              <a:gd name="connsiteX207" fmla="*/ 124830 w 1001893"/>
              <a:gd name="connsiteY207" fmla="*/ 72185 h 75563"/>
              <a:gd name="connsiteX208" fmla="*/ 104775 w 1001893"/>
              <a:gd name="connsiteY208" fmla="*/ 28085 h 75563"/>
              <a:gd name="connsiteX209" fmla="*/ 105057 w 1001893"/>
              <a:gd name="connsiteY209" fmla="*/ 15833 h 75563"/>
              <a:gd name="connsiteX210" fmla="*/ 105338 w 1001893"/>
              <a:gd name="connsiteY210" fmla="*/ 3580 h 75563"/>
              <a:gd name="connsiteX211" fmla="*/ 106361 w 1001893"/>
              <a:gd name="connsiteY211" fmla="*/ 1892 h 75563"/>
              <a:gd name="connsiteX212" fmla="*/ 1586 w 1001893"/>
              <a:gd name="connsiteY212" fmla="*/ 1892 h 75563"/>
              <a:gd name="connsiteX213" fmla="*/ 10411 w 1001893"/>
              <a:gd name="connsiteY213" fmla="*/ 2148 h 75563"/>
              <a:gd name="connsiteX214" fmla="*/ 19287 w 1001893"/>
              <a:gd name="connsiteY214" fmla="*/ 2403 h 75563"/>
              <a:gd name="connsiteX215" fmla="*/ 20464 w 1001893"/>
              <a:gd name="connsiteY215" fmla="*/ 3375 h 75563"/>
              <a:gd name="connsiteX216" fmla="*/ 20080 w 1001893"/>
              <a:gd name="connsiteY216" fmla="*/ 15730 h 75563"/>
              <a:gd name="connsiteX217" fmla="*/ 19697 w 1001893"/>
              <a:gd name="connsiteY217" fmla="*/ 28085 h 75563"/>
              <a:gd name="connsiteX218" fmla="*/ 23431 w 1001893"/>
              <a:gd name="connsiteY218" fmla="*/ 37857 h 75563"/>
              <a:gd name="connsiteX219" fmla="*/ 28343 w 1001893"/>
              <a:gd name="connsiteY219" fmla="*/ 47833 h 75563"/>
              <a:gd name="connsiteX220" fmla="*/ 29366 w 1001893"/>
              <a:gd name="connsiteY220" fmla="*/ 49163 h 75563"/>
              <a:gd name="connsiteX221" fmla="*/ 31463 w 1001893"/>
              <a:gd name="connsiteY221" fmla="*/ 44252 h 75563"/>
              <a:gd name="connsiteX222" fmla="*/ 36375 w 1001893"/>
              <a:gd name="connsiteY222" fmla="*/ 27983 h 75563"/>
              <a:gd name="connsiteX223" fmla="*/ 36426 w 1001893"/>
              <a:gd name="connsiteY223" fmla="*/ 16012 h 75563"/>
              <a:gd name="connsiteX224" fmla="*/ 36272 w 1001893"/>
              <a:gd name="connsiteY224" fmla="*/ 3989 h 75563"/>
              <a:gd name="connsiteX225" fmla="*/ 36426 w 1001893"/>
              <a:gd name="connsiteY225" fmla="*/ 2838 h 75563"/>
              <a:gd name="connsiteX226" fmla="*/ 37551 w 1001893"/>
              <a:gd name="connsiteY226" fmla="*/ 2506 h 75563"/>
              <a:gd name="connsiteX227" fmla="*/ 46555 w 1001893"/>
              <a:gd name="connsiteY227" fmla="*/ 2199 h 75563"/>
              <a:gd name="connsiteX228" fmla="*/ 56327 w 1001893"/>
              <a:gd name="connsiteY228" fmla="*/ 3580 h 75563"/>
              <a:gd name="connsiteX229" fmla="*/ 56071 w 1001893"/>
              <a:gd name="connsiteY229" fmla="*/ 14221 h 75563"/>
              <a:gd name="connsiteX230" fmla="*/ 55867 w 1001893"/>
              <a:gd name="connsiteY230" fmla="*/ 24862 h 75563"/>
              <a:gd name="connsiteX231" fmla="*/ 55867 w 1001893"/>
              <a:gd name="connsiteY231" fmla="*/ 27472 h 75563"/>
              <a:gd name="connsiteX232" fmla="*/ 61136 w 1001893"/>
              <a:gd name="connsiteY232" fmla="*/ 44098 h 75563"/>
              <a:gd name="connsiteX233" fmla="*/ 63285 w 1001893"/>
              <a:gd name="connsiteY233" fmla="*/ 48959 h 75563"/>
              <a:gd name="connsiteX234" fmla="*/ 64308 w 1001893"/>
              <a:gd name="connsiteY234" fmla="*/ 47628 h 75563"/>
              <a:gd name="connsiteX235" fmla="*/ 68912 w 1001893"/>
              <a:gd name="connsiteY235" fmla="*/ 37704 h 75563"/>
              <a:gd name="connsiteX236" fmla="*/ 72442 w 1001893"/>
              <a:gd name="connsiteY236" fmla="*/ 28085 h 75563"/>
              <a:gd name="connsiteX237" fmla="*/ 72059 w 1001893"/>
              <a:gd name="connsiteY237" fmla="*/ 15679 h 75563"/>
              <a:gd name="connsiteX238" fmla="*/ 71675 w 1001893"/>
              <a:gd name="connsiteY238" fmla="*/ 3324 h 75563"/>
              <a:gd name="connsiteX239" fmla="*/ 72852 w 1001893"/>
              <a:gd name="connsiteY239" fmla="*/ 2403 h 75563"/>
              <a:gd name="connsiteX240" fmla="*/ 81932 w 1001893"/>
              <a:gd name="connsiteY240" fmla="*/ 2148 h 75563"/>
              <a:gd name="connsiteX241" fmla="*/ 91013 w 1001893"/>
              <a:gd name="connsiteY241" fmla="*/ 1892 h 75563"/>
              <a:gd name="connsiteX242" fmla="*/ 91985 w 1001893"/>
              <a:gd name="connsiteY242" fmla="*/ 3938 h 75563"/>
              <a:gd name="connsiteX243" fmla="*/ 92267 w 1001893"/>
              <a:gd name="connsiteY243" fmla="*/ 16037 h 75563"/>
              <a:gd name="connsiteX244" fmla="*/ 92548 w 1001893"/>
              <a:gd name="connsiteY244" fmla="*/ 28085 h 75563"/>
              <a:gd name="connsiteX245" fmla="*/ 83032 w 1001893"/>
              <a:gd name="connsiteY245" fmla="*/ 48703 h 75563"/>
              <a:gd name="connsiteX246" fmla="*/ 71982 w 1001893"/>
              <a:gd name="connsiteY246" fmla="*/ 72185 h 75563"/>
              <a:gd name="connsiteX247" fmla="*/ 71419 w 1001893"/>
              <a:gd name="connsiteY247" fmla="*/ 73208 h 75563"/>
              <a:gd name="connsiteX248" fmla="*/ 70447 w 1001893"/>
              <a:gd name="connsiteY248" fmla="*/ 73669 h 75563"/>
              <a:gd name="connsiteX249" fmla="*/ 63182 w 1001893"/>
              <a:gd name="connsiteY249" fmla="*/ 73976 h 75563"/>
              <a:gd name="connsiteX250" fmla="*/ 56378 w 1001893"/>
              <a:gd name="connsiteY250" fmla="*/ 73669 h 75563"/>
              <a:gd name="connsiteX251" fmla="*/ 55150 w 1001893"/>
              <a:gd name="connsiteY251" fmla="*/ 73259 h 75563"/>
              <a:gd name="connsiteX252" fmla="*/ 54485 w 1001893"/>
              <a:gd name="connsiteY252" fmla="*/ 72287 h 75563"/>
              <a:gd name="connsiteX253" fmla="*/ 51569 w 1001893"/>
              <a:gd name="connsiteY253" fmla="*/ 65074 h 75563"/>
              <a:gd name="connsiteX254" fmla="*/ 45993 w 1001893"/>
              <a:gd name="connsiteY254" fmla="*/ 50852 h 75563"/>
              <a:gd name="connsiteX255" fmla="*/ 40314 w 1001893"/>
              <a:gd name="connsiteY255" fmla="*/ 65227 h 75563"/>
              <a:gd name="connsiteX256" fmla="*/ 37449 w 1001893"/>
              <a:gd name="connsiteY256" fmla="*/ 72287 h 75563"/>
              <a:gd name="connsiteX257" fmla="*/ 36733 w 1001893"/>
              <a:gd name="connsiteY257" fmla="*/ 73336 h 75563"/>
              <a:gd name="connsiteX258" fmla="*/ 35556 w 1001893"/>
              <a:gd name="connsiteY258" fmla="*/ 73669 h 75563"/>
              <a:gd name="connsiteX259" fmla="*/ 28854 w 1001893"/>
              <a:gd name="connsiteY259" fmla="*/ 73976 h 75563"/>
              <a:gd name="connsiteX260" fmla="*/ 21487 w 1001893"/>
              <a:gd name="connsiteY260" fmla="*/ 73669 h 75563"/>
              <a:gd name="connsiteX261" fmla="*/ 20055 w 1001893"/>
              <a:gd name="connsiteY261" fmla="*/ 72185 h 75563"/>
              <a:gd name="connsiteX262" fmla="*/ 0 w 1001893"/>
              <a:gd name="connsiteY262" fmla="*/ 28085 h 75563"/>
              <a:gd name="connsiteX263" fmla="*/ 282 w 1001893"/>
              <a:gd name="connsiteY263" fmla="*/ 15833 h 75563"/>
              <a:gd name="connsiteX264" fmla="*/ 563 w 1001893"/>
              <a:gd name="connsiteY264" fmla="*/ 3580 h 75563"/>
              <a:gd name="connsiteX265" fmla="*/ 1586 w 1001893"/>
              <a:gd name="connsiteY265" fmla="*/ 1892 h 75563"/>
              <a:gd name="connsiteX266" fmla="*/ 1000307 w 1001893"/>
              <a:gd name="connsiteY266" fmla="*/ 1380 h 75563"/>
              <a:gd name="connsiteX267" fmla="*/ 1001842 w 1001893"/>
              <a:gd name="connsiteY267" fmla="*/ 2608 h 75563"/>
              <a:gd name="connsiteX268" fmla="*/ 1001407 w 1001893"/>
              <a:gd name="connsiteY268" fmla="*/ 20642 h 75563"/>
              <a:gd name="connsiteX269" fmla="*/ 1000973 w 1001893"/>
              <a:gd name="connsiteY269" fmla="*/ 38676 h 75563"/>
              <a:gd name="connsiteX270" fmla="*/ 1001433 w 1001893"/>
              <a:gd name="connsiteY270" fmla="*/ 55405 h 75563"/>
              <a:gd name="connsiteX271" fmla="*/ 1001893 w 1001893"/>
              <a:gd name="connsiteY271" fmla="*/ 72083 h 75563"/>
              <a:gd name="connsiteX272" fmla="*/ 1000410 w 1001893"/>
              <a:gd name="connsiteY272" fmla="*/ 73669 h 75563"/>
              <a:gd name="connsiteX273" fmla="*/ 982299 w 1001893"/>
              <a:gd name="connsiteY273" fmla="*/ 73669 h 75563"/>
              <a:gd name="connsiteX274" fmla="*/ 980816 w 1001893"/>
              <a:gd name="connsiteY274" fmla="*/ 71878 h 75563"/>
              <a:gd name="connsiteX275" fmla="*/ 981199 w 1001893"/>
              <a:gd name="connsiteY275" fmla="*/ 56377 h 75563"/>
              <a:gd name="connsiteX276" fmla="*/ 981583 w 1001893"/>
              <a:gd name="connsiteY276" fmla="*/ 40875 h 75563"/>
              <a:gd name="connsiteX277" fmla="*/ 981123 w 1001893"/>
              <a:gd name="connsiteY277" fmla="*/ 39289 h 75563"/>
              <a:gd name="connsiteX278" fmla="*/ 974267 w 1001893"/>
              <a:gd name="connsiteY278" fmla="*/ 55098 h 75563"/>
              <a:gd name="connsiteX279" fmla="*/ 966900 w 1001893"/>
              <a:gd name="connsiteY279" fmla="*/ 73259 h 75563"/>
              <a:gd name="connsiteX280" fmla="*/ 965621 w 1001893"/>
              <a:gd name="connsiteY280" fmla="*/ 74641 h 75563"/>
              <a:gd name="connsiteX281" fmla="*/ 963575 w 1001893"/>
              <a:gd name="connsiteY281" fmla="*/ 74692 h 75563"/>
              <a:gd name="connsiteX282" fmla="*/ 960403 w 1001893"/>
              <a:gd name="connsiteY282" fmla="*/ 73669 h 75563"/>
              <a:gd name="connsiteX283" fmla="*/ 953138 w 1001893"/>
              <a:gd name="connsiteY283" fmla="*/ 57298 h 75563"/>
              <a:gd name="connsiteX284" fmla="*/ 945925 w 1001893"/>
              <a:gd name="connsiteY284" fmla="*/ 40875 h 75563"/>
              <a:gd name="connsiteX285" fmla="*/ 945464 w 1001893"/>
              <a:gd name="connsiteY285" fmla="*/ 40313 h 75563"/>
              <a:gd name="connsiteX286" fmla="*/ 945106 w 1001893"/>
              <a:gd name="connsiteY286" fmla="*/ 41796 h 75563"/>
              <a:gd name="connsiteX287" fmla="*/ 945362 w 1001893"/>
              <a:gd name="connsiteY287" fmla="*/ 56837 h 75563"/>
              <a:gd name="connsiteX288" fmla="*/ 945618 w 1001893"/>
              <a:gd name="connsiteY288" fmla="*/ 71878 h 75563"/>
              <a:gd name="connsiteX289" fmla="*/ 944185 w 1001893"/>
              <a:gd name="connsiteY289" fmla="*/ 73669 h 75563"/>
              <a:gd name="connsiteX290" fmla="*/ 927098 w 1001893"/>
              <a:gd name="connsiteY290" fmla="*/ 73669 h 75563"/>
              <a:gd name="connsiteX291" fmla="*/ 925845 w 1001893"/>
              <a:gd name="connsiteY291" fmla="*/ 73336 h 75563"/>
              <a:gd name="connsiteX292" fmla="*/ 925614 w 1001893"/>
              <a:gd name="connsiteY292" fmla="*/ 72185 h 75563"/>
              <a:gd name="connsiteX293" fmla="*/ 926152 w 1001893"/>
              <a:gd name="connsiteY293" fmla="*/ 55430 h 75563"/>
              <a:gd name="connsiteX294" fmla="*/ 926689 w 1001893"/>
              <a:gd name="connsiteY294" fmla="*/ 38676 h 75563"/>
              <a:gd name="connsiteX295" fmla="*/ 926177 w 1001893"/>
              <a:gd name="connsiteY295" fmla="*/ 16421 h 75563"/>
              <a:gd name="connsiteX296" fmla="*/ 925717 w 1001893"/>
              <a:gd name="connsiteY296" fmla="*/ 3785 h 75563"/>
              <a:gd name="connsiteX297" fmla="*/ 925666 w 1001893"/>
              <a:gd name="connsiteY297" fmla="*/ 2915 h 75563"/>
              <a:gd name="connsiteX298" fmla="*/ 927814 w 1001893"/>
              <a:gd name="connsiteY298" fmla="*/ 1892 h 75563"/>
              <a:gd name="connsiteX299" fmla="*/ 936256 w 1001893"/>
              <a:gd name="connsiteY299" fmla="*/ 1713 h 75563"/>
              <a:gd name="connsiteX300" fmla="*/ 944697 w 1001893"/>
              <a:gd name="connsiteY300" fmla="*/ 1534 h 75563"/>
              <a:gd name="connsiteX301" fmla="*/ 946283 w 1001893"/>
              <a:gd name="connsiteY301" fmla="*/ 3682 h 75563"/>
              <a:gd name="connsiteX302" fmla="*/ 961222 w 1001893"/>
              <a:gd name="connsiteY302" fmla="*/ 36476 h 75563"/>
              <a:gd name="connsiteX303" fmla="*/ 963882 w 1001893"/>
              <a:gd name="connsiteY303" fmla="*/ 39801 h 75563"/>
              <a:gd name="connsiteX304" fmla="*/ 966286 w 1001893"/>
              <a:gd name="connsiteY304" fmla="*/ 35964 h 75563"/>
              <a:gd name="connsiteX305" fmla="*/ 981583 w 1001893"/>
              <a:gd name="connsiteY305" fmla="*/ 3580 h 75563"/>
              <a:gd name="connsiteX306" fmla="*/ 983476 w 1001893"/>
              <a:gd name="connsiteY306" fmla="*/ 1585 h 75563"/>
              <a:gd name="connsiteX307" fmla="*/ 987952 w 1001893"/>
              <a:gd name="connsiteY307" fmla="*/ 1738 h 75563"/>
              <a:gd name="connsiteX308" fmla="*/ 992480 w 1001893"/>
              <a:gd name="connsiteY308" fmla="*/ 1892 h 75563"/>
              <a:gd name="connsiteX309" fmla="*/ 996394 w 1001893"/>
              <a:gd name="connsiteY309" fmla="*/ 1636 h 75563"/>
              <a:gd name="connsiteX310" fmla="*/ 1000307 w 1001893"/>
              <a:gd name="connsiteY310" fmla="*/ 1380 h 75563"/>
              <a:gd name="connsiteX311" fmla="*/ 595392 w 1001893"/>
              <a:gd name="connsiteY311" fmla="*/ 664 h 75563"/>
              <a:gd name="connsiteX312" fmla="*/ 599664 w 1001893"/>
              <a:gd name="connsiteY312" fmla="*/ 920 h 75563"/>
              <a:gd name="connsiteX313" fmla="*/ 603987 w 1001893"/>
              <a:gd name="connsiteY313" fmla="*/ 1175 h 75563"/>
              <a:gd name="connsiteX314" fmla="*/ 608054 w 1001893"/>
              <a:gd name="connsiteY314" fmla="*/ 996 h 75563"/>
              <a:gd name="connsiteX315" fmla="*/ 612070 w 1001893"/>
              <a:gd name="connsiteY315" fmla="*/ 817 h 75563"/>
              <a:gd name="connsiteX316" fmla="*/ 613860 w 1001893"/>
              <a:gd name="connsiteY316" fmla="*/ 2506 h 75563"/>
              <a:gd name="connsiteX317" fmla="*/ 628492 w 1001893"/>
              <a:gd name="connsiteY317" fmla="*/ 39341 h 75563"/>
              <a:gd name="connsiteX318" fmla="*/ 637624 w 1001893"/>
              <a:gd name="connsiteY318" fmla="*/ 63437 h 75563"/>
              <a:gd name="connsiteX319" fmla="*/ 639907 w 1001893"/>
              <a:gd name="connsiteY319" fmla="*/ 69805 h 75563"/>
              <a:gd name="connsiteX320" fmla="*/ 639998 w 1001893"/>
              <a:gd name="connsiteY320" fmla="*/ 65023 h 75563"/>
              <a:gd name="connsiteX321" fmla="*/ 640401 w 1001893"/>
              <a:gd name="connsiteY321" fmla="*/ 55098 h 75563"/>
              <a:gd name="connsiteX322" fmla="*/ 640938 w 1001893"/>
              <a:gd name="connsiteY322" fmla="*/ 38062 h 75563"/>
              <a:gd name="connsiteX323" fmla="*/ 639966 w 1001893"/>
              <a:gd name="connsiteY323" fmla="*/ 4296 h 75563"/>
              <a:gd name="connsiteX324" fmla="*/ 639915 w 1001893"/>
              <a:gd name="connsiteY324" fmla="*/ 3580 h 75563"/>
              <a:gd name="connsiteX325" fmla="*/ 641526 w 1001893"/>
              <a:gd name="connsiteY325" fmla="*/ 2403 h 75563"/>
              <a:gd name="connsiteX326" fmla="*/ 657155 w 1001893"/>
              <a:gd name="connsiteY326" fmla="*/ 1789 h 75563"/>
              <a:gd name="connsiteX327" fmla="*/ 672247 w 1001893"/>
              <a:gd name="connsiteY327" fmla="*/ 1585 h 75563"/>
              <a:gd name="connsiteX328" fmla="*/ 691279 w 1001893"/>
              <a:gd name="connsiteY328" fmla="*/ 6854 h 75563"/>
              <a:gd name="connsiteX329" fmla="*/ 694453 w 1001893"/>
              <a:gd name="connsiteY329" fmla="*/ 10535 h 75563"/>
              <a:gd name="connsiteX330" fmla="*/ 694507 w 1001893"/>
              <a:gd name="connsiteY330" fmla="*/ 10282 h 75563"/>
              <a:gd name="connsiteX331" fmla="*/ 694865 w 1001893"/>
              <a:gd name="connsiteY331" fmla="*/ 5473 h 75563"/>
              <a:gd name="connsiteX332" fmla="*/ 696093 w 1001893"/>
              <a:gd name="connsiteY332" fmla="*/ 1636 h 75563"/>
              <a:gd name="connsiteX333" fmla="*/ 696809 w 1001893"/>
              <a:gd name="connsiteY333" fmla="*/ 1687 h 75563"/>
              <a:gd name="connsiteX334" fmla="*/ 721314 w 1001893"/>
              <a:gd name="connsiteY334" fmla="*/ 2761 h 75563"/>
              <a:gd name="connsiteX335" fmla="*/ 738299 w 1001893"/>
              <a:gd name="connsiteY335" fmla="*/ 1789 h 75563"/>
              <a:gd name="connsiteX336" fmla="*/ 745001 w 1001893"/>
              <a:gd name="connsiteY336" fmla="*/ 1278 h 75563"/>
              <a:gd name="connsiteX337" fmla="*/ 746178 w 1001893"/>
              <a:gd name="connsiteY337" fmla="*/ 1406 h 75563"/>
              <a:gd name="connsiteX338" fmla="*/ 746382 w 1001893"/>
              <a:gd name="connsiteY338" fmla="*/ 2403 h 75563"/>
              <a:gd name="connsiteX339" fmla="*/ 746280 w 1001893"/>
              <a:gd name="connsiteY339" fmla="*/ 6240 h 75563"/>
              <a:gd name="connsiteX340" fmla="*/ 746178 w 1001893"/>
              <a:gd name="connsiteY340" fmla="*/ 10077 h 75563"/>
              <a:gd name="connsiteX341" fmla="*/ 746510 w 1001893"/>
              <a:gd name="connsiteY341" fmla="*/ 13838 h 75563"/>
              <a:gd name="connsiteX342" fmla="*/ 746843 w 1001893"/>
              <a:gd name="connsiteY342" fmla="*/ 17547 h 75563"/>
              <a:gd name="connsiteX343" fmla="*/ 745717 w 1001893"/>
              <a:gd name="connsiteY343" fmla="*/ 18570 h 75563"/>
              <a:gd name="connsiteX344" fmla="*/ 730318 w 1001893"/>
              <a:gd name="connsiteY344" fmla="*/ 17802 h 75563"/>
              <a:gd name="connsiteX345" fmla="*/ 730011 w 1001893"/>
              <a:gd name="connsiteY345" fmla="*/ 35862 h 75563"/>
              <a:gd name="connsiteX346" fmla="*/ 730497 w 1001893"/>
              <a:gd name="connsiteY346" fmla="*/ 54023 h 75563"/>
              <a:gd name="connsiteX347" fmla="*/ 730983 w 1001893"/>
              <a:gd name="connsiteY347" fmla="*/ 72185 h 75563"/>
              <a:gd name="connsiteX348" fmla="*/ 730523 w 1001893"/>
              <a:gd name="connsiteY348" fmla="*/ 73413 h 75563"/>
              <a:gd name="connsiteX349" fmla="*/ 729091 w 1001893"/>
              <a:gd name="connsiteY349" fmla="*/ 73669 h 75563"/>
              <a:gd name="connsiteX350" fmla="*/ 720086 w 1001893"/>
              <a:gd name="connsiteY350" fmla="*/ 74078 h 75563"/>
              <a:gd name="connsiteX351" fmla="*/ 710827 w 1001893"/>
              <a:gd name="connsiteY351" fmla="*/ 73669 h 75563"/>
              <a:gd name="connsiteX352" fmla="*/ 709394 w 1001893"/>
              <a:gd name="connsiteY352" fmla="*/ 72083 h 75563"/>
              <a:gd name="connsiteX353" fmla="*/ 709906 w 1001893"/>
              <a:gd name="connsiteY353" fmla="*/ 53972 h 75563"/>
              <a:gd name="connsiteX354" fmla="*/ 710417 w 1001893"/>
              <a:gd name="connsiteY354" fmla="*/ 35862 h 75563"/>
              <a:gd name="connsiteX355" fmla="*/ 710008 w 1001893"/>
              <a:gd name="connsiteY355" fmla="*/ 18058 h 75563"/>
              <a:gd name="connsiteX356" fmla="*/ 698518 w 1001893"/>
              <a:gd name="connsiteY356" fmla="*/ 18779 h 75563"/>
              <a:gd name="connsiteX357" fmla="*/ 699618 w 1001893"/>
              <a:gd name="connsiteY357" fmla="*/ 23993 h 75563"/>
              <a:gd name="connsiteX358" fmla="*/ 697469 w 1001893"/>
              <a:gd name="connsiteY358" fmla="*/ 35913 h 75563"/>
              <a:gd name="connsiteX359" fmla="*/ 689539 w 1001893"/>
              <a:gd name="connsiteY359" fmla="*/ 44559 h 75563"/>
              <a:gd name="connsiteX360" fmla="*/ 688363 w 1001893"/>
              <a:gd name="connsiteY360" fmla="*/ 46094 h 75563"/>
              <a:gd name="connsiteX361" fmla="*/ 694604 w 1001893"/>
              <a:gd name="connsiteY361" fmla="*/ 58935 h 75563"/>
              <a:gd name="connsiteX362" fmla="*/ 700846 w 1001893"/>
              <a:gd name="connsiteY362" fmla="*/ 73157 h 75563"/>
              <a:gd name="connsiteX363" fmla="*/ 699823 w 1001893"/>
              <a:gd name="connsiteY363" fmla="*/ 73669 h 75563"/>
              <a:gd name="connsiteX364" fmla="*/ 690051 w 1001893"/>
              <a:gd name="connsiteY364" fmla="*/ 73976 h 75563"/>
              <a:gd name="connsiteX365" fmla="*/ 680945 w 1001893"/>
              <a:gd name="connsiteY365" fmla="*/ 73669 h 75563"/>
              <a:gd name="connsiteX366" fmla="*/ 679666 w 1001893"/>
              <a:gd name="connsiteY366" fmla="*/ 73413 h 75563"/>
              <a:gd name="connsiteX367" fmla="*/ 678949 w 1001893"/>
              <a:gd name="connsiteY367" fmla="*/ 72390 h 75563"/>
              <a:gd name="connsiteX368" fmla="*/ 676698 w 1001893"/>
              <a:gd name="connsiteY368" fmla="*/ 66455 h 75563"/>
              <a:gd name="connsiteX369" fmla="*/ 670457 w 1001893"/>
              <a:gd name="connsiteY369" fmla="*/ 51363 h 75563"/>
              <a:gd name="connsiteX370" fmla="*/ 666211 w 1001893"/>
              <a:gd name="connsiteY370" fmla="*/ 49163 h 75563"/>
              <a:gd name="connsiteX371" fmla="*/ 660941 w 1001893"/>
              <a:gd name="connsiteY371" fmla="*/ 49266 h 75563"/>
              <a:gd name="connsiteX372" fmla="*/ 660174 w 1001893"/>
              <a:gd name="connsiteY372" fmla="*/ 51875 h 75563"/>
              <a:gd name="connsiteX373" fmla="*/ 660813 w 1001893"/>
              <a:gd name="connsiteY373" fmla="*/ 62260 h 75563"/>
              <a:gd name="connsiteX374" fmla="*/ 661453 w 1001893"/>
              <a:gd name="connsiteY374" fmla="*/ 72646 h 75563"/>
              <a:gd name="connsiteX375" fmla="*/ 660992 w 1001893"/>
              <a:gd name="connsiteY375" fmla="*/ 73669 h 75563"/>
              <a:gd name="connsiteX376" fmla="*/ 659560 w 1001893"/>
              <a:gd name="connsiteY376" fmla="*/ 73771 h 75563"/>
              <a:gd name="connsiteX377" fmla="*/ 650146 w 1001893"/>
              <a:gd name="connsiteY377" fmla="*/ 73976 h 75563"/>
              <a:gd name="connsiteX378" fmla="*/ 641347 w 1001893"/>
              <a:gd name="connsiteY378" fmla="*/ 73669 h 75563"/>
              <a:gd name="connsiteX379" fmla="*/ 640401 w 1001893"/>
              <a:gd name="connsiteY379" fmla="*/ 72657 h 75563"/>
              <a:gd name="connsiteX380" fmla="*/ 639389 w 1001893"/>
              <a:gd name="connsiteY380" fmla="*/ 73669 h 75563"/>
              <a:gd name="connsiteX381" fmla="*/ 629873 w 1001893"/>
              <a:gd name="connsiteY381" fmla="*/ 74078 h 75563"/>
              <a:gd name="connsiteX382" fmla="*/ 620460 w 1001893"/>
              <a:gd name="connsiteY382" fmla="*/ 73669 h 75563"/>
              <a:gd name="connsiteX383" fmla="*/ 618260 w 1001893"/>
              <a:gd name="connsiteY383" fmla="*/ 71367 h 75563"/>
              <a:gd name="connsiteX384" fmla="*/ 615549 w 1001893"/>
              <a:gd name="connsiteY384" fmla="*/ 63488 h 75563"/>
              <a:gd name="connsiteX385" fmla="*/ 601838 w 1001893"/>
              <a:gd name="connsiteY385" fmla="*/ 63130 h 75563"/>
              <a:gd name="connsiteX386" fmla="*/ 592578 w 1001893"/>
              <a:gd name="connsiteY386" fmla="*/ 63590 h 75563"/>
              <a:gd name="connsiteX387" fmla="*/ 590634 w 1001893"/>
              <a:gd name="connsiteY387" fmla="*/ 69064 h 75563"/>
              <a:gd name="connsiteX388" fmla="*/ 588281 w 1001893"/>
              <a:gd name="connsiteY388" fmla="*/ 73669 h 75563"/>
              <a:gd name="connsiteX389" fmla="*/ 576616 w 1001893"/>
              <a:gd name="connsiteY389" fmla="*/ 74078 h 75563"/>
              <a:gd name="connsiteX390" fmla="*/ 568789 w 1001893"/>
              <a:gd name="connsiteY390" fmla="*/ 72594 h 75563"/>
              <a:gd name="connsiteX391" fmla="*/ 580351 w 1001893"/>
              <a:gd name="connsiteY391" fmla="*/ 39903 h 75563"/>
              <a:gd name="connsiteX392" fmla="*/ 593959 w 1001893"/>
              <a:gd name="connsiteY392" fmla="*/ 2608 h 75563"/>
              <a:gd name="connsiteX393" fmla="*/ 595392 w 1001893"/>
              <a:gd name="connsiteY393" fmla="*/ 664 h 75563"/>
              <a:gd name="connsiteX394" fmla="*/ 815429 w 1001893"/>
              <a:gd name="connsiteY394" fmla="*/ 203 h 75563"/>
              <a:gd name="connsiteX395" fmla="*/ 841418 w 1001893"/>
              <a:gd name="connsiteY395" fmla="*/ 10384 h 75563"/>
              <a:gd name="connsiteX396" fmla="*/ 842442 w 1001893"/>
              <a:gd name="connsiteY396" fmla="*/ 12379 h 75563"/>
              <a:gd name="connsiteX397" fmla="*/ 838886 w 1001893"/>
              <a:gd name="connsiteY397" fmla="*/ 19593 h 75563"/>
              <a:gd name="connsiteX398" fmla="*/ 834410 w 1001893"/>
              <a:gd name="connsiteY398" fmla="*/ 26602 h 75563"/>
              <a:gd name="connsiteX399" fmla="*/ 833386 w 1001893"/>
              <a:gd name="connsiteY399" fmla="*/ 27011 h 75563"/>
              <a:gd name="connsiteX400" fmla="*/ 830828 w 1001893"/>
              <a:gd name="connsiteY400" fmla="*/ 24965 h 75563"/>
              <a:gd name="connsiteX401" fmla="*/ 825406 w 1001893"/>
              <a:gd name="connsiteY401" fmla="*/ 21128 h 75563"/>
              <a:gd name="connsiteX402" fmla="*/ 817015 w 1001893"/>
              <a:gd name="connsiteY402" fmla="*/ 19081 h 75563"/>
              <a:gd name="connsiteX403" fmla="*/ 804993 w 1001893"/>
              <a:gd name="connsiteY403" fmla="*/ 24709 h 75563"/>
              <a:gd name="connsiteX404" fmla="*/ 800849 w 1001893"/>
              <a:gd name="connsiteY404" fmla="*/ 37601 h 75563"/>
              <a:gd name="connsiteX405" fmla="*/ 804993 w 1001893"/>
              <a:gd name="connsiteY405" fmla="*/ 50647 h 75563"/>
              <a:gd name="connsiteX406" fmla="*/ 817015 w 1001893"/>
              <a:gd name="connsiteY406" fmla="*/ 56377 h 75563"/>
              <a:gd name="connsiteX407" fmla="*/ 825457 w 1001893"/>
              <a:gd name="connsiteY407" fmla="*/ 54433 h 75563"/>
              <a:gd name="connsiteX408" fmla="*/ 830777 w 1001893"/>
              <a:gd name="connsiteY408" fmla="*/ 50852 h 75563"/>
              <a:gd name="connsiteX409" fmla="*/ 833284 w 1001893"/>
              <a:gd name="connsiteY409" fmla="*/ 48907 h 75563"/>
              <a:gd name="connsiteX410" fmla="*/ 834307 w 1001893"/>
              <a:gd name="connsiteY410" fmla="*/ 49470 h 75563"/>
              <a:gd name="connsiteX411" fmla="*/ 838758 w 1001893"/>
              <a:gd name="connsiteY411" fmla="*/ 55865 h 75563"/>
              <a:gd name="connsiteX412" fmla="*/ 842493 w 1001893"/>
              <a:gd name="connsiteY412" fmla="*/ 62107 h 75563"/>
              <a:gd name="connsiteX413" fmla="*/ 841418 w 1001893"/>
              <a:gd name="connsiteY413" fmla="*/ 64255 h 75563"/>
              <a:gd name="connsiteX414" fmla="*/ 816401 w 1001893"/>
              <a:gd name="connsiteY414" fmla="*/ 75459 h 75563"/>
              <a:gd name="connsiteX415" fmla="*/ 790515 w 1001893"/>
              <a:gd name="connsiteY415" fmla="*/ 64562 h 75563"/>
              <a:gd name="connsiteX416" fmla="*/ 780845 w 1001893"/>
              <a:gd name="connsiteY416" fmla="*/ 37959 h 75563"/>
              <a:gd name="connsiteX417" fmla="*/ 790310 w 1001893"/>
              <a:gd name="connsiteY417" fmla="*/ 11561 h 75563"/>
              <a:gd name="connsiteX418" fmla="*/ 815429 w 1001893"/>
              <a:gd name="connsiteY418" fmla="*/ 203 h 75563"/>
              <a:gd name="connsiteX419" fmla="*/ 377280 w 1001893"/>
              <a:gd name="connsiteY419" fmla="*/ 203 h 75563"/>
              <a:gd name="connsiteX420" fmla="*/ 403270 w 1001893"/>
              <a:gd name="connsiteY420" fmla="*/ 10384 h 75563"/>
              <a:gd name="connsiteX421" fmla="*/ 404293 w 1001893"/>
              <a:gd name="connsiteY421" fmla="*/ 12379 h 75563"/>
              <a:gd name="connsiteX422" fmla="*/ 400737 w 1001893"/>
              <a:gd name="connsiteY422" fmla="*/ 19593 h 75563"/>
              <a:gd name="connsiteX423" fmla="*/ 396261 w 1001893"/>
              <a:gd name="connsiteY423" fmla="*/ 26602 h 75563"/>
              <a:gd name="connsiteX424" fmla="*/ 395238 w 1001893"/>
              <a:gd name="connsiteY424" fmla="*/ 27011 h 75563"/>
              <a:gd name="connsiteX425" fmla="*/ 392680 w 1001893"/>
              <a:gd name="connsiteY425" fmla="*/ 24965 h 75563"/>
              <a:gd name="connsiteX426" fmla="*/ 387257 w 1001893"/>
              <a:gd name="connsiteY426" fmla="*/ 21128 h 75563"/>
              <a:gd name="connsiteX427" fmla="*/ 378866 w 1001893"/>
              <a:gd name="connsiteY427" fmla="*/ 19081 h 75563"/>
              <a:gd name="connsiteX428" fmla="*/ 366844 w 1001893"/>
              <a:gd name="connsiteY428" fmla="*/ 24709 h 75563"/>
              <a:gd name="connsiteX429" fmla="*/ 362700 w 1001893"/>
              <a:gd name="connsiteY429" fmla="*/ 37601 h 75563"/>
              <a:gd name="connsiteX430" fmla="*/ 366844 w 1001893"/>
              <a:gd name="connsiteY430" fmla="*/ 50647 h 75563"/>
              <a:gd name="connsiteX431" fmla="*/ 378866 w 1001893"/>
              <a:gd name="connsiteY431" fmla="*/ 56377 h 75563"/>
              <a:gd name="connsiteX432" fmla="*/ 387308 w 1001893"/>
              <a:gd name="connsiteY432" fmla="*/ 54433 h 75563"/>
              <a:gd name="connsiteX433" fmla="*/ 392628 w 1001893"/>
              <a:gd name="connsiteY433" fmla="*/ 50852 h 75563"/>
              <a:gd name="connsiteX434" fmla="*/ 395135 w 1001893"/>
              <a:gd name="connsiteY434" fmla="*/ 48907 h 75563"/>
              <a:gd name="connsiteX435" fmla="*/ 396158 w 1001893"/>
              <a:gd name="connsiteY435" fmla="*/ 49470 h 75563"/>
              <a:gd name="connsiteX436" fmla="*/ 400609 w 1001893"/>
              <a:gd name="connsiteY436" fmla="*/ 55865 h 75563"/>
              <a:gd name="connsiteX437" fmla="*/ 404344 w 1001893"/>
              <a:gd name="connsiteY437" fmla="*/ 62107 h 75563"/>
              <a:gd name="connsiteX438" fmla="*/ 403270 w 1001893"/>
              <a:gd name="connsiteY438" fmla="*/ 64255 h 75563"/>
              <a:gd name="connsiteX439" fmla="*/ 378252 w 1001893"/>
              <a:gd name="connsiteY439" fmla="*/ 75459 h 75563"/>
              <a:gd name="connsiteX440" fmla="*/ 352366 w 1001893"/>
              <a:gd name="connsiteY440" fmla="*/ 64562 h 75563"/>
              <a:gd name="connsiteX441" fmla="*/ 342697 w 1001893"/>
              <a:gd name="connsiteY441" fmla="*/ 37959 h 75563"/>
              <a:gd name="connsiteX442" fmla="*/ 352161 w 1001893"/>
              <a:gd name="connsiteY442" fmla="*/ 11561 h 75563"/>
              <a:gd name="connsiteX443" fmla="*/ 377280 w 1001893"/>
              <a:gd name="connsiteY443" fmla="*/ 203 h 75563"/>
              <a:gd name="connsiteX444" fmla="*/ 883997 w 1001893"/>
              <a:gd name="connsiteY444" fmla="*/ 0 h 75563"/>
              <a:gd name="connsiteX445" fmla="*/ 910191 w 1001893"/>
              <a:gd name="connsiteY445" fmla="*/ 11101 h 75563"/>
              <a:gd name="connsiteX446" fmla="*/ 920474 w 1001893"/>
              <a:gd name="connsiteY446" fmla="*/ 37858 h 75563"/>
              <a:gd name="connsiteX447" fmla="*/ 910293 w 1001893"/>
              <a:gd name="connsiteY447" fmla="*/ 64614 h 75563"/>
              <a:gd name="connsiteX448" fmla="*/ 883997 w 1001893"/>
              <a:gd name="connsiteY448" fmla="*/ 75563 h 75563"/>
              <a:gd name="connsiteX449" fmla="*/ 857752 w 1001893"/>
              <a:gd name="connsiteY449" fmla="*/ 64512 h 75563"/>
              <a:gd name="connsiteX450" fmla="*/ 847520 w 1001893"/>
              <a:gd name="connsiteY450" fmla="*/ 37858 h 75563"/>
              <a:gd name="connsiteX451" fmla="*/ 857752 w 1001893"/>
              <a:gd name="connsiteY451" fmla="*/ 11101 h 75563"/>
              <a:gd name="connsiteX452" fmla="*/ 883997 w 1001893"/>
              <a:gd name="connsiteY452" fmla="*/ 0 h 75563"/>
              <a:gd name="connsiteX453" fmla="*/ 531572 w 1001893"/>
              <a:gd name="connsiteY453" fmla="*/ 0 h 75563"/>
              <a:gd name="connsiteX454" fmla="*/ 557766 w 1001893"/>
              <a:gd name="connsiteY454" fmla="*/ 11101 h 75563"/>
              <a:gd name="connsiteX455" fmla="*/ 568049 w 1001893"/>
              <a:gd name="connsiteY455" fmla="*/ 37858 h 75563"/>
              <a:gd name="connsiteX456" fmla="*/ 557868 w 1001893"/>
              <a:gd name="connsiteY456" fmla="*/ 64614 h 75563"/>
              <a:gd name="connsiteX457" fmla="*/ 531572 w 1001893"/>
              <a:gd name="connsiteY457" fmla="*/ 75563 h 75563"/>
              <a:gd name="connsiteX458" fmla="*/ 505327 w 1001893"/>
              <a:gd name="connsiteY458" fmla="*/ 64512 h 75563"/>
              <a:gd name="connsiteX459" fmla="*/ 495095 w 1001893"/>
              <a:gd name="connsiteY459" fmla="*/ 37858 h 75563"/>
              <a:gd name="connsiteX460" fmla="*/ 505327 w 1001893"/>
              <a:gd name="connsiteY460" fmla="*/ 11101 h 75563"/>
              <a:gd name="connsiteX461" fmla="*/ 531572 w 1001893"/>
              <a:gd name="connsiteY461" fmla="*/ 0 h 75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Lst>
            <a:rect l="l" t="t" r="r" b="b"/>
            <a:pathLst>
              <a:path w="1001893" h="75563">
                <a:moveTo>
                  <a:pt x="764140" y="50290"/>
                </a:moveTo>
                <a:cubicBezTo>
                  <a:pt x="767482" y="50290"/>
                  <a:pt x="770321" y="51484"/>
                  <a:pt x="772658" y="53871"/>
                </a:cubicBezTo>
                <a:cubicBezTo>
                  <a:pt x="774994" y="56258"/>
                  <a:pt x="776162" y="59123"/>
                  <a:pt x="776162" y="62466"/>
                </a:cubicBezTo>
                <a:cubicBezTo>
                  <a:pt x="776162" y="65842"/>
                  <a:pt x="774994" y="68724"/>
                  <a:pt x="772658" y="71112"/>
                </a:cubicBezTo>
                <a:cubicBezTo>
                  <a:pt x="770321" y="73499"/>
                  <a:pt x="767482" y="74693"/>
                  <a:pt x="764140" y="74693"/>
                </a:cubicBezTo>
                <a:cubicBezTo>
                  <a:pt x="760797" y="74693"/>
                  <a:pt x="757966" y="73491"/>
                  <a:pt x="755647" y="71086"/>
                </a:cubicBezTo>
                <a:cubicBezTo>
                  <a:pt x="753328" y="68682"/>
                  <a:pt x="752168" y="65808"/>
                  <a:pt x="752168" y="62466"/>
                </a:cubicBezTo>
                <a:cubicBezTo>
                  <a:pt x="752168" y="59123"/>
                  <a:pt x="753328" y="56258"/>
                  <a:pt x="755647" y="53871"/>
                </a:cubicBezTo>
                <a:cubicBezTo>
                  <a:pt x="757966" y="51484"/>
                  <a:pt x="760797" y="50290"/>
                  <a:pt x="764140" y="50290"/>
                </a:cubicBezTo>
                <a:close/>
                <a:moveTo>
                  <a:pt x="325990" y="50290"/>
                </a:moveTo>
                <a:cubicBezTo>
                  <a:pt x="329332" y="50290"/>
                  <a:pt x="332171" y="51484"/>
                  <a:pt x="334508" y="53871"/>
                </a:cubicBezTo>
                <a:cubicBezTo>
                  <a:pt x="336844" y="56258"/>
                  <a:pt x="338012" y="59123"/>
                  <a:pt x="338012" y="62466"/>
                </a:cubicBezTo>
                <a:cubicBezTo>
                  <a:pt x="338012" y="65842"/>
                  <a:pt x="336844" y="68724"/>
                  <a:pt x="334508" y="71112"/>
                </a:cubicBezTo>
                <a:cubicBezTo>
                  <a:pt x="332171" y="73499"/>
                  <a:pt x="329332" y="74693"/>
                  <a:pt x="325990" y="74693"/>
                </a:cubicBezTo>
                <a:cubicBezTo>
                  <a:pt x="322647" y="74693"/>
                  <a:pt x="319816" y="73491"/>
                  <a:pt x="317497" y="71086"/>
                </a:cubicBezTo>
                <a:cubicBezTo>
                  <a:pt x="315178" y="68682"/>
                  <a:pt x="314018" y="65808"/>
                  <a:pt x="314018" y="62466"/>
                </a:cubicBezTo>
                <a:cubicBezTo>
                  <a:pt x="314018" y="59123"/>
                  <a:pt x="315178" y="56258"/>
                  <a:pt x="317497" y="53871"/>
                </a:cubicBezTo>
                <a:cubicBezTo>
                  <a:pt x="319816" y="51484"/>
                  <a:pt x="322647" y="50290"/>
                  <a:pt x="325990" y="50290"/>
                </a:cubicBezTo>
                <a:close/>
                <a:moveTo>
                  <a:pt x="604396" y="25783"/>
                </a:moveTo>
                <a:cubicBezTo>
                  <a:pt x="603680" y="27284"/>
                  <a:pt x="602469" y="30541"/>
                  <a:pt x="600763" y="35555"/>
                </a:cubicBezTo>
                <a:cubicBezTo>
                  <a:pt x="598922" y="40875"/>
                  <a:pt x="598001" y="43996"/>
                  <a:pt x="598001" y="44917"/>
                </a:cubicBezTo>
                <a:cubicBezTo>
                  <a:pt x="598001" y="45531"/>
                  <a:pt x="599024" y="45872"/>
                  <a:pt x="601070" y="45940"/>
                </a:cubicBezTo>
                <a:cubicBezTo>
                  <a:pt x="602128" y="46008"/>
                  <a:pt x="603867" y="46043"/>
                  <a:pt x="606289" y="46043"/>
                </a:cubicBezTo>
                <a:cubicBezTo>
                  <a:pt x="608540" y="46043"/>
                  <a:pt x="609785" y="45770"/>
                  <a:pt x="610023" y="45224"/>
                </a:cubicBezTo>
                <a:cubicBezTo>
                  <a:pt x="610092" y="45053"/>
                  <a:pt x="610126" y="44815"/>
                  <a:pt x="610126" y="44508"/>
                </a:cubicBezTo>
                <a:cubicBezTo>
                  <a:pt x="610126" y="43382"/>
                  <a:pt x="609341" y="40279"/>
                  <a:pt x="607772" y="35197"/>
                </a:cubicBezTo>
                <a:cubicBezTo>
                  <a:pt x="606238" y="30285"/>
                  <a:pt x="605112" y="27148"/>
                  <a:pt x="604396" y="25783"/>
                </a:cubicBezTo>
                <a:close/>
                <a:moveTo>
                  <a:pt x="883997" y="19082"/>
                </a:moveTo>
                <a:cubicBezTo>
                  <a:pt x="879188" y="19082"/>
                  <a:pt x="875113" y="21026"/>
                  <a:pt x="871770" y="24915"/>
                </a:cubicBezTo>
                <a:cubicBezTo>
                  <a:pt x="868530" y="28666"/>
                  <a:pt x="866910" y="32981"/>
                  <a:pt x="866910" y="37858"/>
                </a:cubicBezTo>
                <a:cubicBezTo>
                  <a:pt x="866910" y="43076"/>
                  <a:pt x="868428" y="47425"/>
                  <a:pt x="871463" y="50904"/>
                </a:cubicBezTo>
                <a:cubicBezTo>
                  <a:pt x="874669" y="54553"/>
                  <a:pt x="878847" y="56378"/>
                  <a:pt x="883997" y="56378"/>
                </a:cubicBezTo>
                <a:cubicBezTo>
                  <a:pt x="888806" y="56378"/>
                  <a:pt x="892899" y="54451"/>
                  <a:pt x="896276" y="50597"/>
                </a:cubicBezTo>
                <a:cubicBezTo>
                  <a:pt x="899482" y="46913"/>
                  <a:pt x="901085" y="42633"/>
                  <a:pt x="901085" y="37756"/>
                </a:cubicBezTo>
                <a:cubicBezTo>
                  <a:pt x="901085" y="32640"/>
                  <a:pt x="899533" y="28291"/>
                  <a:pt x="896429" y="24710"/>
                </a:cubicBezTo>
                <a:cubicBezTo>
                  <a:pt x="893189" y="20958"/>
                  <a:pt x="889045" y="19082"/>
                  <a:pt x="883997" y="19082"/>
                </a:cubicBezTo>
                <a:close/>
                <a:moveTo>
                  <a:pt x="531572" y="19082"/>
                </a:moveTo>
                <a:cubicBezTo>
                  <a:pt x="526763" y="19082"/>
                  <a:pt x="522688" y="21026"/>
                  <a:pt x="519345" y="24915"/>
                </a:cubicBezTo>
                <a:cubicBezTo>
                  <a:pt x="516105" y="28666"/>
                  <a:pt x="514485" y="32981"/>
                  <a:pt x="514485" y="37858"/>
                </a:cubicBezTo>
                <a:cubicBezTo>
                  <a:pt x="514485" y="43076"/>
                  <a:pt x="516003" y="47425"/>
                  <a:pt x="519038" y="50904"/>
                </a:cubicBezTo>
                <a:cubicBezTo>
                  <a:pt x="522244" y="54553"/>
                  <a:pt x="526422" y="56378"/>
                  <a:pt x="531572" y="56378"/>
                </a:cubicBezTo>
                <a:cubicBezTo>
                  <a:pt x="536381" y="56378"/>
                  <a:pt x="540474" y="54451"/>
                  <a:pt x="543851" y="50597"/>
                </a:cubicBezTo>
                <a:cubicBezTo>
                  <a:pt x="547057" y="46913"/>
                  <a:pt x="548660" y="42633"/>
                  <a:pt x="548660" y="37756"/>
                </a:cubicBezTo>
                <a:cubicBezTo>
                  <a:pt x="548660" y="32640"/>
                  <a:pt x="547108" y="28291"/>
                  <a:pt x="544004" y="24710"/>
                </a:cubicBezTo>
                <a:cubicBezTo>
                  <a:pt x="540764" y="20958"/>
                  <a:pt x="536620" y="19082"/>
                  <a:pt x="531572" y="19082"/>
                </a:cubicBezTo>
                <a:close/>
                <a:moveTo>
                  <a:pt x="665341" y="16779"/>
                </a:moveTo>
                <a:cubicBezTo>
                  <a:pt x="662101" y="16779"/>
                  <a:pt x="660378" y="17274"/>
                  <a:pt x="660174" y="18263"/>
                </a:cubicBezTo>
                <a:cubicBezTo>
                  <a:pt x="659969" y="19422"/>
                  <a:pt x="659867" y="22765"/>
                  <a:pt x="659867" y="28290"/>
                </a:cubicBezTo>
                <a:cubicBezTo>
                  <a:pt x="659867" y="29075"/>
                  <a:pt x="659884" y="30234"/>
                  <a:pt x="659918" y="31769"/>
                </a:cubicBezTo>
                <a:cubicBezTo>
                  <a:pt x="659952" y="33304"/>
                  <a:pt x="659969" y="34446"/>
                  <a:pt x="659969" y="35197"/>
                </a:cubicBezTo>
                <a:cubicBezTo>
                  <a:pt x="659969" y="35367"/>
                  <a:pt x="660515" y="35538"/>
                  <a:pt x="661606" y="35708"/>
                </a:cubicBezTo>
                <a:cubicBezTo>
                  <a:pt x="663687" y="36015"/>
                  <a:pt x="665870" y="36169"/>
                  <a:pt x="668155" y="36169"/>
                </a:cubicBezTo>
                <a:cubicBezTo>
                  <a:pt x="675624" y="36169"/>
                  <a:pt x="679359" y="33201"/>
                  <a:pt x="679359" y="27267"/>
                </a:cubicBezTo>
                <a:cubicBezTo>
                  <a:pt x="679359" y="23106"/>
                  <a:pt x="677994" y="20224"/>
                  <a:pt x="675266" y="18621"/>
                </a:cubicBezTo>
                <a:cubicBezTo>
                  <a:pt x="673151" y="17393"/>
                  <a:pt x="669843" y="16779"/>
                  <a:pt x="665341" y="16779"/>
                </a:cubicBezTo>
                <a:close/>
                <a:moveTo>
                  <a:pt x="460865" y="1944"/>
                </a:moveTo>
                <a:cubicBezTo>
                  <a:pt x="461377" y="1944"/>
                  <a:pt x="461615" y="2268"/>
                  <a:pt x="461581" y="2916"/>
                </a:cubicBezTo>
                <a:lnTo>
                  <a:pt x="461530" y="3581"/>
                </a:lnTo>
                <a:cubicBezTo>
                  <a:pt x="461121" y="9993"/>
                  <a:pt x="460660" y="19628"/>
                  <a:pt x="460149" y="32486"/>
                </a:cubicBezTo>
                <a:lnTo>
                  <a:pt x="460098" y="45992"/>
                </a:lnTo>
                <a:cubicBezTo>
                  <a:pt x="460098" y="50358"/>
                  <a:pt x="460115" y="53547"/>
                  <a:pt x="460149" y="55559"/>
                </a:cubicBezTo>
                <a:cubicBezTo>
                  <a:pt x="460183" y="55969"/>
                  <a:pt x="460217" y="56378"/>
                  <a:pt x="460251" y="56787"/>
                </a:cubicBezTo>
                <a:cubicBezTo>
                  <a:pt x="460285" y="57196"/>
                  <a:pt x="460541" y="57452"/>
                  <a:pt x="461019" y="57554"/>
                </a:cubicBezTo>
                <a:cubicBezTo>
                  <a:pt x="461053" y="57554"/>
                  <a:pt x="461496" y="57554"/>
                  <a:pt x="462349" y="57554"/>
                </a:cubicBezTo>
                <a:cubicBezTo>
                  <a:pt x="465418" y="57554"/>
                  <a:pt x="470014" y="57392"/>
                  <a:pt x="476136" y="57068"/>
                </a:cubicBezTo>
                <a:cubicBezTo>
                  <a:pt x="482258" y="56744"/>
                  <a:pt x="486854" y="56582"/>
                  <a:pt x="489924" y="56582"/>
                </a:cubicBezTo>
                <a:cubicBezTo>
                  <a:pt x="490845" y="56582"/>
                  <a:pt x="491305" y="56975"/>
                  <a:pt x="491305" y="57759"/>
                </a:cubicBezTo>
                <a:cubicBezTo>
                  <a:pt x="491305" y="63591"/>
                  <a:pt x="490879" y="68622"/>
                  <a:pt x="490026" y="72851"/>
                </a:cubicBezTo>
                <a:cubicBezTo>
                  <a:pt x="489856" y="73738"/>
                  <a:pt x="489497" y="74267"/>
                  <a:pt x="488952" y="74437"/>
                </a:cubicBezTo>
                <a:cubicBezTo>
                  <a:pt x="488781" y="74505"/>
                  <a:pt x="488082" y="74539"/>
                  <a:pt x="486854" y="74539"/>
                </a:cubicBezTo>
                <a:cubicBezTo>
                  <a:pt x="483921" y="74539"/>
                  <a:pt x="480101" y="74471"/>
                  <a:pt x="475394" y="74335"/>
                </a:cubicBezTo>
                <a:cubicBezTo>
                  <a:pt x="469255" y="74198"/>
                  <a:pt x="465435" y="74113"/>
                  <a:pt x="463935" y="74079"/>
                </a:cubicBezTo>
                <a:lnTo>
                  <a:pt x="448638" y="73874"/>
                </a:lnTo>
                <a:cubicBezTo>
                  <a:pt x="447103" y="73908"/>
                  <a:pt x="444903" y="73840"/>
                  <a:pt x="442038" y="73670"/>
                </a:cubicBezTo>
                <a:cubicBezTo>
                  <a:pt x="441049" y="73499"/>
                  <a:pt x="440555" y="72971"/>
                  <a:pt x="440555" y="72084"/>
                </a:cubicBezTo>
                <a:cubicBezTo>
                  <a:pt x="440555" y="68366"/>
                  <a:pt x="440614" y="62798"/>
                  <a:pt x="440734" y="55380"/>
                </a:cubicBezTo>
                <a:cubicBezTo>
                  <a:pt x="440853" y="47962"/>
                  <a:pt x="440913" y="42394"/>
                  <a:pt x="440913" y="38677"/>
                </a:cubicBezTo>
                <a:cubicBezTo>
                  <a:pt x="440913" y="34720"/>
                  <a:pt x="440793" y="28794"/>
                  <a:pt x="440555" y="20899"/>
                </a:cubicBezTo>
                <a:cubicBezTo>
                  <a:pt x="440316" y="13003"/>
                  <a:pt x="440197" y="7077"/>
                  <a:pt x="440197" y="3121"/>
                </a:cubicBezTo>
                <a:cubicBezTo>
                  <a:pt x="440197" y="2370"/>
                  <a:pt x="440708" y="1995"/>
                  <a:pt x="441731" y="1995"/>
                </a:cubicBezTo>
                <a:cubicBezTo>
                  <a:pt x="442755" y="1995"/>
                  <a:pt x="444281" y="2046"/>
                  <a:pt x="446310" y="2149"/>
                </a:cubicBezTo>
                <a:cubicBezTo>
                  <a:pt x="448339" y="2251"/>
                  <a:pt x="449849" y="2302"/>
                  <a:pt x="450838" y="2302"/>
                </a:cubicBezTo>
                <a:cubicBezTo>
                  <a:pt x="451963" y="2302"/>
                  <a:pt x="453634" y="2242"/>
                  <a:pt x="455851" y="2123"/>
                </a:cubicBezTo>
                <a:cubicBezTo>
                  <a:pt x="458068" y="2004"/>
                  <a:pt x="459740" y="1944"/>
                  <a:pt x="460865" y="1944"/>
                </a:cubicBezTo>
                <a:close/>
                <a:moveTo>
                  <a:pt x="412799" y="1892"/>
                </a:moveTo>
                <a:cubicBezTo>
                  <a:pt x="413857" y="1892"/>
                  <a:pt x="415451" y="1943"/>
                  <a:pt x="417583" y="2045"/>
                </a:cubicBezTo>
                <a:cubicBezTo>
                  <a:pt x="419714" y="2148"/>
                  <a:pt x="421309" y="2199"/>
                  <a:pt x="422366" y="2199"/>
                </a:cubicBezTo>
                <a:cubicBezTo>
                  <a:pt x="423423" y="2199"/>
                  <a:pt x="424984" y="2148"/>
                  <a:pt x="427047" y="2045"/>
                </a:cubicBezTo>
                <a:cubicBezTo>
                  <a:pt x="429111" y="1943"/>
                  <a:pt x="430671" y="1892"/>
                  <a:pt x="431728" y="1892"/>
                </a:cubicBezTo>
                <a:cubicBezTo>
                  <a:pt x="432717" y="1892"/>
                  <a:pt x="433212" y="2267"/>
                  <a:pt x="433212" y="3017"/>
                </a:cubicBezTo>
                <a:cubicBezTo>
                  <a:pt x="433212" y="6667"/>
                  <a:pt x="433016" y="12141"/>
                  <a:pt x="432624" y="19439"/>
                </a:cubicBezTo>
                <a:cubicBezTo>
                  <a:pt x="432231" y="26738"/>
                  <a:pt x="432035" y="32212"/>
                  <a:pt x="432035" y="35862"/>
                </a:cubicBezTo>
                <a:cubicBezTo>
                  <a:pt x="432035" y="39886"/>
                  <a:pt x="432138" y="45940"/>
                  <a:pt x="432342" y="54023"/>
                </a:cubicBezTo>
                <a:cubicBezTo>
                  <a:pt x="432547" y="62107"/>
                  <a:pt x="432649" y="68161"/>
                  <a:pt x="432649" y="72185"/>
                </a:cubicBezTo>
                <a:cubicBezTo>
                  <a:pt x="432649" y="72867"/>
                  <a:pt x="432496" y="73294"/>
                  <a:pt x="432189" y="73464"/>
                </a:cubicBezTo>
                <a:cubicBezTo>
                  <a:pt x="432121" y="73498"/>
                  <a:pt x="431677" y="73566"/>
                  <a:pt x="430859" y="73669"/>
                </a:cubicBezTo>
                <a:cubicBezTo>
                  <a:pt x="428642" y="73942"/>
                  <a:pt x="425674" y="74078"/>
                  <a:pt x="421957" y="74078"/>
                </a:cubicBezTo>
                <a:cubicBezTo>
                  <a:pt x="416977" y="74078"/>
                  <a:pt x="413805" y="73942"/>
                  <a:pt x="412441" y="73669"/>
                </a:cubicBezTo>
                <a:cubicBezTo>
                  <a:pt x="411452" y="73464"/>
                  <a:pt x="410957" y="72935"/>
                  <a:pt x="410957" y="72083"/>
                </a:cubicBezTo>
                <a:cubicBezTo>
                  <a:pt x="410957" y="72629"/>
                  <a:pt x="411111" y="69627"/>
                  <a:pt x="411418" y="63079"/>
                </a:cubicBezTo>
                <a:cubicBezTo>
                  <a:pt x="412032" y="49266"/>
                  <a:pt x="412339" y="40193"/>
                  <a:pt x="412339" y="35862"/>
                </a:cubicBezTo>
                <a:cubicBezTo>
                  <a:pt x="412339" y="32212"/>
                  <a:pt x="412219" y="26738"/>
                  <a:pt x="411981" y="19439"/>
                </a:cubicBezTo>
                <a:cubicBezTo>
                  <a:pt x="411742" y="12141"/>
                  <a:pt x="411623" y="6667"/>
                  <a:pt x="411623" y="3017"/>
                </a:cubicBezTo>
                <a:cubicBezTo>
                  <a:pt x="411623" y="2267"/>
                  <a:pt x="412015" y="1892"/>
                  <a:pt x="412799" y="1892"/>
                </a:cubicBezTo>
                <a:close/>
                <a:moveTo>
                  <a:pt x="211136" y="1892"/>
                </a:moveTo>
                <a:cubicBezTo>
                  <a:pt x="213080" y="1892"/>
                  <a:pt x="216022" y="1977"/>
                  <a:pt x="219961" y="2148"/>
                </a:cubicBezTo>
                <a:cubicBezTo>
                  <a:pt x="223900" y="2318"/>
                  <a:pt x="226859" y="2403"/>
                  <a:pt x="228837" y="2403"/>
                </a:cubicBezTo>
                <a:cubicBezTo>
                  <a:pt x="229622" y="2403"/>
                  <a:pt x="230014" y="2727"/>
                  <a:pt x="230014" y="3375"/>
                </a:cubicBezTo>
                <a:cubicBezTo>
                  <a:pt x="230014" y="6104"/>
                  <a:pt x="229886" y="10222"/>
                  <a:pt x="229630" y="15730"/>
                </a:cubicBezTo>
                <a:cubicBezTo>
                  <a:pt x="229375" y="21239"/>
                  <a:pt x="229247" y="25357"/>
                  <a:pt x="229247" y="28085"/>
                </a:cubicBezTo>
                <a:cubicBezTo>
                  <a:pt x="229247" y="29109"/>
                  <a:pt x="230492" y="32366"/>
                  <a:pt x="232981" y="37857"/>
                </a:cubicBezTo>
                <a:cubicBezTo>
                  <a:pt x="235232" y="42768"/>
                  <a:pt x="236869" y="46094"/>
                  <a:pt x="237893" y="47833"/>
                </a:cubicBezTo>
                <a:cubicBezTo>
                  <a:pt x="238404" y="48720"/>
                  <a:pt x="238745" y="49163"/>
                  <a:pt x="238916" y="49163"/>
                </a:cubicBezTo>
                <a:cubicBezTo>
                  <a:pt x="239189" y="49163"/>
                  <a:pt x="239888" y="47526"/>
                  <a:pt x="241013" y="44252"/>
                </a:cubicBezTo>
                <a:cubicBezTo>
                  <a:pt x="244219" y="35077"/>
                  <a:pt x="245856" y="29654"/>
                  <a:pt x="245925" y="27983"/>
                </a:cubicBezTo>
                <a:cubicBezTo>
                  <a:pt x="246061" y="24845"/>
                  <a:pt x="246078" y="20855"/>
                  <a:pt x="245976" y="16012"/>
                </a:cubicBezTo>
                <a:cubicBezTo>
                  <a:pt x="245874" y="9020"/>
                  <a:pt x="245822" y="5012"/>
                  <a:pt x="245822" y="3989"/>
                </a:cubicBezTo>
                <a:cubicBezTo>
                  <a:pt x="245822" y="3341"/>
                  <a:pt x="245874" y="2958"/>
                  <a:pt x="245976" y="2838"/>
                </a:cubicBezTo>
                <a:cubicBezTo>
                  <a:pt x="246078" y="2719"/>
                  <a:pt x="246453" y="2608"/>
                  <a:pt x="247101" y="2506"/>
                </a:cubicBezTo>
                <a:cubicBezTo>
                  <a:pt x="248841" y="2301"/>
                  <a:pt x="251842" y="2199"/>
                  <a:pt x="256105" y="2199"/>
                </a:cubicBezTo>
                <a:cubicBezTo>
                  <a:pt x="262620" y="2199"/>
                  <a:pt x="265877" y="2659"/>
                  <a:pt x="265877" y="3580"/>
                </a:cubicBezTo>
                <a:cubicBezTo>
                  <a:pt x="265877" y="5865"/>
                  <a:pt x="265792" y="9412"/>
                  <a:pt x="265621" y="14221"/>
                </a:cubicBezTo>
                <a:cubicBezTo>
                  <a:pt x="265451" y="18894"/>
                  <a:pt x="265382" y="22441"/>
                  <a:pt x="265417" y="24862"/>
                </a:cubicBezTo>
                <a:lnTo>
                  <a:pt x="265417" y="27472"/>
                </a:lnTo>
                <a:cubicBezTo>
                  <a:pt x="265417" y="29211"/>
                  <a:pt x="267173" y="34753"/>
                  <a:pt x="270686" y="44098"/>
                </a:cubicBezTo>
                <a:cubicBezTo>
                  <a:pt x="271880" y="47339"/>
                  <a:pt x="272596" y="48959"/>
                  <a:pt x="272835" y="48959"/>
                </a:cubicBezTo>
                <a:cubicBezTo>
                  <a:pt x="273005" y="48959"/>
                  <a:pt x="273346" y="48515"/>
                  <a:pt x="273858" y="47628"/>
                </a:cubicBezTo>
                <a:cubicBezTo>
                  <a:pt x="274813" y="45957"/>
                  <a:pt x="276348" y="42649"/>
                  <a:pt x="278462" y="37704"/>
                </a:cubicBezTo>
                <a:cubicBezTo>
                  <a:pt x="280816" y="32315"/>
                  <a:pt x="281992" y="29109"/>
                  <a:pt x="281992" y="28085"/>
                </a:cubicBezTo>
                <a:cubicBezTo>
                  <a:pt x="281992" y="25323"/>
                  <a:pt x="281864" y="21187"/>
                  <a:pt x="281609" y="15679"/>
                </a:cubicBezTo>
                <a:cubicBezTo>
                  <a:pt x="281353" y="10171"/>
                  <a:pt x="281225" y="6053"/>
                  <a:pt x="281225" y="3324"/>
                </a:cubicBezTo>
                <a:cubicBezTo>
                  <a:pt x="281225" y="2710"/>
                  <a:pt x="281617" y="2403"/>
                  <a:pt x="282402" y="2403"/>
                </a:cubicBezTo>
                <a:cubicBezTo>
                  <a:pt x="284414" y="2403"/>
                  <a:pt x="287441" y="2318"/>
                  <a:pt x="291482" y="2148"/>
                </a:cubicBezTo>
                <a:cubicBezTo>
                  <a:pt x="295524" y="1977"/>
                  <a:pt x="298551" y="1892"/>
                  <a:pt x="300563" y="1892"/>
                </a:cubicBezTo>
                <a:cubicBezTo>
                  <a:pt x="301211" y="1892"/>
                  <a:pt x="301535" y="2574"/>
                  <a:pt x="301535" y="3938"/>
                </a:cubicBezTo>
                <a:cubicBezTo>
                  <a:pt x="301535" y="6633"/>
                  <a:pt x="301629" y="10666"/>
                  <a:pt x="301817" y="16037"/>
                </a:cubicBezTo>
                <a:cubicBezTo>
                  <a:pt x="302004" y="21409"/>
                  <a:pt x="302098" y="25425"/>
                  <a:pt x="302098" y="28085"/>
                </a:cubicBezTo>
                <a:cubicBezTo>
                  <a:pt x="302098" y="28188"/>
                  <a:pt x="298926" y="35060"/>
                  <a:pt x="292582" y="48703"/>
                </a:cubicBezTo>
                <a:cubicBezTo>
                  <a:pt x="286136" y="62618"/>
                  <a:pt x="282453" y="70446"/>
                  <a:pt x="281532" y="72185"/>
                </a:cubicBezTo>
                <a:cubicBezTo>
                  <a:pt x="281225" y="72799"/>
                  <a:pt x="281037" y="73140"/>
                  <a:pt x="280969" y="73208"/>
                </a:cubicBezTo>
                <a:cubicBezTo>
                  <a:pt x="280833" y="73379"/>
                  <a:pt x="280509" y="73532"/>
                  <a:pt x="279997" y="73669"/>
                </a:cubicBezTo>
                <a:cubicBezTo>
                  <a:pt x="279144" y="73873"/>
                  <a:pt x="276723" y="73976"/>
                  <a:pt x="272732" y="73976"/>
                </a:cubicBezTo>
                <a:cubicBezTo>
                  <a:pt x="269015" y="73976"/>
                  <a:pt x="266747" y="73873"/>
                  <a:pt x="265928" y="73669"/>
                </a:cubicBezTo>
                <a:cubicBezTo>
                  <a:pt x="265246" y="73498"/>
                  <a:pt x="264837" y="73362"/>
                  <a:pt x="264700" y="73259"/>
                </a:cubicBezTo>
                <a:cubicBezTo>
                  <a:pt x="264564" y="73157"/>
                  <a:pt x="264342" y="72833"/>
                  <a:pt x="264035" y="72287"/>
                </a:cubicBezTo>
                <a:cubicBezTo>
                  <a:pt x="263831" y="71912"/>
                  <a:pt x="262859" y="69508"/>
                  <a:pt x="261119" y="65074"/>
                </a:cubicBezTo>
                <a:lnTo>
                  <a:pt x="255543" y="50852"/>
                </a:lnTo>
                <a:lnTo>
                  <a:pt x="249864" y="65227"/>
                </a:lnTo>
                <a:cubicBezTo>
                  <a:pt x="249284" y="66865"/>
                  <a:pt x="248329" y="69218"/>
                  <a:pt x="246999" y="72287"/>
                </a:cubicBezTo>
                <a:cubicBezTo>
                  <a:pt x="246658" y="72867"/>
                  <a:pt x="246419" y="73217"/>
                  <a:pt x="246283" y="73336"/>
                </a:cubicBezTo>
                <a:cubicBezTo>
                  <a:pt x="246146" y="73456"/>
                  <a:pt x="245754" y="73566"/>
                  <a:pt x="245106" y="73669"/>
                </a:cubicBezTo>
                <a:cubicBezTo>
                  <a:pt x="243947" y="73873"/>
                  <a:pt x="241713" y="73976"/>
                  <a:pt x="238404" y="73976"/>
                </a:cubicBezTo>
                <a:cubicBezTo>
                  <a:pt x="234311" y="73976"/>
                  <a:pt x="231856" y="73873"/>
                  <a:pt x="231037" y="73669"/>
                </a:cubicBezTo>
                <a:cubicBezTo>
                  <a:pt x="230457" y="73532"/>
                  <a:pt x="229980" y="73038"/>
                  <a:pt x="229605" y="72185"/>
                </a:cubicBezTo>
                <a:cubicBezTo>
                  <a:pt x="216235" y="44729"/>
                  <a:pt x="209550" y="30030"/>
                  <a:pt x="209550" y="28085"/>
                </a:cubicBezTo>
                <a:cubicBezTo>
                  <a:pt x="209550" y="25357"/>
                  <a:pt x="209644" y="21273"/>
                  <a:pt x="209832" y="15833"/>
                </a:cubicBezTo>
                <a:cubicBezTo>
                  <a:pt x="210019" y="10393"/>
                  <a:pt x="210113" y="6309"/>
                  <a:pt x="210113" y="3580"/>
                </a:cubicBezTo>
                <a:cubicBezTo>
                  <a:pt x="210113" y="2454"/>
                  <a:pt x="210454" y="1892"/>
                  <a:pt x="211136" y="1892"/>
                </a:cubicBezTo>
                <a:close/>
                <a:moveTo>
                  <a:pt x="106361" y="1892"/>
                </a:moveTo>
                <a:cubicBezTo>
                  <a:pt x="108305" y="1892"/>
                  <a:pt x="111247" y="1977"/>
                  <a:pt x="115186" y="2148"/>
                </a:cubicBezTo>
                <a:cubicBezTo>
                  <a:pt x="119125" y="2318"/>
                  <a:pt x="122084" y="2403"/>
                  <a:pt x="124062" y="2403"/>
                </a:cubicBezTo>
                <a:cubicBezTo>
                  <a:pt x="124847" y="2403"/>
                  <a:pt x="125239" y="2727"/>
                  <a:pt x="125239" y="3375"/>
                </a:cubicBezTo>
                <a:cubicBezTo>
                  <a:pt x="125239" y="6104"/>
                  <a:pt x="125111" y="10222"/>
                  <a:pt x="124855" y="15730"/>
                </a:cubicBezTo>
                <a:cubicBezTo>
                  <a:pt x="124600" y="21239"/>
                  <a:pt x="124472" y="25357"/>
                  <a:pt x="124472" y="28085"/>
                </a:cubicBezTo>
                <a:cubicBezTo>
                  <a:pt x="124472" y="29109"/>
                  <a:pt x="125717" y="32366"/>
                  <a:pt x="128206" y="37857"/>
                </a:cubicBezTo>
                <a:cubicBezTo>
                  <a:pt x="130457" y="42768"/>
                  <a:pt x="132094" y="46094"/>
                  <a:pt x="133118" y="47833"/>
                </a:cubicBezTo>
                <a:cubicBezTo>
                  <a:pt x="133629" y="48720"/>
                  <a:pt x="133970" y="49163"/>
                  <a:pt x="134141" y="49163"/>
                </a:cubicBezTo>
                <a:cubicBezTo>
                  <a:pt x="134414" y="49163"/>
                  <a:pt x="135113" y="47526"/>
                  <a:pt x="136238" y="44252"/>
                </a:cubicBezTo>
                <a:cubicBezTo>
                  <a:pt x="139444" y="35077"/>
                  <a:pt x="141081" y="29654"/>
                  <a:pt x="141150" y="27983"/>
                </a:cubicBezTo>
                <a:cubicBezTo>
                  <a:pt x="141286" y="24845"/>
                  <a:pt x="141303" y="20855"/>
                  <a:pt x="141201" y="16012"/>
                </a:cubicBezTo>
                <a:cubicBezTo>
                  <a:pt x="141099" y="9020"/>
                  <a:pt x="141047" y="5012"/>
                  <a:pt x="141047" y="3989"/>
                </a:cubicBezTo>
                <a:cubicBezTo>
                  <a:pt x="141047" y="3341"/>
                  <a:pt x="141099" y="2958"/>
                  <a:pt x="141201" y="2838"/>
                </a:cubicBezTo>
                <a:cubicBezTo>
                  <a:pt x="141303" y="2719"/>
                  <a:pt x="141678" y="2608"/>
                  <a:pt x="142326" y="2506"/>
                </a:cubicBezTo>
                <a:cubicBezTo>
                  <a:pt x="144066" y="2301"/>
                  <a:pt x="147067" y="2199"/>
                  <a:pt x="151330" y="2199"/>
                </a:cubicBezTo>
                <a:cubicBezTo>
                  <a:pt x="157845" y="2199"/>
                  <a:pt x="161102" y="2659"/>
                  <a:pt x="161102" y="3580"/>
                </a:cubicBezTo>
                <a:cubicBezTo>
                  <a:pt x="161102" y="5865"/>
                  <a:pt x="161017" y="9412"/>
                  <a:pt x="160846" y="14221"/>
                </a:cubicBezTo>
                <a:cubicBezTo>
                  <a:pt x="160676" y="18894"/>
                  <a:pt x="160607" y="22441"/>
                  <a:pt x="160642" y="24862"/>
                </a:cubicBezTo>
                <a:lnTo>
                  <a:pt x="160642" y="27472"/>
                </a:lnTo>
                <a:cubicBezTo>
                  <a:pt x="160642" y="29211"/>
                  <a:pt x="162398" y="34753"/>
                  <a:pt x="165911" y="44098"/>
                </a:cubicBezTo>
                <a:cubicBezTo>
                  <a:pt x="167105" y="47339"/>
                  <a:pt x="167821" y="48959"/>
                  <a:pt x="168060" y="48959"/>
                </a:cubicBezTo>
                <a:cubicBezTo>
                  <a:pt x="168230" y="48959"/>
                  <a:pt x="168571" y="48515"/>
                  <a:pt x="169083" y="47628"/>
                </a:cubicBezTo>
                <a:cubicBezTo>
                  <a:pt x="170038" y="45957"/>
                  <a:pt x="171573" y="42649"/>
                  <a:pt x="173687" y="37704"/>
                </a:cubicBezTo>
                <a:cubicBezTo>
                  <a:pt x="176041" y="32315"/>
                  <a:pt x="177217" y="29109"/>
                  <a:pt x="177217" y="28085"/>
                </a:cubicBezTo>
                <a:cubicBezTo>
                  <a:pt x="177217" y="25323"/>
                  <a:pt x="177089" y="21187"/>
                  <a:pt x="176834" y="15679"/>
                </a:cubicBezTo>
                <a:cubicBezTo>
                  <a:pt x="176578" y="10171"/>
                  <a:pt x="176450" y="6053"/>
                  <a:pt x="176450" y="3324"/>
                </a:cubicBezTo>
                <a:cubicBezTo>
                  <a:pt x="176450" y="2710"/>
                  <a:pt x="176842" y="2403"/>
                  <a:pt x="177627" y="2403"/>
                </a:cubicBezTo>
                <a:cubicBezTo>
                  <a:pt x="179639" y="2403"/>
                  <a:pt x="182666" y="2318"/>
                  <a:pt x="186707" y="2148"/>
                </a:cubicBezTo>
                <a:cubicBezTo>
                  <a:pt x="190749" y="1977"/>
                  <a:pt x="193776" y="1892"/>
                  <a:pt x="195788" y="1892"/>
                </a:cubicBezTo>
                <a:cubicBezTo>
                  <a:pt x="196436" y="1892"/>
                  <a:pt x="196760" y="2574"/>
                  <a:pt x="196760" y="3938"/>
                </a:cubicBezTo>
                <a:cubicBezTo>
                  <a:pt x="196760" y="6633"/>
                  <a:pt x="196854" y="10666"/>
                  <a:pt x="197042" y="16037"/>
                </a:cubicBezTo>
                <a:cubicBezTo>
                  <a:pt x="197229" y="21409"/>
                  <a:pt x="197323" y="25425"/>
                  <a:pt x="197323" y="28085"/>
                </a:cubicBezTo>
                <a:cubicBezTo>
                  <a:pt x="197323" y="28188"/>
                  <a:pt x="194151" y="35060"/>
                  <a:pt x="187807" y="48703"/>
                </a:cubicBezTo>
                <a:cubicBezTo>
                  <a:pt x="181361" y="62618"/>
                  <a:pt x="177678" y="70446"/>
                  <a:pt x="176757" y="72185"/>
                </a:cubicBezTo>
                <a:cubicBezTo>
                  <a:pt x="176450" y="72799"/>
                  <a:pt x="176262" y="73140"/>
                  <a:pt x="176194" y="73208"/>
                </a:cubicBezTo>
                <a:cubicBezTo>
                  <a:pt x="176058" y="73379"/>
                  <a:pt x="175734" y="73532"/>
                  <a:pt x="175222" y="73669"/>
                </a:cubicBezTo>
                <a:cubicBezTo>
                  <a:pt x="174369" y="73873"/>
                  <a:pt x="171948" y="73976"/>
                  <a:pt x="167957" y="73976"/>
                </a:cubicBezTo>
                <a:cubicBezTo>
                  <a:pt x="164240" y="73976"/>
                  <a:pt x="161972" y="73873"/>
                  <a:pt x="161153" y="73669"/>
                </a:cubicBezTo>
                <a:cubicBezTo>
                  <a:pt x="160471" y="73498"/>
                  <a:pt x="160062" y="73362"/>
                  <a:pt x="159925" y="73259"/>
                </a:cubicBezTo>
                <a:cubicBezTo>
                  <a:pt x="159789" y="73157"/>
                  <a:pt x="159567" y="72833"/>
                  <a:pt x="159260" y="72287"/>
                </a:cubicBezTo>
                <a:cubicBezTo>
                  <a:pt x="159056" y="71912"/>
                  <a:pt x="158084" y="69508"/>
                  <a:pt x="156344" y="65074"/>
                </a:cubicBezTo>
                <a:lnTo>
                  <a:pt x="150768" y="50852"/>
                </a:lnTo>
                <a:lnTo>
                  <a:pt x="145089" y="65227"/>
                </a:lnTo>
                <a:cubicBezTo>
                  <a:pt x="144509" y="66865"/>
                  <a:pt x="143554" y="69218"/>
                  <a:pt x="142224" y="72287"/>
                </a:cubicBezTo>
                <a:cubicBezTo>
                  <a:pt x="141883" y="72867"/>
                  <a:pt x="141644" y="73217"/>
                  <a:pt x="141508" y="73336"/>
                </a:cubicBezTo>
                <a:cubicBezTo>
                  <a:pt x="141371" y="73456"/>
                  <a:pt x="140979" y="73566"/>
                  <a:pt x="140331" y="73669"/>
                </a:cubicBezTo>
                <a:cubicBezTo>
                  <a:pt x="139172" y="73873"/>
                  <a:pt x="136938" y="73976"/>
                  <a:pt x="133629" y="73976"/>
                </a:cubicBezTo>
                <a:cubicBezTo>
                  <a:pt x="129536" y="73976"/>
                  <a:pt x="127081" y="73873"/>
                  <a:pt x="126262" y="73669"/>
                </a:cubicBezTo>
                <a:cubicBezTo>
                  <a:pt x="125682" y="73532"/>
                  <a:pt x="125205" y="73038"/>
                  <a:pt x="124830" y="72185"/>
                </a:cubicBezTo>
                <a:cubicBezTo>
                  <a:pt x="111460" y="44729"/>
                  <a:pt x="104775" y="30030"/>
                  <a:pt x="104775" y="28085"/>
                </a:cubicBezTo>
                <a:cubicBezTo>
                  <a:pt x="104775" y="25357"/>
                  <a:pt x="104869" y="21273"/>
                  <a:pt x="105057" y="15833"/>
                </a:cubicBezTo>
                <a:cubicBezTo>
                  <a:pt x="105244" y="10393"/>
                  <a:pt x="105338" y="6309"/>
                  <a:pt x="105338" y="3580"/>
                </a:cubicBezTo>
                <a:cubicBezTo>
                  <a:pt x="105338" y="2454"/>
                  <a:pt x="105679" y="1892"/>
                  <a:pt x="106361" y="1892"/>
                </a:cubicBezTo>
                <a:close/>
                <a:moveTo>
                  <a:pt x="1586" y="1892"/>
                </a:moveTo>
                <a:cubicBezTo>
                  <a:pt x="3530" y="1892"/>
                  <a:pt x="6472" y="1977"/>
                  <a:pt x="10411" y="2148"/>
                </a:cubicBezTo>
                <a:cubicBezTo>
                  <a:pt x="14350" y="2318"/>
                  <a:pt x="17309" y="2403"/>
                  <a:pt x="19287" y="2403"/>
                </a:cubicBezTo>
                <a:cubicBezTo>
                  <a:pt x="20072" y="2403"/>
                  <a:pt x="20464" y="2727"/>
                  <a:pt x="20464" y="3375"/>
                </a:cubicBezTo>
                <a:cubicBezTo>
                  <a:pt x="20464" y="6104"/>
                  <a:pt x="20336" y="10222"/>
                  <a:pt x="20080" y="15730"/>
                </a:cubicBezTo>
                <a:cubicBezTo>
                  <a:pt x="19825" y="21239"/>
                  <a:pt x="19697" y="25357"/>
                  <a:pt x="19697" y="28085"/>
                </a:cubicBezTo>
                <a:cubicBezTo>
                  <a:pt x="19697" y="29109"/>
                  <a:pt x="20942" y="32366"/>
                  <a:pt x="23431" y="37857"/>
                </a:cubicBezTo>
                <a:cubicBezTo>
                  <a:pt x="25682" y="42768"/>
                  <a:pt x="27319" y="46094"/>
                  <a:pt x="28343" y="47833"/>
                </a:cubicBezTo>
                <a:cubicBezTo>
                  <a:pt x="28854" y="48720"/>
                  <a:pt x="29195" y="49163"/>
                  <a:pt x="29366" y="49163"/>
                </a:cubicBezTo>
                <a:cubicBezTo>
                  <a:pt x="29639" y="49163"/>
                  <a:pt x="30338" y="47526"/>
                  <a:pt x="31463" y="44252"/>
                </a:cubicBezTo>
                <a:cubicBezTo>
                  <a:pt x="34669" y="35077"/>
                  <a:pt x="36307" y="29654"/>
                  <a:pt x="36375" y="27983"/>
                </a:cubicBezTo>
                <a:cubicBezTo>
                  <a:pt x="36511" y="24845"/>
                  <a:pt x="36528" y="20855"/>
                  <a:pt x="36426" y="16012"/>
                </a:cubicBezTo>
                <a:cubicBezTo>
                  <a:pt x="36324" y="9020"/>
                  <a:pt x="36272" y="5012"/>
                  <a:pt x="36272" y="3989"/>
                </a:cubicBezTo>
                <a:cubicBezTo>
                  <a:pt x="36272" y="3341"/>
                  <a:pt x="36324" y="2958"/>
                  <a:pt x="36426" y="2838"/>
                </a:cubicBezTo>
                <a:cubicBezTo>
                  <a:pt x="36528" y="2719"/>
                  <a:pt x="36903" y="2608"/>
                  <a:pt x="37551" y="2506"/>
                </a:cubicBezTo>
                <a:cubicBezTo>
                  <a:pt x="39291" y="2301"/>
                  <a:pt x="42292" y="2199"/>
                  <a:pt x="46555" y="2199"/>
                </a:cubicBezTo>
                <a:cubicBezTo>
                  <a:pt x="53070" y="2199"/>
                  <a:pt x="56327" y="2659"/>
                  <a:pt x="56327" y="3580"/>
                </a:cubicBezTo>
                <a:cubicBezTo>
                  <a:pt x="56327" y="5865"/>
                  <a:pt x="56242" y="9412"/>
                  <a:pt x="56071" y="14221"/>
                </a:cubicBezTo>
                <a:cubicBezTo>
                  <a:pt x="55901" y="18894"/>
                  <a:pt x="55832" y="22441"/>
                  <a:pt x="55867" y="24862"/>
                </a:cubicBezTo>
                <a:lnTo>
                  <a:pt x="55867" y="27472"/>
                </a:lnTo>
                <a:cubicBezTo>
                  <a:pt x="55867" y="29211"/>
                  <a:pt x="57623" y="34753"/>
                  <a:pt x="61136" y="44098"/>
                </a:cubicBezTo>
                <a:cubicBezTo>
                  <a:pt x="62330" y="47339"/>
                  <a:pt x="63046" y="48959"/>
                  <a:pt x="63285" y="48959"/>
                </a:cubicBezTo>
                <a:cubicBezTo>
                  <a:pt x="63455" y="48959"/>
                  <a:pt x="63796" y="48515"/>
                  <a:pt x="64308" y="47628"/>
                </a:cubicBezTo>
                <a:cubicBezTo>
                  <a:pt x="65263" y="45957"/>
                  <a:pt x="66798" y="42649"/>
                  <a:pt x="68912" y="37704"/>
                </a:cubicBezTo>
                <a:cubicBezTo>
                  <a:pt x="71266" y="32315"/>
                  <a:pt x="72442" y="29109"/>
                  <a:pt x="72442" y="28085"/>
                </a:cubicBezTo>
                <a:cubicBezTo>
                  <a:pt x="72442" y="25323"/>
                  <a:pt x="72314" y="21187"/>
                  <a:pt x="72059" y="15679"/>
                </a:cubicBezTo>
                <a:cubicBezTo>
                  <a:pt x="71803" y="10171"/>
                  <a:pt x="71675" y="6053"/>
                  <a:pt x="71675" y="3324"/>
                </a:cubicBezTo>
                <a:cubicBezTo>
                  <a:pt x="71675" y="2710"/>
                  <a:pt x="72067" y="2403"/>
                  <a:pt x="72852" y="2403"/>
                </a:cubicBezTo>
                <a:cubicBezTo>
                  <a:pt x="74864" y="2403"/>
                  <a:pt x="77891" y="2318"/>
                  <a:pt x="81932" y="2148"/>
                </a:cubicBezTo>
                <a:cubicBezTo>
                  <a:pt x="85974" y="1977"/>
                  <a:pt x="89001" y="1892"/>
                  <a:pt x="91013" y="1892"/>
                </a:cubicBezTo>
                <a:cubicBezTo>
                  <a:pt x="91661" y="1892"/>
                  <a:pt x="91985" y="2574"/>
                  <a:pt x="91985" y="3938"/>
                </a:cubicBezTo>
                <a:cubicBezTo>
                  <a:pt x="91985" y="6633"/>
                  <a:pt x="92079" y="10666"/>
                  <a:pt x="92267" y="16037"/>
                </a:cubicBezTo>
                <a:cubicBezTo>
                  <a:pt x="92454" y="21409"/>
                  <a:pt x="92548" y="25425"/>
                  <a:pt x="92548" y="28085"/>
                </a:cubicBezTo>
                <a:cubicBezTo>
                  <a:pt x="92548" y="28188"/>
                  <a:pt x="89376" y="35060"/>
                  <a:pt x="83032" y="48703"/>
                </a:cubicBezTo>
                <a:cubicBezTo>
                  <a:pt x="76586" y="62618"/>
                  <a:pt x="72903" y="70446"/>
                  <a:pt x="71982" y="72185"/>
                </a:cubicBezTo>
                <a:cubicBezTo>
                  <a:pt x="71675" y="72799"/>
                  <a:pt x="71487" y="73140"/>
                  <a:pt x="71419" y="73208"/>
                </a:cubicBezTo>
                <a:cubicBezTo>
                  <a:pt x="71283" y="73379"/>
                  <a:pt x="70959" y="73532"/>
                  <a:pt x="70447" y="73669"/>
                </a:cubicBezTo>
                <a:cubicBezTo>
                  <a:pt x="69594" y="73873"/>
                  <a:pt x="67173" y="73976"/>
                  <a:pt x="63182" y="73976"/>
                </a:cubicBezTo>
                <a:cubicBezTo>
                  <a:pt x="59465" y="73976"/>
                  <a:pt x="57197" y="73873"/>
                  <a:pt x="56378" y="73669"/>
                </a:cubicBezTo>
                <a:cubicBezTo>
                  <a:pt x="55696" y="73498"/>
                  <a:pt x="55287" y="73362"/>
                  <a:pt x="55150" y="73259"/>
                </a:cubicBezTo>
                <a:cubicBezTo>
                  <a:pt x="55014" y="73157"/>
                  <a:pt x="54792" y="72833"/>
                  <a:pt x="54485" y="72287"/>
                </a:cubicBezTo>
                <a:cubicBezTo>
                  <a:pt x="54281" y="71912"/>
                  <a:pt x="53309" y="69508"/>
                  <a:pt x="51569" y="65074"/>
                </a:cubicBezTo>
                <a:lnTo>
                  <a:pt x="45993" y="50852"/>
                </a:lnTo>
                <a:lnTo>
                  <a:pt x="40314" y="65227"/>
                </a:lnTo>
                <a:cubicBezTo>
                  <a:pt x="39734" y="66865"/>
                  <a:pt x="38779" y="69218"/>
                  <a:pt x="37449" y="72287"/>
                </a:cubicBezTo>
                <a:cubicBezTo>
                  <a:pt x="37108" y="72867"/>
                  <a:pt x="36869" y="73217"/>
                  <a:pt x="36733" y="73336"/>
                </a:cubicBezTo>
                <a:cubicBezTo>
                  <a:pt x="36596" y="73456"/>
                  <a:pt x="36204" y="73566"/>
                  <a:pt x="35556" y="73669"/>
                </a:cubicBezTo>
                <a:cubicBezTo>
                  <a:pt x="34397" y="73873"/>
                  <a:pt x="32163" y="73976"/>
                  <a:pt x="28854" y="73976"/>
                </a:cubicBezTo>
                <a:cubicBezTo>
                  <a:pt x="24761" y="73976"/>
                  <a:pt x="22306" y="73873"/>
                  <a:pt x="21487" y="73669"/>
                </a:cubicBezTo>
                <a:cubicBezTo>
                  <a:pt x="20907" y="73532"/>
                  <a:pt x="20430" y="73038"/>
                  <a:pt x="20055" y="72185"/>
                </a:cubicBezTo>
                <a:cubicBezTo>
                  <a:pt x="6685" y="44729"/>
                  <a:pt x="0" y="30030"/>
                  <a:pt x="0" y="28085"/>
                </a:cubicBezTo>
                <a:cubicBezTo>
                  <a:pt x="0" y="25357"/>
                  <a:pt x="94" y="21273"/>
                  <a:pt x="282" y="15833"/>
                </a:cubicBezTo>
                <a:cubicBezTo>
                  <a:pt x="469" y="10393"/>
                  <a:pt x="563" y="6309"/>
                  <a:pt x="563" y="3580"/>
                </a:cubicBezTo>
                <a:cubicBezTo>
                  <a:pt x="563" y="2454"/>
                  <a:pt x="904" y="1892"/>
                  <a:pt x="1586" y="1892"/>
                </a:cubicBezTo>
                <a:close/>
                <a:moveTo>
                  <a:pt x="1000307" y="1380"/>
                </a:moveTo>
                <a:cubicBezTo>
                  <a:pt x="1001331" y="1380"/>
                  <a:pt x="1001842" y="1789"/>
                  <a:pt x="1001842" y="2608"/>
                </a:cubicBezTo>
                <a:cubicBezTo>
                  <a:pt x="1001842" y="6633"/>
                  <a:pt x="1001697" y="12644"/>
                  <a:pt x="1001407" y="20642"/>
                </a:cubicBezTo>
                <a:cubicBezTo>
                  <a:pt x="1001118" y="28640"/>
                  <a:pt x="1000973" y="34651"/>
                  <a:pt x="1000973" y="38676"/>
                </a:cubicBezTo>
                <a:cubicBezTo>
                  <a:pt x="1000973" y="42393"/>
                  <a:pt x="1001126" y="47970"/>
                  <a:pt x="1001433" y="55405"/>
                </a:cubicBezTo>
                <a:cubicBezTo>
                  <a:pt x="1001740" y="62840"/>
                  <a:pt x="1001893" y="68399"/>
                  <a:pt x="1001893" y="72083"/>
                </a:cubicBezTo>
                <a:cubicBezTo>
                  <a:pt x="1001893" y="73140"/>
                  <a:pt x="1001399" y="73669"/>
                  <a:pt x="1000410" y="73669"/>
                </a:cubicBezTo>
                <a:lnTo>
                  <a:pt x="982299" y="73669"/>
                </a:lnTo>
                <a:cubicBezTo>
                  <a:pt x="981310" y="73669"/>
                  <a:pt x="980816" y="73072"/>
                  <a:pt x="980816" y="71878"/>
                </a:cubicBezTo>
                <a:cubicBezTo>
                  <a:pt x="980816" y="68433"/>
                  <a:pt x="980944" y="63266"/>
                  <a:pt x="981199" y="56377"/>
                </a:cubicBezTo>
                <a:cubicBezTo>
                  <a:pt x="981455" y="49487"/>
                  <a:pt x="981583" y="44320"/>
                  <a:pt x="981583" y="40875"/>
                </a:cubicBezTo>
                <a:cubicBezTo>
                  <a:pt x="981583" y="39886"/>
                  <a:pt x="981430" y="39358"/>
                  <a:pt x="981123" y="39289"/>
                </a:cubicBezTo>
                <a:cubicBezTo>
                  <a:pt x="980747" y="39494"/>
                  <a:pt x="978462" y="44764"/>
                  <a:pt x="974267" y="55098"/>
                </a:cubicBezTo>
                <a:cubicBezTo>
                  <a:pt x="971812" y="61169"/>
                  <a:pt x="969356" y="67223"/>
                  <a:pt x="966900" y="73259"/>
                </a:cubicBezTo>
                <a:cubicBezTo>
                  <a:pt x="966559" y="74044"/>
                  <a:pt x="966133" y="74504"/>
                  <a:pt x="965621" y="74641"/>
                </a:cubicBezTo>
                <a:cubicBezTo>
                  <a:pt x="965451" y="74675"/>
                  <a:pt x="964769" y="74692"/>
                  <a:pt x="963575" y="74692"/>
                </a:cubicBezTo>
                <a:cubicBezTo>
                  <a:pt x="961801" y="74692"/>
                  <a:pt x="960744" y="74351"/>
                  <a:pt x="960403" y="73669"/>
                </a:cubicBezTo>
                <a:cubicBezTo>
                  <a:pt x="958561" y="69917"/>
                  <a:pt x="956140" y="64460"/>
                  <a:pt x="953138" y="57298"/>
                </a:cubicBezTo>
                <a:cubicBezTo>
                  <a:pt x="949932" y="49726"/>
                  <a:pt x="947528" y="44252"/>
                  <a:pt x="945925" y="40875"/>
                </a:cubicBezTo>
                <a:cubicBezTo>
                  <a:pt x="945857" y="40705"/>
                  <a:pt x="945703" y="40517"/>
                  <a:pt x="945464" y="40313"/>
                </a:cubicBezTo>
                <a:cubicBezTo>
                  <a:pt x="945226" y="40620"/>
                  <a:pt x="945106" y="41114"/>
                  <a:pt x="945106" y="41796"/>
                </a:cubicBezTo>
                <a:cubicBezTo>
                  <a:pt x="945106" y="45139"/>
                  <a:pt x="945191" y="50152"/>
                  <a:pt x="945362" y="56837"/>
                </a:cubicBezTo>
                <a:cubicBezTo>
                  <a:pt x="945533" y="63522"/>
                  <a:pt x="945618" y="68536"/>
                  <a:pt x="945618" y="71878"/>
                </a:cubicBezTo>
                <a:cubicBezTo>
                  <a:pt x="945618" y="73072"/>
                  <a:pt x="945140" y="73669"/>
                  <a:pt x="944185" y="73669"/>
                </a:cubicBezTo>
                <a:lnTo>
                  <a:pt x="927098" y="73669"/>
                </a:lnTo>
                <a:cubicBezTo>
                  <a:pt x="926416" y="73669"/>
                  <a:pt x="925998" y="73558"/>
                  <a:pt x="925845" y="73336"/>
                </a:cubicBezTo>
                <a:cubicBezTo>
                  <a:pt x="925691" y="73115"/>
                  <a:pt x="925614" y="72731"/>
                  <a:pt x="925614" y="72185"/>
                </a:cubicBezTo>
                <a:cubicBezTo>
                  <a:pt x="925614" y="68468"/>
                  <a:pt x="925793" y="62883"/>
                  <a:pt x="926152" y="55430"/>
                </a:cubicBezTo>
                <a:cubicBezTo>
                  <a:pt x="926510" y="47978"/>
                  <a:pt x="926689" y="42393"/>
                  <a:pt x="926689" y="38676"/>
                </a:cubicBezTo>
                <a:cubicBezTo>
                  <a:pt x="926689" y="34719"/>
                  <a:pt x="926518" y="27301"/>
                  <a:pt x="926177" y="16421"/>
                </a:cubicBezTo>
                <a:cubicBezTo>
                  <a:pt x="926143" y="13590"/>
                  <a:pt x="925990" y="9378"/>
                  <a:pt x="925717" y="3785"/>
                </a:cubicBezTo>
                <a:lnTo>
                  <a:pt x="925666" y="2915"/>
                </a:lnTo>
                <a:cubicBezTo>
                  <a:pt x="925631" y="2233"/>
                  <a:pt x="926348" y="1892"/>
                  <a:pt x="927814" y="1892"/>
                </a:cubicBezTo>
                <a:cubicBezTo>
                  <a:pt x="929690" y="1892"/>
                  <a:pt x="932504" y="1832"/>
                  <a:pt x="936256" y="1713"/>
                </a:cubicBezTo>
                <a:cubicBezTo>
                  <a:pt x="940007" y="1593"/>
                  <a:pt x="942821" y="1534"/>
                  <a:pt x="944697" y="1534"/>
                </a:cubicBezTo>
                <a:cubicBezTo>
                  <a:pt x="945072" y="1534"/>
                  <a:pt x="945601" y="2250"/>
                  <a:pt x="946283" y="3682"/>
                </a:cubicBezTo>
                <a:lnTo>
                  <a:pt x="961222" y="36476"/>
                </a:lnTo>
                <a:cubicBezTo>
                  <a:pt x="962279" y="38693"/>
                  <a:pt x="963166" y="39801"/>
                  <a:pt x="963882" y="39801"/>
                </a:cubicBezTo>
                <a:cubicBezTo>
                  <a:pt x="964257" y="39801"/>
                  <a:pt x="965059" y="38522"/>
                  <a:pt x="966286" y="35964"/>
                </a:cubicBezTo>
                <a:cubicBezTo>
                  <a:pt x="969731" y="28802"/>
                  <a:pt x="974830" y="18007"/>
                  <a:pt x="981583" y="3580"/>
                </a:cubicBezTo>
                <a:cubicBezTo>
                  <a:pt x="982163" y="2250"/>
                  <a:pt x="982794" y="1585"/>
                  <a:pt x="983476" y="1585"/>
                </a:cubicBezTo>
                <a:cubicBezTo>
                  <a:pt x="984465" y="1585"/>
                  <a:pt x="985957" y="1636"/>
                  <a:pt x="987952" y="1738"/>
                </a:cubicBezTo>
                <a:cubicBezTo>
                  <a:pt x="989948" y="1841"/>
                  <a:pt x="991457" y="1892"/>
                  <a:pt x="992480" y="1892"/>
                </a:cubicBezTo>
                <a:cubicBezTo>
                  <a:pt x="993333" y="1892"/>
                  <a:pt x="994637" y="1806"/>
                  <a:pt x="996394" y="1636"/>
                </a:cubicBezTo>
                <a:cubicBezTo>
                  <a:pt x="998150" y="1465"/>
                  <a:pt x="999455" y="1380"/>
                  <a:pt x="1000307" y="1380"/>
                </a:cubicBezTo>
                <a:close/>
                <a:moveTo>
                  <a:pt x="595392" y="664"/>
                </a:moveTo>
                <a:cubicBezTo>
                  <a:pt x="596313" y="664"/>
                  <a:pt x="597737" y="749"/>
                  <a:pt x="599664" y="920"/>
                </a:cubicBezTo>
                <a:cubicBezTo>
                  <a:pt x="601591" y="1090"/>
                  <a:pt x="603032" y="1175"/>
                  <a:pt x="603987" y="1175"/>
                </a:cubicBezTo>
                <a:cubicBezTo>
                  <a:pt x="604907" y="1175"/>
                  <a:pt x="606263" y="1116"/>
                  <a:pt x="608054" y="996"/>
                </a:cubicBezTo>
                <a:cubicBezTo>
                  <a:pt x="609844" y="877"/>
                  <a:pt x="611183" y="817"/>
                  <a:pt x="612070" y="817"/>
                </a:cubicBezTo>
                <a:cubicBezTo>
                  <a:pt x="612718" y="817"/>
                  <a:pt x="613315" y="1380"/>
                  <a:pt x="613860" y="2506"/>
                </a:cubicBezTo>
                <a:cubicBezTo>
                  <a:pt x="615532" y="6087"/>
                  <a:pt x="620409" y="18365"/>
                  <a:pt x="628492" y="39341"/>
                </a:cubicBezTo>
                <a:cubicBezTo>
                  <a:pt x="632551" y="49897"/>
                  <a:pt x="635595" y="57929"/>
                  <a:pt x="637624" y="63437"/>
                </a:cubicBezTo>
                <a:lnTo>
                  <a:pt x="639907" y="69805"/>
                </a:lnTo>
                <a:lnTo>
                  <a:pt x="639998" y="65023"/>
                </a:lnTo>
                <a:cubicBezTo>
                  <a:pt x="640087" y="62192"/>
                  <a:pt x="640222" y="58884"/>
                  <a:pt x="640401" y="55098"/>
                </a:cubicBezTo>
                <a:cubicBezTo>
                  <a:pt x="640759" y="47526"/>
                  <a:pt x="640938" y="41847"/>
                  <a:pt x="640938" y="38062"/>
                </a:cubicBezTo>
                <a:cubicBezTo>
                  <a:pt x="640938" y="23635"/>
                  <a:pt x="640614" y="12379"/>
                  <a:pt x="639966" y="4296"/>
                </a:cubicBezTo>
                <a:lnTo>
                  <a:pt x="639915" y="3580"/>
                </a:lnTo>
                <a:cubicBezTo>
                  <a:pt x="639880" y="3000"/>
                  <a:pt x="640418" y="2608"/>
                  <a:pt x="641526" y="2403"/>
                </a:cubicBezTo>
                <a:cubicBezTo>
                  <a:pt x="642635" y="2199"/>
                  <a:pt x="647844" y="1994"/>
                  <a:pt x="657155" y="1789"/>
                </a:cubicBezTo>
                <a:cubicBezTo>
                  <a:pt x="663465" y="1653"/>
                  <a:pt x="668496" y="1585"/>
                  <a:pt x="672247" y="1585"/>
                </a:cubicBezTo>
                <a:cubicBezTo>
                  <a:pt x="680024" y="1585"/>
                  <a:pt x="686368" y="3341"/>
                  <a:pt x="691279" y="6854"/>
                </a:cubicBezTo>
                <a:lnTo>
                  <a:pt x="694453" y="10535"/>
                </a:lnTo>
                <a:lnTo>
                  <a:pt x="694507" y="10282"/>
                </a:lnTo>
                <a:cubicBezTo>
                  <a:pt x="694609" y="8679"/>
                  <a:pt x="694728" y="7076"/>
                  <a:pt x="694865" y="5473"/>
                </a:cubicBezTo>
                <a:cubicBezTo>
                  <a:pt x="695103" y="2915"/>
                  <a:pt x="695513" y="1636"/>
                  <a:pt x="696093" y="1636"/>
                </a:cubicBezTo>
                <a:cubicBezTo>
                  <a:pt x="696161" y="1636"/>
                  <a:pt x="696399" y="1653"/>
                  <a:pt x="696809" y="1687"/>
                </a:cubicBezTo>
                <a:cubicBezTo>
                  <a:pt x="702334" y="2403"/>
                  <a:pt x="710502" y="2761"/>
                  <a:pt x="721314" y="2761"/>
                </a:cubicBezTo>
                <a:cubicBezTo>
                  <a:pt x="724384" y="2761"/>
                  <a:pt x="730045" y="2437"/>
                  <a:pt x="738299" y="1789"/>
                </a:cubicBezTo>
                <a:cubicBezTo>
                  <a:pt x="742733" y="1448"/>
                  <a:pt x="744967" y="1278"/>
                  <a:pt x="745001" y="1278"/>
                </a:cubicBezTo>
                <a:cubicBezTo>
                  <a:pt x="745683" y="1278"/>
                  <a:pt x="746076" y="1320"/>
                  <a:pt x="746178" y="1406"/>
                </a:cubicBezTo>
                <a:cubicBezTo>
                  <a:pt x="746280" y="1491"/>
                  <a:pt x="746348" y="1824"/>
                  <a:pt x="746382" y="2403"/>
                </a:cubicBezTo>
                <a:cubicBezTo>
                  <a:pt x="746382" y="3324"/>
                  <a:pt x="746348" y="4603"/>
                  <a:pt x="746280" y="6240"/>
                </a:cubicBezTo>
                <a:cubicBezTo>
                  <a:pt x="746212" y="8048"/>
                  <a:pt x="746178" y="9327"/>
                  <a:pt x="746178" y="10077"/>
                </a:cubicBezTo>
                <a:cubicBezTo>
                  <a:pt x="746178" y="10930"/>
                  <a:pt x="746289" y="12183"/>
                  <a:pt x="746510" y="13838"/>
                </a:cubicBezTo>
                <a:cubicBezTo>
                  <a:pt x="746732" y="15492"/>
                  <a:pt x="746843" y="16728"/>
                  <a:pt x="746843" y="17547"/>
                </a:cubicBezTo>
                <a:cubicBezTo>
                  <a:pt x="746843" y="18229"/>
                  <a:pt x="746468" y="18570"/>
                  <a:pt x="745717" y="18570"/>
                </a:cubicBezTo>
                <a:cubicBezTo>
                  <a:pt x="744421" y="18570"/>
                  <a:pt x="739288" y="18314"/>
                  <a:pt x="730318" y="17802"/>
                </a:cubicBezTo>
                <a:cubicBezTo>
                  <a:pt x="730114" y="26431"/>
                  <a:pt x="730011" y="32451"/>
                  <a:pt x="730011" y="35862"/>
                </a:cubicBezTo>
                <a:cubicBezTo>
                  <a:pt x="730011" y="39886"/>
                  <a:pt x="730173" y="45940"/>
                  <a:pt x="730497" y="54023"/>
                </a:cubicBezTo>
                <a:cubicBezTo>
                  <a:pt x="730821" y="62107"/>
                  <a:pt x="730983" y="68161"/>
                  <a:pt x="730983" y="72185"/>
                </a:cubicBezTo>
                <a:cubicBezTo>
                  <a:pt x="730983" y="72833"/>
                  <a:pt x="730830" y="73242"/>
                  <a:pt x="730523" y="73413"/>
                </a:cubicBezTo>
                <a:cubicBezTo>
                  <a:pt x="730421" y="73481"/>
                  <a:pt x="729943" y="73566"/>
                  <a:pt x="729091" y="73669"/>
                </a:cubicBezTo>
                <a:cubicBezTo>
                  <a:pt x="727044" y="73942"/>
                  <a:pt x="724043" y="74078"/>
                  <a:pt x="720086" y="74078"/>
                </a:cubicBezTo>
                <a:cubicBezTo>
                  <a:pt x="715687" y="74078"/>
                  <a:pt x="712600" y="73942"/>
                  <a:pt x="710827" y="73669"/>
                </a:cubicBezTo>
                <a:cubicBezTo>
                  <a:pt x="709872" y="73498"/>
                  <a:pt x="709394" y="72970"/>
                  <a:pt x="709394" y="72083"/>
                </a:cubicBezTo>
                <a:cubicBezTo>
                  <a:pt x="709394" y="68058"/>
                  <a:pt x="709565" y="62021"/>
                  <a:pt x="709906" y="53972"/>
                </a:cubicBezTo>
                <a:cubicBezTo>
                  <a:pt x="710247" y="45923"/>
                  <a:pt x="710417" y="39886"/>
                  <a:pt x="710417" y="35862"/>
                </a:cubicBezTo>
                <a:cubicBezTo>
                  <a:pt x="710417" y="33201"/>
                  <a:pt x="710281" y="27267"/>
                  <a:pt x="710008" y="18058"/>
                </a:cubicBezTo>
                <a:lnTo>
                  <a:pt x="698518" y="18779"/>
                </a:lnTo>
                <a:lnTo>
                  <a:pt x="699618" y="23993"/>
                </a:lnTo>
                <a:cubicBezTo>
                  <a:pt x="699618" y="28972"/>
                  <a:pt x="698902" y="32946"/>
                  <a:pt x="697469" y="35913"/>
                </a:cubicBezTo>
                <a:cubicBezTo>
                  <a:pt x="696037" y="38880"/>
                  <a:pt x="693393" y="41762"/>
                  <a:pt x="689539" y="44559"/>
                </a:cubicBezTo>
                <a:cubicBezTo>
                  <a:pt x="688755" y="45105"/>
                  <a:pt x="688363" y="45616"/>
                  <a:pt x="688363" y="46094"/>
                </a:cubicBezTo>
                <a:cubicBezTo>
                  <a:pt x="688363" y="46060"/>
                  <a:pt x="690443" y="50340"/>
                  <a:pt x="694604" y="58935"/>
                </a:cubicBezTo>
                <a:cubicBezTo>
                  <a:pt x="698765" y="67530"/>
                  <a:pt x="700846" y="72270"/>
                  <a:pt x="700846" y="73157"/>
                </a:cubicBezTo>
                <a:cubicBezTo>
                  <a:pt x="700846" y="73396"/>
                  <a:pt x="700505" y="73566"/>
                  <a:pt x="699823" y="73669"/>
                </a:cubicBezTo>
                <a:cubicBezTo>
                  <a:pt x="698526" y="73873"/>
                  <a:pt x="695269" y="73976"/>
                  <a:pt x="690051" y="73976"/>
                </a:cubicBezTo>
                <a:cubicBezTo>
                  <a:pt x="685583" y="73976"/>
                  <a:pt x="682548" y="73873"/>
                  <a:pt x="680945" y="73669"/>
                </a:cubicBezTo>
                <a:cubicBezTo>
                  <a:pt x="680194" y="73566"/>
                  <a:pt x="679768" y="73481"/>
                  <a:pt x="679666" y="73413"/>
                </a:cubicBezTo>
                <a:cubicBezTo>
                  <a:pt x="679461" y="73311"/>
                  <a:pt x="679222" y="72970"/>
                  <a:pt x="678949" y="72390"/>
                </a:cubicBezTo>
                <a:cubicBezTo>
                  <a:pt x="678438" y="71060"/>
                  <a:pt x="677687" y="69081"/>
                  <a:pt x="676698" y="66455"/>
                </a:cubicBezTo>
                <a:cubicBezTo>
                  <a:pt x="675368" y="63045"/>
                  <a:pt x="673288" y="58014"/>
                  <a:pt x="670457" y="51363"/>
                </a:cubicBezTo>
                <a:cubicBezTo>
                  <a:pt x="669843" y="50033"/>
                  <a:pt x="668428" y="49300"/>
                  <a:pt x="666211" y="49163"/>
                </a:cubicBezTo>
                <a:cubicBezTo>
                  <a:pt x="667234" y="49231"/>
                  <a:pt x="665477" y="49266"/>
                  <a:pt x="660941" y="49266"/>
                </a:cubicBezTo>
                <a:cubicBezTo>
                  <a:pt x="660430" y="49266"/>
                  <a:pt x="660174" y="50135"/>
                  <a:pt x="660174" y="51875"/>
                </a:cubicBezTo>
                <a:cubicBezTo>
                  <a:pt x="660174" y="54194"/>
                  <a:pt x="660387" y="57656"/>
                  <a:pt x="660813" y="62260"/>
                </a:cubicBezTo>
                <a:cubicBezTo>
                  <a:pt x="661240" y="66865"/>
                  <a:pt x="661453" y="70326"/>
                  <a:pt x="661453" y="72646"/>
                </a:cubicBezTo>
                <a:cubicBezTo>
                  <a:pt x="661453" y="73225"/>
                  <a:pt x="661299" y="73566"/>
                  <a:pt x="660992" y="73669"/>
                </a:cubicBezTo>
                <a:cubicBezTo>
                  <a:pt x="660515" y="73703"/>
                  <a:pt x="660037" y="73737"/>
                  <a:pt x="659560" y="73771"/>
                </a:cubicBezTo>
                <a:cubicBezTo>
                  <a:pt x="657548" y="73907"/>
                  <a:pt x="654410" y="73976"/>
                  <a:pt x="650146" y="73976"/>
                </a:cubicBezTo>
                <a:cubicBezTo>
                  <a:pt x="645269" y="73976"/>
                  <a:pt x="642336" y="73873"/>
                  <a:pt x="641347" y="73669"/>
                </a:cubicBezTo>
                <a:lnTo>
                  <a:pt x="640401" y="72657"/>
                </a:lnTo>
                <a:lnTo>
                  <a:pt x="639389" y="73669"/>
                </a:lnTo>
                <a:cubicBezTo>
                  <a:pt x="638366" y="73942"/>
                  <a:pt x="635194" y="74078"/>
                  <a:pt x="629873" y="74078"/>
                </a:cubicBezTo>
                <a:cubicBezTo>
                  <a:pt x="624996" y="74078"/>
                  <a:pt x="621858" y="73942"/>
                  <a:pt x="620460" y="73669"/>
                </a:cubicBezTo>
                <a:cubicBezTo>
                  <a:pt x="619300" y="73430"/>
                  <a:pt x="618567" y="72663"/>
                  <a:pt x="618260" y="71367"/>
                </a:cubicBezTo>
                <a:cubicBezTo>
                  <a:pt x="617100" y="66455"/>
                  <a:pt x="616197" y="63829"/>
                  <a:pt x="615549" y="63488"/>
                </a:cubicBezTo>
                <a:cubicBezTo>
                  <a:pt x="615003" y="63249"/>
                  <a:pt x="610433" y="63130"/>
                  <a:pt x="601838" y="63130"/>
                </a:cubicBezTo>
                <a:cubicBezTo>
                  <a:pt x="596040" y="63130"/>
                  <a:pt x="592953" y="63283"/>
                  <a:pt x="592578" y="63590"/>
                </a:cubicBezTo>
                <a:cubicBezTo>
                  <a:pt x="591998" y="64136"/>
                  <a:pt x="591350" y="65961"/>
                  <a:pt x="590634" y="69064"/>
                </a:cubicBezTo>
                <a:cubicBezTo>
                  <a:pt x="589986" y="71895"/>
                  <a:pt x="589201" y="73430"/>
                  <a:pt x="588281" y="73669"/>
                </a:cubicBezTo>
                <a:cubicBezTo>
                  <a:pt x="587121" y="73942"/>
                  <a:pt x="583233" y="74078"/>
                  <a:pt x="576616" y="74078"/>
                </a:cubicBezTo>
                <a:cubicBezTo>
                  <a:pt x="571398" y="74078"/>
                  <a:pt x="568789" y="73583"/>
                  <a:pt x="568789" y="72594"/>
                </a:cubicBezTo>
                <a:cubicBezTo>
                  <a:pt x="568789" y="71708"/>
                  <a:pt x="572643" y="60811"/>
                  <a:pt x="580351" y="39903"/>
                </a:cubicBezTo>
                <a:cubicBezTo>
                  <a:pt x="588707" y="17291"/>
                  <a:pt x="593243" y="4859"/>
                  <a:pt x="593959" y="2608"/>
                </a:cubicBezTo>
                <a:cubicBezTo>
                  <a:pt x="594369" y="1312"/>
                  <a:pt x="594846" y="664"/>
                  <a:pt x="595392" y="664"/>
                </a:cubicBezTo>
                <a:close/>
                <a:moveTo>
                  <a:pt x="815429" y="203"/>
                </a:moveTo>
                <a:cubicBezTo>
                  <a:pt x="826480" y="203"/>
                  <a:pt x="835143" y="3597"/>
                  <a:pt x="841418" y="10384"/>
                </a:cubicBezTo>
                <a:cubicBezTo>
                  <a:pt x="842101" y="11135"/>
                  <a:pt x="842442" y="11800"/>
                  <a:pt x="842442" y="12379"/>
                </a:cubicBezTo>
                <a:cubicBezTo>
                  <a:pt x="842442" y="13027"/>
                  <a:pt x="841256" y="15432"/>
                  <a:pt x="838886" y="19593"/>
                </a:cubicBezTo>
                <a:cubicBezTo>
                  <a:pt x="836516" y="23754"/>
                  <a:pt x="835024" y="26090"/>
                  <a:pt x="834410" y="26602"/>
                </a:cubicBezTo>
                <a:cubicBezTo>
                  <a:pt x="834137" y="26875"/>
                  <a:pt x="833796" y="27011"/>
                  <a:pt x="833386" y="27011"/>
                </a:cubicBezTo>
                <a:cubicBezTo>
                  <a:pt x="833216" y="27011"/>
                  <a:pt x="832363" y="26329"/>
                  <a:pt x="830828" y="24965"/>
                </a:cubicBezTo>
                <a:cubicBezTo>
                  <a:pt x="828987" y="23328"/>
                  <a:pt x="827179" y="22049"/>
                  <a:pt x="825406" y="21128"/>
                </a:cubicBezTo>
                <a:cubicBezTo>
                  <a:pt x="822711" y="19764"/>
                  <a:pt x="819914" y="19081"/>
                  <a:pt x="817015" y="19081"/>
                </a:cubicBezTo>
                <a:cubicBezTo>
                  <a:pt x="812002" y="19081"/>
                  <a:pt x="807994" y="20957"/>
                  <a:pt x="804993" y="24709"/>
                </a:cubicBezTo>
                <a:cubicBezTo>
                  <a:pt x="802230" y="28188"/>
                  <a:pt x="800849" y="32485"/>
                  <a:pt x="800849" y="37601"/>
                </a:cubicBezTo>
                <a:cubicBezTo>
                  <a:pt x="800849" y="42785"/>
                  <a:pt x="802230" y="47134"/>
                  <a:pt x="804993" y="50647"/>
                </a:cubicBezTo>
                <a:cubicBezTo>
                  <a:pt x="807994" y="54467"/>
                  <a:pt x="812002" y="56377"/>
                  <a:pt x="817015" y="56377"/>
                </a:cubicBezTo>
                <a:cubicBezTo>
                  <a:pt x="819983" y="56377"/>
                  <a:pt x="822796" y="55729"/>
                  <a:pt x="825457" y="54433"/>
                </a:cubicBezTo>
                <a:cubicBezTo>
                  <a:pt x="827196" y="53580"/>
                  <a:pt x="828970" y="52386"/>
                  <a:pt x="830777" y="50852"/>
                </a:cubicBezTo>
                <a:cubicBezTo>
                  <a:pt x="832278" y="49555"/>
                  <a:pt x="833114" y="48907"/>
                  <a:pt x="833284" y="48907"/>
                </a:cubicBezTo>
                <a:cubicBezTo>
                  <a:pt x="833625" y="48907"/>
                  <a:pt x="833966" y="49095"/>
                  <a:pt x="834307" y="49470"/>
                </a:cubicBezTo>
                <a:cubicBezTo>
                  <a:pt x="834853" y="50084"/>
                  <a:pt x="836337" y="52216"/>
                  <a:pt x="838758" y="55865"/>
                </a:cubicBezTo>
                <a:cubicBezTo>
                  <a:pt x="841248" y="59651"/>
                  <a:pt x="842493" y="61731"/>
                  <a:pt x="842493" y="62107"/>
                </a:cubicBezTo>
                <a:cubicBezTo>
                  <a:pt x="842493" y="62652"/>
                  <a:pt x="842135" y="63369"/>
                  <a:pt x="841418" y="64255"/>
                </a:cubicBezTo>
                <a:cubicBezTo>
                  <a:pt x="835143" y="71725"/>
                  <a:pt x="826804" y="75459"/>
                  <a:pt x="816401" y="75459"/>
                </a:cubicBezTo>
                <a:cubicBezTo>
                  <a:pt x="805760" y="75459"/>
                  <a:pt x="797131" y="71827"/>
                  <a:pt x="790515" y="64562"/>
                </a:cubicBezTo>
                <a:cubicBezTo>
                  <a:pt x="784069" y="57536"/>
                  <a:pt x="780845" y="48669"/>
                  <a:pt x="780845" y="37959"/>
                </a:cubicBezTo>
                <a:cubicBezTo>
                  <a:pt x="780845" y="27591"/>
                  <a:pt x="784000" y="18791"/>
                  <a:pt x="790310" y="11561"/>
                </a:cubicBezTo>
                <a:cubicBezTo>
                  <a:pt x="796893" y="3989"/>
                  <a:pt x="805266" y="203"/>
                  <a:pt x="815429" y="203"/>
                </a:cubicBezTo>
                <a:close/>
                <a:moveTo>
                  <a:pt x="377280" y="203"/>
                </a:moveTo>
                <a:cubicBezTo>
                  <a:pt x="388331" y="203"/>
                  <a:pt x="396994" y="3597"/>
                  <a:pt x="403270" y="10384"/>
                </a:cubicBezTo>
                <a:cubicBezTo>
                  <a:pt x="403952" y="11135"/>
                  <a:pt x="404293" y="11800"/>
                  <a:pt x="404293" y="12379"/>
                </a:cubicBezTo>
                <a:cubicBezTo>
                  <a:pt x="404293" y="13027"/>
                  <a:pt x="403108" y="15432"/>
                  <a:pt x="400737" y="19593"/>
                </a:cubicBezTo>
                <a:cubicBezTo>
                  <a:pt x="398367" y="23754"/>
                  <a:pt x="396875" y="26090"/>
                  <a:pt x="396261" y="26602"/>
                </a:cubicBezTo>
                <a:cubicBezTo>
                  <a:pt x="395988" y="26875"/>
                  <a:pt x="395647" y="27011"/>
                  <a:pt x="395238" y="27011"/>
                </a:cubicBezTo>
                <a:cubicBezTo>
                  <a:pt x="395067" y="27011"/>
                  <a:pt x="394214" y="26329"/>
                  <a:pt x="392680" y="24965"/>
                </a:cubicBezTo>
                <a:cubicBezTo>
                  <a:pt x="390838" y="23328"/>
                  <a:pt x="389030" y="22049"/>
                  <a:pt x="387257" y="21128"/>
                </a:cubicBezTo>
                <a:cubicBezTo>
                  <a:pt x="384562" y="19764"/>
                  <a:pt x="381765" y="19081"/>
                  <a:pt x="378866" y="19081"/>
                </a:cubicBezTo>
                <a:cubicBezTo>
                  <a:pt x="373853" y="19081"/>
                  <a:pt x="369845" y="20957"/>
                  <a:pt x="366844" y="24709"/>
                </a:cubicBezTo>
                <a:cubicBezTo>
                  <a:pt x="364081" y="28188"/>
                  <a:pt x="362700" y="32485"/>
                  <a:pt x="362700" y="37601"/>
                </a:cubicBezTo>
                <a:cubicBezTo>
                  <a:pt x="362700" y="42785"/>
                  <a:pt x="364081" y="47134"/>
                  <a:pt x="366844" y="50647"/>
                </a:cubicBezTo>
                <a:cubicBezTo>
                  <a:pt x="369845" y="54467"/>
                  <a:pt x="373853" y="56377"/>
                  <a:pt x="378866" y="56377"/>
                </a:cubicBezTo>
                <a:cubicBezTo>
                  <a:pt x="381834" y="56377"/>
                  <a:pt x="384647" y="55729"/>
                  <a:pt x="387308" y="54433"/>
                </a:cubicBezTo>
                <a:cubicBezTo>
                  <a:pt x="389047" y="53580"/>
                  <a:pt x="390821" y="52386"/>
                  <a:pt x="392628" y="50852"/>
                </a:cubicBezTo>
                <a:cubicBezTo>
                  <a:pt x="394129" y="49555"/>
                  <a:pt x="394965" y="48907"/>
                  <a:pt x="395135" y="48907"/>
                </a:cubicBezTo>
                <a:cubicBezTo>
                  <a:pt x="395476" y="48907"/>
                  <a:pt x="395817" y="49095"/>
                  <a:pt x="396158" y="49470"/>
                </a:cubicBezTo>
                <a:cubicBezTo>
                  <a:pt x="396704" y="50084"/>
                  <a:pt x="398188" y="52216"/>
                  <a:pt x="400609" y="55865"/>
                </a:cubicBezTo>
                <a:cubicBezTo>
                  <a:pt x="403099" y="59651"/>
                  <a:pt x="404344" y="61731"/>
                  <a:pt x="404344" y="62107"/>
                </a:cubicBezTo>
                <a:cubicBezTo>
                  <a:pt x="404344" y="62652"/>
                  <a:pt x="403986" y="63369"/>
                  <a:pt x="403270" y="64255"/>
                </a:cubicBezTo>
                <a:cubicBezTo>
                  <a:pt x="396994" y="71725"/>
                  <a:pt x="388655" y="75459"/>
                  <a:pt x="378252" y="75459"/>
                </a:cubicBezTo>
                <a:cubicBezTo>
                  <a:pt x="367611" y="75459"/>
                  <a:pt x="358982" y="71827"/>
                  <a:pt x="352366" y="64562"/>
                </a:cubicBezTo>
                <a:cubicBezTo>
                  <a:pt x="345920" y="57536"/>
                  <a:pt x="342697" y="48669"/>
                  <a:pt x="342697" y="37959"/>
                </a:cubicBezTo>
                <a:cubicBezTo>
                  <a:pt x="342697" y="27591"/>
                  <a:pt x="345851" y="18791"/>
                  <a:pt x="352161" y="11561"/>
                </a:cubicBezTo>
                <a:cubicBezTo>
                  <a:pt x="358744" y="3989"/>
                  <a:pt x="367117" y="203"/>
                  <a:pt x="377280" y="203"/>
                </a:cubicBezTo>
                <a:close/>
                <a:moveTo>
                  <a:pt x="883997" y="0"/>
                </a:moveTo>
                <a:cubicBezTo>
                  <a:pt x="894468" y="0"/>
                  <a:pt x="903199" y="3700"/>
                  <a:pt x="910191" y="11101"/>
                </a:cubicBezTo>
                <a:cubicBezTo>
                  <a:pt x="917046" y="18400"/>
                  <a:pt x="920474" y="27319"/>
                  <a:pt x="920474" y="37858"/>
                </a:cubicBezTo>
                <a:cubicBezTo>
                  <a:pt x="920474" y="48499"/>
                  <a:pt x="917081" y="57418"/>
                  <a:pt x="910293" y="64614"/>
                </a:cubicBezTo>
                <a:cubicBezTo>
                  <a:pt x="903370" y="71913"/>
                  <a:pt x="894604" y="75563"/>
                  <a:pt x="883997" y="75563"/>
                </a:cubicBezTo>
                <a:cubicBezTo>
                  <a:pt x="873458" y="75563"/>
                  <a:pt x="864710" y="71879"/>
                  <a:pt x="857752" y="64512"/>
                </a:cubicBezTo>
                <a:cubicBezTo>
                  <a:pt x="850931" y="57316"/>
                  <a:pt x="847520" y="48431"/>
                  <a:pt x="847520" y="37858"/>
                </a:cubicBezTo>
                <a:cubicBezTo>
                  <a:pt x="847520" y="27251"/>
                  <a:pt x="850931" y="18332"/>
                  <a:pt x="857752" y="11101"/>
                </a:cubicBezTo>
                <a:cubicBezTo>
                  <a:pt x="864710" y="3700"/>
                  <a:pt x="873458" y="0"/>
                  <a:pt x="883997" y="0"/>
                </a:cubicBezTo>
                <a:close/>
                <a:moveTo>
                  <a:pt x="531572" y="0"/>
                </a:moveTo>
                <a:cubicBezTo>
                  <a:pt x="542043" y="0"/>
                  <a:pt x="550774" y="3700"/>
                  <a:pt x="557766" y="11101"/>
                </a:cubicBezTo>
                <a:cubicBezTo>
                  <a:pt x="564621" y="18400"/>
                  <a:pt x="568049" y="27319"/>
                  <a:pt x="568049" y="37858"/>
                </a:cubicBezTo>
                <a:cubicBezTo>
                  <a:pt x="568049" y="48499"/>
                  <a:pt x="564656" y="57418"/>
                  <a:pt x="557868" y="64614"/>
                </a:cubicBezTo>
                <a:cubicBezTo>
                  <a:pt x="550945" y="71913"/>
                  <a:pt x="542179" y="75563"/>
                  <a:pt x="531572" y="75563"/>
                </a:cubicBezTo>
                <a:cubicBezTo>
                  <a:pt x="521033" y="75563"/>
                  <a:pt x="512285" y="71879"/>
                  <a:pt x="505327" y="64512"/>
                </a:cubicBezTo>
                <a:cubicBezTo>
                  <a:pt x="498506" y="57316"/>
                  <a:pt x="495095" y="48431"/>
                  <a:pt x="495095" y="37858"/>
                </a:cubicBezTo>
                <a:cubicBezTo>
                  <a:pt x="495095" y="27251"/>
                  <a:pt x="498506" y="18332"/>
                  <a:pt x="505327" y="11101"/>
                </a:cubicBezTo>
                <a:cubicBezTo>
                  <a:pt x="512285" y="3700"/>
                  <a:pt x="521033" y="0"/>
                  <a:pt x="531572" y="0"/>
                </a:cubicBezTo>
                <a:close/>
              </a:path>
            </a:pathLst>
          </a:custGeom>
          <a:solidFill>
            <a:schemeClr val="tx1">
              <a:lumMod val="65000"/>
              <a:lumOff val="3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Tree>
    <p:extLst>
      <p:ext uri="{BB962C8B-B14F-4D97-AF65-F5344CB8AC3E}">
        <p14:creationId xmlns:p14="http://schemas.microsoft.com/office/powerpoint/2010/main" val="19472324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ub and Text">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30E508B7-7EAF-4888-8C6C-216B174FF94B}"/>
              </a:ext>
            </a:extLst>
          </p:cNvPr>
          <p:cNvSpPr>
            <a:spLocks noGrp="1"/>
          </p:cNvSpPr>
          <p:nvPr>
            <p:ph type="body" sz="quarter" idx="11"/>
          </p:nvPr>
        </p:nvSpPr>
        <p:spPr>
          <a:xfrm>
            <a:off x="479425" y="825501"/>
            <a:ext cx="11233150" cy="393700"/>
          </a:xfrm>
        </p:spPr>
        <p:txBody>
          <a:bodyPr lIns="0" tIns="18000" bIns="18000" anchor="ctr" anchorCtr="0"/>
          <a:lstStyle>
            <a:lvl1pPr marL="0" indent="0">
              <a:spcAft>
                <a:spcPts val="0"/>
              </a:spcAft>
              <a:buNone/>
              <a:defRPr sz="2000" cap="all" baseline="0">
                <a:solidFill>
                  <a:schemeClr val="accent3">
                    <a:lumMod val="75000"/>
                  </a:schemeClr>
                </a:solidFill>
              </a:defRPr>
            </a:lvl1pPr>
            <a:lvl2pPr marL="354013" indent="0">
              <a:buNone/>
              <a:defRPr cap="all" baseline="0">
                <a:solidFill>
                  <a:schemeClr val="accent5"/>
                </a:solidFill>
              </a:defRPr>
            </a:lvl2pPr>
            <a:lvl3pPr marL="625475" indent="0">
              <a:buNone/>
              <a:defRPr cap="all" baseline="0">
                <a:solidFill>
                  <a:schemeClr val="accent5"/>
                </a:solidFill>
              </a:defRPr>
            </a:lvl3pPr>
            <a:lvl4pPr marL="895350" indent="0">
              <a:buNone/>
              <a:defRPr cap="all" baseline="0">
                <a:solidFill>
                  <a:schemeClr val="accent5"/>
                </a:solidFill>
              </a:defRPr>
            </a:lvl4pPr>
            <a:lvl5pPr marL="1166812" indent="0">
              <a:buNone/>
              <a:defRPr cap="all" baseline="0">
                <a:solidFill>
                  <a:schemeClr val="accent5"/>
                </a:solidFill>
              </a:defRPr>
            </a:lvl5pPr>
          </a:lstStyle>
          <a:p>
            <a:pPr lvl="0"/>
            <a:r>
              <a:rPr lang="en-US"/>
              <a:t>Click to edit Master text styles</a:t>
            </a:r>
            <a:endParaRPr lang="en-ZA"/>
          </a:p>
        </p:txBody>
      </p:sp>
      <p:sp>
        <p:nvSpPr>
          <p:cNvPr id="8" name="Title 7">
            <a:extLst>
              <a:ext uri="{FF2B5EF4-FFF2-40B4-BE49-F238E27FC236}">
                <a16:creationId xmlns:a16="http://schemas.microsoft.com/office/drawing/2014/main" id="{84C7BE72-8324-47F4-9994-487F6DD7BCE1}"/>
              </a:ext>
            </a:extLst>
          </p:cNvPr>
          <p:cNvSpPr>
            <a:spLocks noGrp="1"/>
          </p:cNvSpPr>
          <p:nvPr>
            <p:ph type="title" hasCustomPrompt="1"/>
          </p:nvPr>
        </p:nvSpPr>
        <p:spPr/>
        <p:txBody>
          <a:bodyPr/>
          <a:lstStyle/>
          <a:p>
            <a:r>
              <a:rPr lang="en-US"/>
              <a:t>Click to edit master title</a:t>
            </a:r>
            <a:endParaRPr lang="en-ZA"/>
          </a:p>
        </p:txBody>
      </p:sp>
      <p:sp>
        <p:nvSpPr>
          <p:cNvPr id="9" name="Text Placeholder 8">
            <a:extLst>
              <a:ext uri="{FF2B5EF4-FFF2-40B4-BE49-F238E27FC236}">
                <a16:creationId xmlns:a16="http://schemas.microsoft.com/office/drawing/2014/main" id="{4691599F-88C5-416B-980C-9DF64A2E8A00}"/>
              </a:ext>
            </a:extLst>
          </p:cNvPr>
          <p:cNvSpPr>
            <a:spLocks noGrp="1"/>
          </p:cNvSpPr>
          <p:nvPr>
            <p:ph type="body" sz="quarter" idx="12"/>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2" name="Slide Number Placeholder 1">
            <a:extLst>
              <a:ext uri="{FF2B5EF4-FFF2-40B4-BE49-F238E27FC236}">
                <a16:creationId xmlns:a16="http://schemas.microsoft.com/office/drawing/2014/main" id="{FBCF3CEF-4C64-7A8D-BFF0-1D2DEFFEAFC3}"/>
              </a:ext>
            </a:extLst>
          </p:cNvPr>
          <p:cNvSpPr>
            <a:spLocks noGrp="1"/>
          </p:cNvSpPr>
          <p:nvPr>
            <p:ph type="sldNum" sz="quarter" idx="13"/>
          </p:nvPr>
        </p:nvSpPr>
        <p:spPr/>
        <p:txBody>
          <a:bodyPr/>
          <a:lstStyle/>
          <a:p>
            <a:fld id="{93FCB27F-720F-42A9-B71A-FDAC3DAEC101}" type="slidenum">
              <a:rPr lang="en-ZA" smtClean="0"/>
              <a:pPr/>
              <a:t>‹#›</a:t>
            </a:fld>
            <a:endParaRPr lang="en-ZA"/>
          </a:p>
        </p:txBody>
      </p:sp>
    </p:spTree>
    <p:extLst>
      <p:ext uri="{BB962C8B-B14F-4D97-AF65-F5344CB8AC3E}">
        <p14:creationId xmlns:p14="http://schemas.microsoft.com/office/powerpoint/2010/main" val="100334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left">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4C7BE72-8324-47F4-9994-487F6DD7BCE1}"/>
              </a:ext>
            </a:extLst>
          </p:cNvPr>
          <p:cNvSpPr>
            <a:spLocks noGrp="1"/>
          </p:cNvSpPr>
          <p:nvPr>
            <p:ph type="title" hasCustomPrompt="1"/>
          </p:nvPr>
        </p:nvSpPr>
        <p:spPr/>
        <p:txBody>
          <a:bodyPr/>
          <a:lstStyle/>
          <a:p>
            <a:r>
              <a:rPr lang="en-US"/>
              <a:t>Click to edit master title</a:t>
            </a:r>
            <a:endParaRPr lang="en-ZA"/>
          </a:p>
        </p:txBody>
      </p:sp>
      <p:sp>
        <p:nvSpPr>
          <p:cNvPr id="9" name="Text Placeholder 8">
            <a:extLst>
              <a:ext uri="{FF2B5EF4-FFF2-40B4-BE49-F238E27FC236}">
                <a16:creationId xmlns:a16="http://schemas.microsoft.com/office/drawing/2014/main" id="{4691599F-88C5-416B-980C-9DF64A2E8A00}"/>
              </a:ext>
            </a:extLst>
          </p:cNvPr>
          <p:cNvSpPr>
            <a:spLocks noGrp="1"/>
          </p:cNvSpPr>
          <p:nvPr>
            <p:ph type="body" sz="quarter" idx="12"/>
          </p:nvPr>
        </p:nvSpPr>
        <p:spPr>
          <a:xfrm>
            <a:off x="479425" y="1376363"/>
            <a:ext cx="5437188" cy="48974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2" name="Slide Number Placeholder 1">
            <a:extLst>
              <a:ext uri="{FF2B5EF4-FFF2-40B4-BE49-F238E27FC236}">
                <a16:creationId xmlns:a16="http://schemas.microsoft.com/office/drawing/2014/main" id="{FBCF3CEF-4C64-7A8D-BFF0-1D2DEFFEAFC3}"/>
              </a:ext>
            </a:extLst>
          </p:cNvPr>
          <p:cNvSpPr>
            <a:spLocks noGrp="1"/>
          </p:cNvSpPr>
          <p:nvPr>
            <p:ph type="sldNum" sz="quarter" idx="13"/>
          </p:nvPr>
        </p:nvSpPr>
        <p:spPr/>
        <p:txBody>
          <a:bodyPr/>
          <a:lstStyle/>
          <a:p>
            <a:fld id="{93FCB27F-720F-42A9-B71A-FDAC3DAEC101}" type="slidenum">
              <a:rPr lang="en-ZA" smtClean="0"/>
              <a:pPr/>
              <a:t>‹#›</a:t>
            </a:fld>
            <a:endParaRPr lang="en-ZA"/>
          </a:p>
        </p:txBody>
      </p:sp>
    </p:spTree>
    <p:extLst>
      <p:ext uri="{BB962C8B-B14F-4D97-AF65-F5344CB8AC3E}">
        <p14:creationId xmlns:p14="http://schemas.microsoft.com/office/powerpoint/2010/main" val="109265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ub + text left">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4C7BE72-8324-47F4-9994-487F6DD7BCE1}"/>
              </a:ext>
            </a:extLst>
          </p:cNvPr>
          <p:cNvSpPr>
            <a:spLocks noGrp="1"/>
          </p:cNvSpPr>
          <p:nvPr>
            <p:ph type="title" hasCustomPrompt="1"/>
          </p:nvPr>
        </p:nvSpPr>
        <p:spPr/>
        <p:txBody>
          <a:bodyPr/>
          <a:lstStyle/>
          <a:p>
            <a:r>
              <a:rPr lang="en-US"/>
              <a:t>Click to edit master title</a:t>
            </a:r>
            <a:endParaRPr lang="en-ZA"/>
          </a:p>
        </p:txBody>
      </p:sp>
      <p:sp>
        <p:nvSpPr>
          <p:cNvPr id="9" name="Text Placeholder 8">
            <a:extLst>
              <a:ext uri="{FF2B5EF4-FFF2-40B4-BE49-F238E27FC236}">
                <a16:creationId xmlns:a16="http://schemas.microsoft.com/office/drawing/2014/main" id="{4691599F-88C5-416B-980C-9DF64A2E8A00}"/>
              </a:ext>
            </a:extLst>
          </p:cNvPr>
          <p:cNvSpPr>
            <a:spLocks noGrp="1"/>
          </p:cNvSpPr>
          <p:nvPr>
            <p:ph type="body" sz="quarter" idx="12"/>
          </p:nvPr>
        </p:nvSpPr>
        <p:spPr>
          <a:xfrm>
            <a:off x="479425" y="1376363"/>
            <a:ext cx="5437188" cy="48974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2" name="Slide Number Placeholder 1">
            <a:extLst>
              <a:ext uri="{FF2B5EF4-FFF2-40B4-BE49-F238E27FC236}">
                <a16:creationId xmlns:a16="http://schemas.microsoft.com/office/drawing/2014/main" id="{FBCF3CEF-4C64-7A8D-BFF0-1D2DEFFEAFC3}"/>
              </a:ext>
            </a:extLst>
          </p:cNvPr>
          <p:cNvSpPr>
            <a:spLocks noGrp="1"/>
          </p:cNvSpPr>
          <p:nvPr>
            <p:ph type="sldNum" sz="quarter" idx="13"/>
          </p:nvPr>
        </p:nvSpPr>
        <p:spPr/>
        <p:txBody>
          <a:bodyPr/>
          <a:lstStyle/>
          <a:p>
            <a:fld id="{93FCB27F-720F-42A9-B71A-FDAC3DAEC101}" type="slidenum">
              <a:rPr lang="en-ZA" smtClean="0"/>
              <a:pPr/>
              <a:t>‹#›</a:t>
            </a:fld>
            <a:endParaRPr lang="en-ZA"/>
          </a:p>
        </p:txBody>
      </p:sp>
      <p:sp>
        <p:nvSpPr>
          <p:cNvPr id="5" name="Text Placeholder 6">
            <a:extLst>
              <a:ext uri="{FF2B5EF4-FFF2-40B4-BE49-F238E27FC236}">
                <a16:creationId xmlns:a16="http://schemas.microsoft.com/office/drawing/2014/main" id="{2C2E46BB-9226-5519-EAF8-2FEC1A9B25BB}"/>
              </a:ext>
            </a:extLst>
          </p:cNvPr>
          <p:cNvSpPr>
            <a:spLocks noGrp="1"/>
          </p:cNvSpPr>
          <p:nvPr>
            <p:ph type="body" sz="quarter" idx="11"/>
          </p:nvPr>
        </p:nvSpPr>
        <p:spPr>
          <a:xfrm>
            <a:off x="479425" y="825501"/>
            <a:ext cx="11233150" cy="393700"/>
          </a:xfrm>
        </p:spPr>
        <p:txBody>
          <a:bodyPr lIns="0" tIns="18000" bIns="18000" anchor="ctr" anchorCtr="0"/>
          <a:lstStyle>
            <a:lvl1pPr marL="0" indent="0">
              <a:spcAft>
                <a:spcPts val="0"/>
              </a:spcAft>
              <a:buNone/>
              <a:defRPr sz="2000" cap="all" baseline="0">
                <a:solidFill>
                  <a:schemeClr val="accent3">
                    <a:lumMod val="75000"/>
                  </a:schemeClr>
                </a:solidFill>
              </a:defRPr>
            </a:lvl1pPr>
            <a:lvl2pPr marL="354013" indent="0">
              <a:buNone/>
              <a:defRPr cap="all" baseline="0">
                <a:solidFill>
                  <a:schemeClr val="accent5"/>
                </a:solidFill>
              </a:defRPr>
            </a:lvl2pPr>
            <a:lvl3pPr marL="625475" indent="0">
              <a:buNone/>
              <a:defRPr cap="all" baseline="0">
                <a:solidFill>
                  <a:schemeClr val="accent5"/>
                </a:solidFill>
              </a:defRPr>
            </a:lvl3pPr>
            <a:lvl4pPr marL="895350" indent="0">
              <a:buNone/>
              <a:defRPr cap="all" baseline="0">
                <a:solidFill>
                  <a:schemeClr val="accent5"/>
                </a:solidFill>
              </a:defRPr>
            </a:lvl4pPr>
            <a:lvl5pPr marL="1166812" indent="0">
              <a:buNone/>
              <a:defRPr cap="all" baseline="0">
                <a:solidFill>
                  <a:schemeClr val="accent5"/>
                </a:solidFill>
              </a:defRPr>
            </a:lvl5pPr>
          </a:lstStyle>
          <a:p>
            <a:pPr lvl="0"/>
            <a:r>
              <a:rPr lang="en-US"/>
              <a:t>Click to edit Master text styles</a:t>
            </a:r>
            <a:endParaRPr lang="en-ZA"/>
          </a:p>
        </p:txBody>
      </p:sp>
    </p:spTree>
    <p:extLst>
      <p:ext uri="{BB962C8B-B14F-4D97-AF65-F5344CB8AC3E}">
        <p14:creationId xmlns:p14="http://schemas.microsoft.com/office/powerpoint/2010/main" val="2383038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left Sub 2 chart">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4C7BE72-8324-47F4-9994-487F6DD7BCE1}"/>
              </a:ext>
            </a:extLst>
          </p:cNvPr>
          <p:cNvSpPr>
            <a:spLocks noGrp="1"/>
          </p:cNvSpPr>
          <p:nvPr>
            <p:ph type="title" hasCustomPrompt="1"/>
          </p:nvPr>
        </p:nvSpPr>
        <p:spPr/>
        <p:txBody>
          <a:bodyPr/>
          <a:lstStyle/>
          <a:p>
            <a:r>
              <a:rPr lang="en-US"/>
              <a:t>Click to edit master title</a:t>
            </a:r>
            <a:endParaRPr lang="en-ZA"/>
          </a:p>
        </p:txBody>
      </p:sp>
      <p:sp>
        <p:nvSpPr>
          <p:cNvPr id="9" name="Text Placeholder 8">
            <a:extLst>
              <a:ext uri="{FF2B5EF4-FFF2-40B4-BE49-F238E27FC236}">
                <a16:creationId xmlns:a16="http://schemas.microsoft.com/office/drawing/2014/main" id="{4691599F-88C5-416B-980C-9DF64A2E8A00}"/>
              </a:ext>
            </a:extLst>
          </p:cNvPr>
          <p:cNvSpPr>
            <a:spLocks noGrp="1"/>
          </p:cNvSpPr>
          <p:nvPr>
            <p:ph type="body" sz="quarter" idx="12"/>
          </p:nvPr>
        </p:nvSpPr>
        <p:spPr>
          <a:xfrm>
            <a:off x="479425" y="1376363"/>
            <a:ext cx="5437188" cy="48974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2" name="Slide Number Placeholder 1">
            <a:extLst>
              <a:ext uri="{FF2B5EF4-FFF2-40B4-BE49-F238E27FC236}">
                <a16:creationId xmlns:a16="http://schemas.microsoft.com/office/drawing/2014/main" id="{FBCF3CEF-4C64-7A8D-BFF0-1D2DEFFEAFC3}"/>
              </a:ext>
            </a:extLst>
          </p:cNvPr>
          <p:cNvSpPr>
            <a:spLocks noGrp="1"/>
          </p:cNvSpPr>
          <p:nvPr>
            <p:ph type="sldNum" sz="quarter" idx="13"/>
          </p:nvPr>
        </p:nvSpPr>
        <p:spPr/>
        <p:txBody>
          <a:bodyPr/>
          <a:lstStyle/>
          <a:p>
            <a:fld id="{93FCB27F-720F-42A9-B71A-FDAC3DAEC101}" type="slidenum">
              <a:rPr lang="en-ZA" smtClean="0"/>
              <a:pPr/>
              <a:t>‹#›</a:t>
            </a:fld>
            <a:endParaRPr lang="en-ZA"/>
          </a:p>
        </p:txBody>
      </p:sp>
      <p:sp>
        <p:nvSpPr>
          <p:cNvPr id="5" name="Text Placeholder 6">
            <a:extLst>
              <a:ext uri="{FF2B5EF4-FFF2-40B4-BE49-F238E27FC236}">
                <a16:creationId xmlns:a16="http://schemas.microsoft.com/office/drawing/2014/main" id="{2C2E46BB-9226-5519-EAF8-2FEC1A9B25BB}"/>
              </a:ext>
            </a:extLst>
          </p:cNvPr>
          <p:cNvSpPr>
            <a:spLocks noGrp="1"/>
          </p:cNvSpPr>
          <p:nvPr>
            <p:ph type="body" sz="quarter" idx="11"/>
          </p:nvPr>
        </p:nvSpPr>
        <p:spPr>
          <a:xfrm>
            <a:off x="479425" y="825501"/>
            <a:ext cx="11233150" cy="393700"/>
          </a:xfrm>
        </p:spPr>
        <p:txBody>
          <a:bodyPr lIns="0" tIns="18000" bIns="18000" anchor="ctr" anchorCtr="0"/>
          <a:lstStyle>
            <a:lvl1pPr marL="0" indent="0">
              <a:spcAft>
                <a:spcPts val="0"/>
              </a:spcAft>
              <a:buNone/>
              <a:defRPr sz="2000" cap="all" baseline="0">
                <a:solidFill>
                  <a:schemeClr val="accent3">
                    <a:lumMod val="75000"/>
                  </a:schemeClr>
                </a:solidFill>
              </a:defRPr>
            </a:lvl1pPr>
            <a:lvl2pPr marL="354013" indent="0">
              <a:buNone/>
              <a:defRPr cap="all" baseline="0">
                <a:solidFill>
                  <a:schemeClr val="accent5"/>
                </a:solidFill>
              </a:defRPr>
            </a:lvl2pPr>
            <a:lvl3pPr marL="625475" indent="0">
              <a:buNone/>
              <a:defRPr cap="all" baseline="0">
                <a:solidFill>
                  <a:schemeClr val="accent5"/>
                </a:solidFill>
              </a:defRPr>
            </a:lvl3pPr>
            <a:lvl4pPr marL="895350" indent="0">
              <a:buNone/>
              <a:defRPr cap="all" baseline="0">
                <a:solidFill>
                  <a:schemeClr val="accent5"/>
                </a:solidFill>
              </a:defRPr>
            </a:lvl4pPr>
            <a:lvl5pPr marL="1166812" indent="0">
              <a:buNone/>
              <a:defRPr cap="all" baseline="0">
                <a:solidFill>
                  <a:schemeClr val="accent5"/>
                </a:solidFill>
              </a:defRPr>
            </a:lvl5pPr>
          </a:lstStyle>
          <a:p>
            <a:pPr lvl="0"/>
            <a:r>
              <a:rPr lang="en-US"/>
              <a:t>Click to edit Master text styles</a:t>
            </a:r>
            <a:endParaRPr lang="en-ZA"/>
          </a:p>
        </p:txBody>
      </p:sp>
      <p:sp>
        <p:nvSpPr>
          <p:cNvPr id="7" name="Text Placeholder 4">
            <a:extLst>
              <a:ext uri="{FF2B5EF4-FFF2-40B4-BE49-F238E27FC236}">
                <a16:creationId xmlns:a16="http://schemas.microsoft.com/office/drawing/2014/main" id="{D29154B2-9E03-60C9-500C-FF58B305B526}"/>
              </a:ext>
            </a:extLst>
          </p:cNvPr>
          <p:cNvSpPr>
            <a:spLocks noGrp="1"/>
          </p:cNvSpPr>
          <p:nvPr>
            <p:ph type="body" sz="quarter" idx="3" hasCustomPrompt="1"/>
          </p:nvPr>
        </p:nvSpPr>
        <p:spPr>
          <a:xfrm>
            <a:off x="6275389" y="1376364"/>
            <a:ext cx="5437186" cy="393700"/>
          </a:xfrm>
          <a:prstGeom prst="rect">
            <a:avLst/>
          </a:prstGeom>
          <a:noFill/>
        </p:spPr>
        <p:txBody>
          <a:bodyPr anchor="ctr" anchorCtr="0"/>
          <a:lstStyle>
            <a:lvl1pPr marL="0" indent="0" algn="ctr">
              <a:spcAft>
                <a:spcPts val="0"/>
              </a:spcAft>
              <a:buNone/>
              <a:defRPr sz="1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hart Placeholder 3">
            <a:extLst>
              <a:ext uri="{FF2B5EF4-FFF2-40B4-BE49-F238E27FC236}">
                <a16:creationId xmlns:a16="http://schemas.microsoft.com/office/drawing/2014/main" id="{6304332D-CA5C-8798-945F-31AC5AEB4AFF}"/>
              </a:ext>
            </a:extLst>
          </p:cNvPr>
          <p:cNvSpPr>
            <a:spLocks noGrp="1"/>
          </p:cNvSpPr>
          <p:nvPr>
            <p:ph type="chart" sz="quarter" idx="17"/>
          </p:nvPr>
        </p:nvSpPr>
        <p:spPr>
          <a:xfrm>
            <a:off x="6275389" y="1837944"/>
            <a:ext cx="2664000" cy="1954786"/>
          </a:xfrm>
        </p:spPr>
        <p:txBody>
          <a:bodyPr/>
          <a:lstStyle/>
          <a:p>
            <a:endParaRPr lang="en-ZA"/>
          </a:p>
        </p:txBody>
      </p:sp>
      <p:sp>
        <p:nvSpPr>
          <p:cNvPr id="13" name="Chart Placeholder 3">
            <a:extLst>
              <a:ext uri="{FF2B5EF4-FFF2-40B4-BE49-F238E27FC236}">
                <a16:creationId xmlns:a16="http://schemas.microsoft.com/office/drawing/2014/main" id="{60909679-C514-E8B5-B97A-608F1587AAE3}"/>
              </a:ext>
            </a:extLst>
          </p:cNvPr>
          <p:cNvSpPr>
            <a:spLocks noGrp="1"/>
          </p:cNvSpPr>
          <p:nvPr>
            <p:ph type="chart" sz="quarter" idx="19"/>
          </p:nvPr>
        </p:nvSpPr>
        <p:spPr>
          <a:xfrm>
            <a:off x="9026349" y="1837944"/>
            <a:ext cx="2664000" cy="1954786"/>
          </a:xfrm>
        </p:spPr>
        <p:txBody>
          <a:bodyPr/>
          <a:lstStyle/>
          <a:p>
            <a:endParaRPr lang="en-ZA"/>
          </a:p>
        </p:txBody>
      </p:sp>
    </p:spTree>
    <p:extLst>
      <p:ext uri="{BB962C8B-B14F-4D97-AF65-F5344CB8AC3E}">
        <p14:creationId xmlns:p14="http://schemas.microsoft.com/office/powerpoint/2010/main" val="664953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left Sub 3 chart">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4C7BE72-8324-47F4-9994-487F6DD7BCE1}"/>
              </a:ext>
            </a:extLst>
          </p:cNvPr>
          <p:cNvSpPr>
            <a:spLocks noGrp="1"/>
          </p:cNvSpPr>
          <p:nvPr>
            <p:ph type="title" hasCustomPrompt="1"/>
          </p:nvPr>
        </p:nvSpPr>
        <p:spPr/>
        <p:txBody>
          <a:bodyPr/>
          <a:lstStyle/>
          <a:p>
            <a:r>
              <a:rPr lang="en-US"/>
              <a:t>Click to edit master title</a:t>
            </a:r>
            <a:endParaRPr lang="en-ZA"/>
          </a:p>
        </p:txBody>
      </p:sp>
      <p:sp>
        <p:nvSpPr>
          <p:cNvPr id="9" name="Text Placeholder 8">
            <a:extLst>
              <a:ext uri="{FF2B5EF4-FFF2-40B4-BE49-F238E27FC236}">
                <a16:creationId xmlns:a16="http://schemas.microsoft.com/office/drawing/2014/main" id="{4691599F-88C5-416B-980C-9DF64A2E8A00}"/>
              </a:ext>
            </a:extLst>
          </p:cNvPr>
          <p:cNvSpPr>
            <a:spLocks noGrp="1"/>
          </p:cNvSpPr>
          <p:nvPr>
            <p:ph type="body" sz="quarter" idx="12"/>
          </p:nvPr>
        </p:nvSpPr>
        <p:spPr>
          <a:xfrm>
            <a:off x="479425" y="1376363"/>
            <a:ext cx="5437188" cy="48974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2" name="Slide Number Placeholder 1">
            <a:extLst>
              <a:ext uri="{FF2B5EF4-FFF2-40B4-BE49-F238E27FC236}">
                <a16:creationId xmlns:a16="http://schemas.microsoft.com/office/drawing/2014/main" id="{FBCF3CEF-4C64-7A8D-BFF0-1D2DEFFEAFC3}"/>
              </a:ext>
            </a:extLst>
          </p:cNvPr>
          <p:cNvSpPr>
            <a:spLocks noGrp="1"/>
          </p:cNvSpPr>
          <p:nvPr>
            <p:ph type="sldNum" sz="quarter" idx="13"/>
          </p:nvPr>
        </p:nvSpPr>
        <p:spPr/>
        <p:txBody>
          <a:bodyPr/>
          <a:lstStyle/>
          <a:p>
            <a:fld id="{93FCB27F-720F-42A9-B71A-FDAC3DAEC101}" type="slidenum">
              <a:rPr lang="en-ZA" smtClean="0"/>
              <a:pPr/>
              <a:t>‹#›</a:t>
            </a:fld>
            <a:endParaRPr lang="en-ZA"/>
          </a:p>
        </p:txBody>
      </p:sp>
      <p:sp>
        <p:nvSpPr>
          <p:cNvPr id="5" name="Text Placeholder 6">
            <a:extLst>
              <a:ext uri="{FF2B5EF4-FFF2-40B4-BE49-F238E27FC236}">
                <a16:creationId xmlns:a16="http://schemas.microsoft.com/office/drawing/2014/main" id="{2C2E46BB-9226-5519-EAF8-2FEC1A9B25BB}"/>
              </a:ext>
            </a:extLst>
          </p:cNvPr>
          <p:cNvSpPr>
            <a:spLocks noGrp="1"/>
          </p:cNvSpPr>
          <p:nvPr>
            <p:ph type="body" sz="quarter" idx="11"/>
          </p:nvPr>
        </p:nvSpPr>
        <p:spPr>
          <a:xfrm>
            <a:off x="479425" y="825501"/>
            <a:ext cx="11233150" cy="393700"/>
          </a:xfrm>
        </p:spPr>
        <p:txBody>
          <a:bodyPr lIns="0" tIns="18000" bIns="18000" anchor="ctr" anchorCtr="0"/>
          <a:lstStyle>
            <a:lvl1pPr marL="0" indent="0">
              <a:spcAft>
                <a:spcPts val="0"/>
              </a:spcAft>
              <a:buNone/>
              <a:defRPr sz="2000" cap="all" baseline="0">
                <a:solidFill>
                  <a:schemeClr val="accent3">
                    <a:lumMod val="75000"/>
                  </a:schemeClr>
                </a:solidFill>
              </a:defRPr>
            </a:lvl1pPr>
            <a:lvl2pPr marL="354013" indent="0">
              <a:buNone/>
              <a:defRPr cap="all" baseline="0">
                <a:solidFill>
                  <a:schemeClr val="accent5"/>
                </a:solidFill>
              </a:defRPr>
            </a:lvl2pPr>
            <a:lvl3pPr marL="625475" indent="0">
              <a:buNone/>
              <a:defRPr cap="all" baseline="0">
                <a:solidFill>
                  <a:schemeClr val="accent5"/>
                </a:solidFill>
              </a:defRPr>
            </a:lvl3pPr>
            <a:lvl4pPr marL="895350" indent="0">
              <a:buNone/>
              <a:defRPr cap="all" baseline="0">
                <a:solidFill>
                  <a:schemeClr val="accent5"/>
                </a:solidFill>
              </a:defRPr>
            </a:lvl4pPr>
            <a:lvl5pPr marL="1166812" indent="0">
              <a:buNone/>
              <a:defRPr cap="all" baseline="0">
                <a:solidFill>
                  <a:schemeClr val="accent5"/>
                </a:solidFill>
              </a:defRPr>
            </a:lvl5pPr>
          </a:lstStyle>
          <a:p>
            <a:pPr lvl="0"/>
            <a:r>
              <a:rPr lang="en-US"/>
              <a:t>Click to edit Master text styles</a:t>
            </a:r>
            <a:endParaRPr lang="en-ZA"/>
          </a:p>
        </p:txBody>
      </p:sp>
      <p:sp>
        <p:nvSpPr>
          <p:cNvPr id="7" name="Text Placeholder 4">
            <a:extLst>
              <a:ext uri="{FF2B5EF4-FFF2-40B4-BE49-F238E27FC236}">
                <a16:creationId xmlns:a16="http://schemas.microsoft.com/office/drawing/2014/main" id="{D29154B2-9E03-60C9-500C-FF58B305B526}"/>
              </a:ext>
            </a:extLst>
          </p:cNvPr>
          <p:cNvSpPr>
            <a:spLocks noGrp="1"/>
          </p:cNvSpPr>
          <p:nvPr>
            <p:ph type="body" sz="quarter" idx="3" hasCustomPrompt="1"/>
          </p:nvPr>
        </p:nvSpPr>
        <p:spPr>
          <a:xfrm>
            <a:off x="6275389" y="1376364"/>
            <a:ext cx="5437186" cy="393700"/>
          </a:xfrm>
          <a:prstGeom prst="rect">
            <a:avLst/>
          </a:prstGeom>
          <a:noFill/>
        </p:spPr>
        <p:txBody>
          <a:bodyPr anchor="ctr" anchorCtr="0"/>
          <a:lstStyle>
            <a:lvl1pPr marL="0" indent="0" algn="ctr">
              <a:spcAft>
                <a:spcPts val="0"/>
              </a:spcAft>
              <a:buNone/>
              <a:defRPr sz="1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 name="Text Placeholder 4">
            <a:extLst>
              <a:ext uri="{FF2B5EF4-FFF2-40B4-BE49-F238E27FC236}">
                <a16:creationId xmlns:a16="http://schemas.microsoft.com/office/drawing/2014/main" id="{28131B2C-CFA9-A926-41DF-C56919627E25}"/>
              </a:ext>
            </a:extLst>
          </p:cNvPr>
          <p:cNvSpPr>
            <a:spLocks noGrp="1"/>
          </p:cNvSpPr>
          <p:nvPr>
            <p:ph type="body" sz="quarter" idx="16" hasCustomPrompt="1"/>
          </p:nvPr>
        </p:nvSpPr>
        <p:spPr>
          <a:xfrm>
            <a:off x="6275388" y="3882013"/>
            <a:ext cx="5437186" cy="393700"/>
          </a:xfrm>
          <a:prstGeom prst="rect">
            <a:avLst/>
          </a:prstGeom>
          <a:noFill/>
        </p:spPr>
        <p:txBody>
          <a:bodyPr anchor="ctr" anchorCtr="0"/>
          <a:lstStyle>
            <a:lvl1pPr marL="0" indent="0" algn="ctr">
              <a:spcAft>
                <a:spcPts val="0"/>
              </a:spcAft>
              <a:buNone/>
              <a:defRPr sz="1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hart Placeholder 3">
            <a:extLst>
              <a:ext uri="{FF2B5EF4-FFF2-40B4-BE49-F238E27FC236}">
                <a16:creationId xmlns:a16="http://schemas.microsoft.com/office/drawing/2014/main" id="{6304332D-CA5C-8798-945F-31AC5AEB4AFF}"/>
              </a:ext>
            </a:extLst>
          </p:cNvPr>
          <p:cNvSpPr>
            <a:spLocks noGrp="1"/>
          </p:cNvSpPr>
          <p:nvPr>
            <p:ph type="chart" sz="quarter" idx="17"/>
          </p:nvPr>
        </p:nvSpPr>
        <p:spPr>
          <a:xfrm>
            <a:off x="6275389" y="1837944"/>
            <a:ext cx="2664000" cy="1954786"/>
          </a:xfrm>
        </p:spPr>
        <p:txBody>
          <a:bodyPr/>
          <a:lstStyle/>
          <a:p>
            <a:endParaRPr lang="en-ZA"/>
          </a:p>
        </p:txBody>
      </p:sp>
      <p:sp>
        <p:nvSpPr>
          <p:cNvPr id="12" name="Chart Placeholder 3">
            <a:extLst>
              <a:ext uri="{FF2B5EF4-FFF2-40B4-BE49-F238E27FC236}">
                <a16:creationId xmlns:a16="http://schemas.microsoft.com/office/drawing/2014/main" id="{3FC5DDA2-7A6C-9D83-9581-C0FAC1762873}"/>
              </a:ext>
            </a:extLst>
          </p:cNvPr>
          <p:cNvSpPr>
            <a:spLocks noGrp="1"/>
          </p:cNvSpPr>
          <p:nvPr>
            <p:ph type="chart" sz="quarter" idx="18"/>
          </p:nvPr>
        </p:nvSpPr>
        <p:spPr>
          <a:xfrm>
            <a:off x="6275389" y="4334254"/>
            <a:ext cx="2664000" cy="1954786"/>
          </a:xfrm>
        </p:spPr>
        <p:txBody>
          <a:bodyPr/>
          <a:lstStyle/>
          <a:p>
            <a:endParaRPr lang="en-ZA"/>
          </a:p>
        </p:txBody>
      </p:sp>
      <p:sp>
        <p:nvSpPr>
          <p:cNvPr id="13" name="Chart Placeholder 3">
            <a:extLst>
              <a:ext uri="{FF2B5EF4-FFF2-40B4-BE49-F238E27FC236}">
                <a16:creationId xmlns:a16="http://schemas.microsoft.com/office/drawing/2014/main" id="{60909679-C514-E8B5-B97A-608F1587AAE3}"/>
              </a:ext>
            </a:extLst>
          </p:cNvPr>
          <p:cNvSpPr>
            <a:spLocks noGrp="1"/>
          </p:cNvSpPr>
          <p:nvPr>
            <p:ph type="chart" sz="quarter" idx="19"/>
          </p:nvPr>
        </p:nvSpPr>
        <p:spPr>
          <a:xfrm>
            <a:off x="9026349" y="1837944"/>
            <a:ext cx="2664000" cy="1954786"/>
          </a:xfrm>
        </p:spPr>
        <p:txBody>
          <a:bodyPr/>
          <a:lstStyle/>
          <a:p>
            <a:endParaRPr lang="en-ZA"/>
          </a:p>
        </p:txBody>
      </p:sp>
    </p:spTree>
    <p:extLst>
      <p:ext uri="{BB962C8B-B14F-4D97-AF65-F5344CB8AC3E}">
        <p14:creationId xmlns:p14="http://schemas.microsoft.com/office/powerpoint/2010/main" val="479985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image" Target="../media/image1.jpeg"/><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A red and white sign with blue text&#10;&#10;Description automatically generated">
            <a:extLst>
              <a:ext uri="{FF2B5EF4-FFF2-40B4-BE49-F238E27FC236}">
                <a16:creationId xmlns:a16="http://schemas.microsoft.com/office/drawing/2014/main" id="{7E986189-601D-4C4F-747B-F6DFCC07DD6A}"/>
              </a:ext>
            </a:extLst>
          </p:cNvPr>
          <p:cNvPicPr>
            <a:picLocks noChangeAspect="1"/>
          </p:cNvPicPr>
          <p:nvPr userDrawn="1"/>
        </p:nvPicPr>
        <p:blipFill>
          <a:blip r:embed="rId48" cstate="screen">
            <a:extLst>
              <a:ext uri="{28A0092B-C50C-407E-A947-70E740481C1C}">
                <a14:useLocalDpi xmlns:a14="http://schemas.microsoft.com/office/drawing/2010/main"/>
              </a:ext>
            </a:extLst>
          </a:blip>
          <a:stretch>
            <a:fillRect/>
          </a:stretch>
        </p:blipFill>
        <p:spPr>
          <a:xfrm>
            <a:off x="9052560" y="5687568"/>
            <a:ext cx="3139440" cy="1170432"/>
          </a:xfrm>
          <a:prstGeom prst="rect">
            <a:avLst/>
          </a:prstGeom>
        </p:spPr>
      </p:pic>
      <p:sp>
        <p:nvSpPr>
          <p:cNvPr id="2" name="Title Placeholder 1">
            <a:extLst>
              <a:ext uri="{FF2B5EF4-FFF2-40B4-BE49-F238E27FC236}">
                <a16:creationId xmlns:a16="http://schemas.microsoft.com/office/drawing/2014/main" id="{646C85F7-5E3C-4A4F-8D8C-B920BE010732}"/>
              </a:ext>
            </a:extLst>
          </p:cNvPr>
          <p:cNvSpPr>
            <a:spLocks noGrp="1"/>
          </p:cNvSpPr>
          <p:nvPr>
            <p:ph type="title"/>
          </p:nvPr>
        </p:nvSpPr>
        <p:spPr>
          <a:xfrm>
            <a:off x="479425" y="173862"/>
            <a:ext cx="9984417" cy="612000"/>
          </a:xfrm>
          <a:prstGeom prst="rect">
            <a:avLst/>
          </a:prstGeom>
        </p:spPr>
        <p:txBody>
          <a:bodyPr vert="horz" lIns="0" tIns="36000" rIns="36000" bIns="36000" rtlCol="0" anchor="ctr" anchorCtr="0">
            <a:noAutofit/>
          </a:bodyPr>
          <a:lstStyle/>
          <a:p>
            <a:r>
              <a:rPr lang="en-US"/>
              <a:t>Click to edit master title</a:t>
            </a:r>
            <a:endParaRPr lang="en-ZA"/>
          </a:p>
        </p:txBody>
      </p:sp>
      <p:sp>
        <p:nvSpPr>
          <p:cNvPr id="3" name="Text Placeholder 2">
            <a:extLst>
              <a:ext uri="{FF2B5EF4-FFF2-40B4-BE49-F238E27FC236}">
                <a16:creationId xmlns:a16="http://schemas.microsoft.com/office/drawing/2014/main" id="{B40F5D0E-1082-4F36-92EC-501C5407436D}"/>
              </a:ext>
            </a:extLst>
          </p:cNvPr>
          <p:cNvSpPr>
            <a:spLocks noGrp="1"/>
          </p:cNvSpPr>
          <p:nvPr>
            <p:ph type="body" idx="1"/>
          </p:nvPr>
        </p:nvSpPr>
        <p:spPr>
          <a:xfrm>
            <a:off x="479425" y="1376363"/>
            <a:ext cx="11233150" cy="4897437"/>
          </a:xfrm>
          <a:prstGeom prst="rect">
            <a:avLst/>
          </a:prstGeom>
        </p:spPr>
        <p:txBody>
          <a:bodyPr vert="horz" lIns="0" tIns="0" rIns="36000" bIns="3600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12" name="Slide Number Placeholder 1">
            <a:extLst>
              <a:ext uri="{FF2B5EF4-FFF2-40B4-BE49-F238E27FC236}">
                <a16:creationId xmlns:a16="http://schemas.microsoft.com/office/drawing/2014/main" id="{10CEB494-C316-EA87-0F0B-B7B6159B4A33}"/>
              </a:ext>
            </a:extLst>
          </p:cNvPr>
          <p:cNvSpPr>
            <a:spLocks noGrp="1"/>
          </p:cNvSpPr>
          <p:nvPr>
            <p:ph type="sldNum" sz="quarter" idx="4"/>
          </p:nvPr>
        </p:nvSpPr>
        <p:spPr>
          <a:xfrm>
            <a:off x="11343991" y="6525115"/>
            <a:ext cx="391007" cy="275150"/>
          </a:xfrm>
          <a:prstGeom prst="rect">
            <a:avLst/>
          </a:prstGeom>
        </p:spPr>
        <p:txBody>
          <a:bodyPr/>
          <a:lstStyle>
            <a:lvl1pPr algn="r">
              <a:defRPr sz="1050" b="0">
                <a:solidFill>
                  <a:schemeClr val="bg2"/>
                </a:solidFill>
              </a:defRPr>
            </a:lvl1pPr>
          </a:lstStyle>
          <a:p>
            <a:fld id="{93FCB27F-720F-42A9-B71A-FDAC3DAEC101}" type="slidenum">
              <a:rPr lang="en-ZA" smtClean="0"/>
              <a:pPr/>
              <a:t>‹#›</a:t>
            </a:fld>
            <a:endParaRPr lang="en-ZA"/>
          </a:p>
        </p:txBody>
      </p:sp>
      <p:pic>
        <p:nvPicPr>
          <p:cNvPr id="6" name="Picture 5" descr="Logo&#10;&#10;Description automatically generated">
            <a:extLst>
              <a:ext uri="{FF2B5EF4-FFF2-40B4-BE49-F238E27FC236}">
                <a16:creationId xmlns:a16="http://schemas.microsoft.com/office/drawing/2014/main" id="{848C1D62-1BE2-9167-EFF7-62A503A4300A}"/>
              </a:ext>
            </a:extLst>
          </p:cNvPr>
          <p:cNvPicPr>
            <a:picLocks noChangeAspect="1"/>
          </p:cNvPicPr>
          <p:nvPr userDrawn="1"/>
        </p:nvPicPr>
        <p:blipFill>
          <a:blip r:embed="rId49" cstate="screen">
            <a:extLst>
              <a:ext uri="{28A0092B-C50C-407E-A947-70E740481C1C}">
                <a14:useLocalDpi xmlns:a14="http://schemas.microsoft.com/office/drawing/2010/main"/>
              </a:ext>
            </a:extLst>
          </a:blip>
          <a:stretch>
            <a:fillRect/>
          </a:stretch>
        </p:blipFill>
        <p:spPr>
          <a:xfrm>
            <a:off x="10636369" y="328298"/>
            <a:ext cx="1098629" cy="347613"/>
          </a:xfrm>
          <a:prstGeom prst="rect">
            <a:avLst/>
          </a:prstGeom>
        </p:spPr>
      </p:pic>
    </p:spTree>
    <p:extLst>
      <p:ext uri="{BB962C8B-B14F-4D97-AF65-F5344CB8AC3E}">
        <p14:creationId xmlns:p14="http://schemas.microsoft.com/office/powerpoint/2010/main" val="1828314749"/>
      </p:ext>
    </p:extLst>
  </p:cSld>
  <p:clrMap bg1="lt1" tx1="dk1" bg2="lt2" tx2="dk2" accent1="accent1" accent2="accent2" accent3="accent3" accent4="accent4" accent5="accent5" accent6="accent6" hlink="hlink" folHlink="folHlink"/>
  <p:sldLayoutIdLst>
    <p:sldLayoutId id="2147483649" r:id="rId1"/>
    <p:sldLayoutId id="2147483783" r:id="rId2"/>
    <p:sldLayoutId id="2147483782" r:id="rId3"/>
    <p:sldLayoutId id="2147483650" r:id="rId4"/>
    <p:sldLayoutId id="2147483696" r:id="rId5"/>
    <p:sldLayoutId id="2147483770" r:id="rId6"/>
    <p:sldLayoutId id="2147483775" r:id="rId7"/>
    <p:sldLayoutId id="2147483776" r:id="rId8"/>
    <p:sldLayoutId id="2147483777" r:id="rId9"/>
    <p:sldLayoutId id="2147483771" r:id="rId10"/>
    <p:sldLayoutId id="2147483778" r:id="rId11"/>
    <p:sldLayoutId id="2147483731" r:id="rId12"/>
    <p:sldLayoutId id="2147483688" r:id="rId13"/>
    <p:sldLayoutId id="2147483716" r:id="rId14"/>
    <p:sldLayoutId id="2147483779" r:id="rId15"/>
    <p:sldLayoutId id="2147483780" r:id="rId16"/>
    <p:sldLayoutId id="2147483781" r:id="rId17"/>
    <p:sldLayoutId id="2147483762" r:id="rId18"/>
    <p:sldLayoutId id="2147483720" r:id="rId19"/>
    <p:sldLayoutId id="2147483719" r:id="rId20"/>
    <p:sldLayoutId id="2147483759" r:id="rId21"/>
    <p:sldLayoutId id="2147483676" r:id="rId22"/>
    <p:sldLayoutId id="2147483689" r:id="rId23"/>
    <p:sldLayoutId id="2147483674" r:id="rId24"/>
    <p:sldLayoutId id="2147483677" r:id="rId25"/>
    <p:sldLayoutId id="2147483652" r:id="rId26"/>
    <p:sldLayoutId id="2147483693" r:id="rId27"/>
    <p:sldLayoutId id="2147483687" r:id="rId28"/>
    <p:sldLayoutId id="2147483675" r:id="rId29"/>
    <p:sldLayoutId id="2147483772" r:id="rId30"/>
    <p:sldLayoutId id="2147483774" r:id="rId31"/>
    <p:sldLayoutId id="2147483682" r:id="rId32"/>
    <p:sldLayoutId id="2147483684" r:id="rId33"/>
    <p:sldLayoutId id="2147483718" r:id="rId34"/>
    <p:sldLayoutId id="2147483692" r:id="rId35"/>
    <p:sldLayoutId id="2147483753" r:id="rId36"/>
    <p:sldLayoutId id="2147483765" r:id="rId37"/>
    <p:sldLayoutId id="2147483757" r:id="rId38"/>
    <p:sldLayoutId id="2147483760" r:id="rId39"/>
    <p:sldLayoutId id="2147483758" r:id="rId40"/>
    <p:sldLayoutId id="2147483756" r:id="rId41"/>
    <p:sldLayoutId id="2147483754" r:id="rId42"/>
    <p:sldLayoutId id="2147483761" r:id="rId43"/>
    <p:sldLayoutId id="2147483755" r:id="rId44"/>
    <p:sldLayoutId id="2147483767" r:id="rId45"/>
    <p:sldLayoutId id="2147483784" r:id="rId4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100000"/>
        </a:lnSpc>
        <a:spcBef>
          <a:spcPct val="0"/>
        </a:spcBef>
        <a:buNone/>
        <a:defRPr sz="2600" b="1" kern="1200" cap="all" baseline="0">
          <a:solidFill>
            <a:srgbClr val="003768"/>
          </a:solidFill>
          <a:latin typeface="+mj-lt"/>
          <a:ea typeface="+mj-ea"/>
          <a:cs typeface="+mj-cs"/>
        </a:defRPr>
      </a:lvl1pPr>
    </p:titleStyle>
    <p:bodyStyle>
      <a:lvl1pPr marL="177800" indent="-177800" algn="l" defTabSz="914400" rtl="0" eaLnBrk="1" latinLnBrk="0" hangingPunct="1">
        <a:lnSpc>
          <a:spcPct val="100000"/>
        </a:lnSpc>
        <a:spcBef>
          <a:spcPts val="0"/>
        </a:spcBef>
        <a:spcAft>
          <a:spcPts val="600"/>
        </a:spcAft>
        <a:buClr>
          <a:srgbClr val="ED3424"/>
        </a:buClr>
        <a:buFont typeface="Wingdings" panose="05000000000000000000" pitchFamily="2" charset="2"/>
        <a:buChar char="§"/>
        <a:defRPr sz="1600" kern="1200">
          <a:solidFill>
            <a:schemeClr val="tx1"/>
          </a:solidFill>
          <a:latin typeface="+mn-lt"/>
          <a:ea typeface="+mn-ea"/>
          <a:cs typeface="+mn-cs"/>
        </a:defRPr>
      </a:lvl1pPr>
      <a:lvl2pPr marL="541338" indent="-187325" algn="l" defTabSz="914400" rtl="0" eaLnBrk="1" latinLnBrk="0" hangingPunct="1">
        <a:lnSpc>
          <a:spcPct val="100000"/>
        </a:lnSpc>
        <a:spcBef>
          <a:spcPts val="0"/>
        </a:spcBef>
        <a:spcAft>
          <a:spcPts val="600"/>
        </a:spcAft>
        <a:buClr>
          <a:schemeClr val="accent1"/>
        </a:buClr>
        <a:buFont typeface="Calibri" panose="020F0502020204030204" pitchFamily="34" charset="0"/>
        <a:buChar char="−"/>
        <a:defRPr sz="1400" kern="1200">
          <a:solidFill>
            <a:schemeClr val="tx1"/>
          </a:solidFill>
          <a:latin typeface="+mn-lt"/>
          <a:ea typeface="+mn-ea"/>
          <a:cs typeface="+mn-cs"/>
        </a:defRPr>
      </a:lvl2pPr>
      <a:lvl3pPr marL="801688" indent="-176213"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400" kern="1200">
          <a:solidFill>
            <a:schemeClr val="tx1"/>
          </a:solidFill>
          <a:latin typeface="+mn-lt"/>
          <a:ea typeface="+mn-ea"/>
          <a:cs typeface="+mn-cs"/>
        </a:defRPr>
      </a:lvl3pPr>
      <a:lvl4pPr marL="1073150" indent="-1778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343025" indent="-176213" algn="l" defTabSz="914400" rtl="0" eaLnBrk="1" latinLnBrk="0" hangingPunct="1">
        <a:lnSpc>
          <a:spcPct val="100000"/>
        </a:lnSpc>
        <a:spcBef>
          <a:spcPts val="0"/>
        </a:spcBef>
        <a:spcAft>
          <a:spcPts val="600"/>
        </a:spcAft>
        <a:buClr>
          <a:schemeClr val="accent1"/>
        </a:buClr>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pos="3727" userDrawn="1">
          <p15:clr>
            <a:srgbClr val="F26B43"/>
          </p15:clr>
        </p15:guide>
        <p15:guide id="3" pos="3953" userDrawn="1">
          <p15:clr>
            <a:srgbClr val="F26B43"/>
          </p15:clr>
        </p15:guide>
        <p15:guide id="4" pos="7378" userDrawn="1">
          <p15:clr>
            <a:srgbClr val="F26B43"/>
          </p15:clr>
        </p15:guide>
        <p15:guide id="5" pos="302" userDrawn="1">
          <p15:clr>
            <a:srgbClr val="F26B43"/>
          </p15:clr>
        </p15:guide>
        <p15:guide id="6" orient="horz" pos="867" userDrawn="1">
          <p15:clr>
            <a:srgbClr val="F26B43"/>
          </p15:clr>
        </p15:guide>
        <p15:guide id="7" orient="horz" pos="395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13.svg"/></Relationships>
</file>

<file path=ppt/slides/_rels/slide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21.sv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3.xml"/><Relationship Id="rId5" Type="http://schemas.openxmlformats.org/officeDocument/2006/relationships/image" Target="../media/image25.sv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0E6DB3E-40FF-6156-4574-87BCDE824F7F}"/>
              </a:ext>
            </a:extLst>
          </p:cNvPr>
          <p:cNvSpPr>
            <a:spLocks noGrp="1"/>
          </p:cNvSpPr>
          <p:nvPr>
            <p:ph type="title"/>
          </p:nvPr>
        </p:nvSpPr>
        <p:spPr>
          <a:xfrm>
            <a:off x="3044832" y="1296817"/>
            <a:ext cx="6102336" cy="4452889"/>
          </a:xfrm>
          <a:solidFill>
            <a:schemeClr val="accent6">
              <a:lumMod val="20000"/>
              <a:lumOff val="80000"/>
            </a:schemeClr>
          </a:solidFill>
          <a:scene3d>
            <a:camera prst="orthographicFront"/>
            <a:lightRig rig="threePt" dir="t"/>
          </a:scene3d>
          <a:sp3d>
            <a:bevelT prst="angle"/>
          </a:sp3d>
        </p:spPr>
        <p:style>
          <a:lnRef idx="1">
            <a:schemeClr val="accent6"/>
          </a:lnRef>
          <a:fillRef idx="2">
            <a:schemeClr val="accent6"/>
          </a:fillRef>
          <a:effectRef idx="1">
            <a:schemeClr val="accent6"/>
          </a:effectRef>
          <a:fontRef idx="minor">
            <a:schemeClr val="dk1"/>
          </a:fontRef>
        </p:style>
        <p:txBody>
          <a:bodyPr anchor="ctr">
            <a:normAutofit/>
          </a:bodyPr>
          <a:lstStyle/>
          <a:p>
            <a:pPr algn="ctr"/>
            <a:r>
              <a:rPr lang="en-US" sz="3700" dirty="0">
                <a:ln>
                  <a:solidFill>
                    <a:srgbClr val="D9272D"/>
                  </a:solidFill>
                </a:ln>
                <a:cs typeface="Arial"/>
              </a:rPr>
              <a:t>  Extrinsic factors contributing towards the development of VAP/HAP</a:t>
            </a:r>
            <a:br>
              <a:rPr lang="en-US" sz="4000" dirty="0">
                <a:ln>
                  <a:solidFill>
                    <a:srgbClr val="D9272D"/>
                  </a:solidFill>
                </a:ln>
                <a:solidFill>
                  <a:srgbClr val="0A3254"/>
                </a:solidFill>
                <a:cs typeface="Arial"/>
              </a:rPr>
            </a:br>
            <a:br>
              <a:rPr lang="en-US" sz="4000" dirty="0">
                <a:ln>
                  <a:solidFill>
                    <a:srgbClr val="D9272D"/>
                  </a:solidFill>
                </a:ln>
                <a:solidFill>
                  <a:srgbClr val="0A3254"/>
                </a:solidFill>
                <a:cs typeface="Arial"/>
              </a:rPr>
            </a:br>
            <a:r>
              <a:rPr lang="en-US" sz="4000" dirty="0">
                <a:ln>
                  <a:solidFill>
                    <a:srgbClr val="D9272D"/>
                  </a:solidFill>
                </a:ln>
                <a:solidFill>
                  <a:srgbClr val="FF0000"/>
                </a:solidFill>
                <a:cs typeface="Arial"/>
              </a:rPr>
              <a:t>July 2025</a:t>
            </a:r>
            <a:endParaRPr lang="en-US" dirty="0">
              <a:solidFill>
                <a:srgbClr val="FF0000"/>
              </a:solidFill>
              <a:cs typeface="Arial" panose="020B0604020202020204"/>
            </a:endParaRPr>
          </a:p>
        </p:txBody>
      </p:sp>
      <p:pic>
        <p:nvPicPr>
          <p:cNvPr id="2" name="Picture 1">
            <a:extLst>
              <a:ext uri="{FF2B5EF4-FFF2-40B4-BE49-F238E27FC236}">
                <a16:creationId xmlns:a16="http://schemas.microsoft.com/office/drawing/2014/main" id="{B0828D09-BA28-A7F6-87B7-D98B1B9C6B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5905" y="1108294"/>
            <a:ext cx="1140741" cy="1140741"/>
          </a:xfrm>
          <a:prstGeom prst="rect">
            <a:avLst/>
          </a:prstGeom>
        </p:spPr>
      </p:pic>
    </p:spTree>
    <p:extLst>
      <p:ext uri="{BB962C8B-B14F-4D97-AF65-F5344CB8AC3E}">
        <p14:creationId xmlns:p14="http://schemas.microsoft.com/office/powerpoint/2010/main" val="2217650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039" y="138473"/>
            <a:ext cx="4834402" cy="725238"/>
          </a:xfrm>
        </p:spPr>
        <p:txBody>
          <a:bodyPr/>
          <a:lstStyle/>
          <a:p>
            <a:r>
              <a:rPr lang="en-US" sz="2400" b="1" dirty="0">
                <a:solidFill>
                  <a:srgbClr val="FFFFFF"/>
                </a:solidFill>
              </a:rPr>
              <a:t>The focus areas for Infection Prevention &amp; Control</a:t>
            </a:r>
            <a:endParaRPr lang="en-US" sz="2400" dirty="0"/>
          </a:p>
        </p:txBody>
      </p:sp>
      <p:sp>
        <p:nvSpPr>
          <p:cNvPr id="27" name="Shape 919">
            <a:extLst>
              <a:ext uri="{FF2B5EF4-FFF2-40B4-BE49-F238E27FC236}">
                <a16:creationId xmlns:a16="http://schemas.microsoft.com/office/drawing/2014/main" id="{F6456952-26B7-42BE-AAC7-265DF9C853B0}"/>
              </a:ext>
            </a:extLst>
          </p:cNvPr>
          <p:cNvSpPr/>
          <p:nvPr/>
        </p:nvSpPr>
        <p:spPr>
          <a:xfrm>
            <a:off x="4473315" y="1805698"/>
            <a:ext cx="2575855" cy="1469129"/>
          </a:xfrm>
          <a:prstGeom prst="rect">
            <a:avLst/>
          </a:prstGeom>
          <a:solidFill>
            <a:schemeClr val="accent6"/>
          </a:solidFill>
          <a:ln>
            <a:noFill/>
          </a:ln>
        </p:spPr>
        <p:txBody>
          <a:bodyPr lIns="91425" tIns="45700" rIns="91425" bIns="45700" anchor="ctr" anchorCtr="0">
            <a:noAutofit/>
          </a:bodyPr>
          <a:lstStyle/>
          <a:p>
            <a:pPr algn="ctr"/>
            <a:r>
              <a:rPr lang="en-US" sz="1867" b="1" dirty="0">
                <a:ln w="3175">
                  <a:noFill/>
                  <a:prstDash val="sysDot"/>
                </a:ln>
                <a:solidFill>
                  <a:schemeClr val="bg1"/>
                </a:solidFill>
              </a:rPr>
              <a:t>Patient</a:t>
            </a:r>
          </a:p>
          <a:p>
            <a:pPr algn="ctr"/>
            <a:r>
              <a:rPr lang="en-US" sz="1867" b="1" dirty="0">
                <a:ln w="3175">
                  <a:noFill/>
                  <a:prstDash val="sysDot"/>
                </a:ln>
                <a:solidFill>
                  <a:schemeClr val="bg1"/>
                </a:solidFill>
              </a:rPr>
              <a:t>Surveillance</a:t>
            </a:r>
          </a:p>
        </p:txBody>
      </p:sp>
      <p:sp>
        <p:nvSpPr>
          <p:cNvPr id="28" name="Shape 920">
            <a:extLst>
              <a:ext uri="{FF2B5EF4-FFF2-40B4-BE49-F238E27FC236}">
                <a16:creationId xmlns:a16="http://schemas.microsoft.com/office/drawing/2014/main" id="{AB018250-98DC-4BF8-A2A2-923374EC5BB8}"/>
              </a:ext>
            </a:extLst>
          </p:cNvPr>
          <p:cNvSpPr/>
          <p:nvPr/>
        </p:nvSpPr>
        <p:spPr>
          <a:xfrm>
            <a:off x="3888885" y="1838699"/>
            <a:ext cx="603125" cy="1971832"/>
          </a:xfrm>
          <a:custGeom>
            <a:avLst/>
            <a:gdLst/>
            <a:ahLst/>
            <a:cxnLst/>
            <a:rect l="0" t="0" r="0" b="0"/>
            <a:pathLst>
              <a:path w="120000" h="120000" extrusionOk="0">
                <a:moveTo>
                  <a:pt x="120000" y="0"/>
                </a:moveTo>
                <a:lnTo>
                  <a:pt x="0" y="90544"/>
                </a:lnTo>
                <a:lnTo>
                  <a:pt x="0" y="119999"/>
                </a:lnTo>
                <a:lnTo>
                  <a:pt x="120000" y="85755"/>
                </a:lnTo>
                <a:lnTo>
                  <a:pt x="120000" y="0"/>
                </a:lnTo>
                <a:close/>
              </a:path>
            </a:pathLst>
          </a:custGeom>
          <a:solidFill>
            <a:schemeClr val="accent6">
              <a:alpha val="80000"/>
            </a:schemeClr>
          </a:solidFill>
          <a:ln>
            <a:noFill/>
          </a:ln>
        </p:spPr>
        <p:txBody>
          <a:bodyPr lIns="91425" tIns="45700" rIns="91425" bIns="45700" anchor="t" anchorCtr="0">
            <a:noAutofit/>
          </a:bodyPr>
          <a:lstStyle/>
          <a:p>
            <a:pPr>
              <a:buClr>
                <a:srgbClr val="000000"/>
              </a:buClr>
            </a:pPr>
            <a:endParaRPr sz="2133">
              <a:solidFill>
                <a:schemeClr val="dk1"/>
              </a:solidFill>
              <a:latin typeface="Roboto"/>
              <a:ea typeface="Roboto"/>
              <a:cs typeface="Roboto"/>
              <a:sym typeface="Roboto"/>
            </a:endParaRPr>
          </a:p>
        </p:txBody>
      </p:sp>
      <p:sp>
        <p:nvSpPr>
          <p:cNvPr id="29" name="Shape 921">
            <a:extLst>
              <a:ext uri="{FF2B5EF4-FFF2-40B4-BE49-F238E27FC236}">
                <a16:creationId xmlns:a16="http://schemas.microsoft.com/office/drawing/2014/main" id="{C575B33F-CE65-4403-8307-EC572BEF608E}"/>
              </a:ext>
            </a:extLst>
          </p:cNvPr>
          <p:cNvSpPr/>
          <p:nvPr/>
        </p:nvSpPr>
        <p:spPr>
          <a:xfrm>
            <a:off x="2382746" y="3390585"/>
            <a:ext cx="1487444" cy="452503"/>
          </a:xfrm>
          <a:prstGeom prst="rect">
            <a:avLst/>
          </a:prstGeom>
          <a:solidFill>
            <a:schemeClr val="accent6"/>
          </a:solidFill>
          <a:ln>
            <a:noFill/>
          </a:ln>
        </p:spPr>
        <p:txBody>
          <a:bodyPr lIns="91425" tIns="45700" rIns="91425" bIns="45700" anchor="ctr" anchorCtr="0">
            <a:noAutofit/>
          </a:bodyPr>
          <a:lstStyle/>
          <a:p>
            <a:pPr algn="ctr">
              <a:buClr>
                <a:srgbClr val="000000"/>
              </a:buClr>
            </a:pPr>
            <a:endParaRPr sz="2133">
              <a:solidFill>
                <a:schemeClr val="lt1"/>
              </a:solidFill>
              <a:latin typeface="Roboto"/>
              <a:ea typeface="Roboto"/>
              <a:cs typeface="Roboto"/>
              <a:sym typeface="Roboto"/>
            </a:endParaRPr>
          </a:p>
        </p:txBody>
      </p:sp>
      <p:sp>
        <p:nvSpPr>
          <p:cNvPr id="24" name="Shape 923">
            <a:extLst>
              <a:ext uri="{FF2B5EF4-FFF2-40B4-BE49-F238E27FC236}">
                <a16:creationId xmlns:a16="http://schemas.microsoft.com/office/drawing/2014/main" id="{6BDDF986-A571-47BD-9EA0-FF190E97F670}"/>
              </a:ext>
            </a:extLst>
          </p:cNvPr>
          <p:cNvSpPr/>
          <p:nvPr/>
        </p:nvSpPr>
        <p:spPr>
          <a:xfrm>
            <a:off x="4484603" y="3474566"/>
            <a:ext cx="2575855" cy="1313199"/>
          </a:xfrm>
          <a:prstGeom prst="rect">
            <a:avLst/>
          </a:prstGeom>
          <a:solidFill>
            <a:schemeClr val="tx2">
              <a:lumMod val="25000"/>
              <a:lumOff val="75000"/>
            </a:schemeClr>
          </a:solidFill>
          <a:ln>
            <a:noFill/>
          </a:ln>
        </p:spPr>
        <p:txBody>
          <a:bodyPr lIns="91425" tIns="45700" rIns="91425" bIns="45700" anchor="ctr" anchorCtr="0">
            <a:noAutofit/>
          </a:bodyPr>
          <a:lstStyle/>
          <a:p>
            <a:pPr algn="ctr"/>
            <a:r>
              <a:rPr lang="en-US" sz="1867" b="1" dirty="0">
                <a:ln w="3175">
                  <a:noFill/>
                  <a:prstDash val="sysDot"/>
                </a:ln>
                <a:solidFill>
                  <a:schemeClr val="bg1"/>
                </a:solidFill>
              </a:rPr>
              <a:t>Environmental</a:t>
            </a:r>
          </a:p>
          <a:p>
            <a:pPr algn="ctr"/>
            <a:r>
              <a:rPr lang="en-US" sz="1867" b="1" dirty="0">
                <a:ln w="3175">
                  <a:noFill/>
                  <a:prstDash val="sysDot"/>
                </a:ln>
                <a:solidFill>
                  <a:schemeClr val="bg1"/>
                </a:solidFill>
              </a:rPr>
              <a:t>Surveillance</a:t>
            </a:r>
          </a:p>
          <a:p>
            <a:pPr algn="ctr"/>
            <a:endParaRPr lang="en-US" sz="1867" b="1" dirty="0">
              <a:ln w="3175">
                <a:noFill/>
                <a:prstDash val="sysDot"/>
              </a:ln>
              <a:solidFill>
                <a:schemeClr val="bg1"/>
              </a:solidFill>
            </a:endParaRPr>
          </a:p>
        </p:txBody>
      </p:sp>
      <p:sp>
        <p:nvSpPr>
          <p:cNvPr id="25" name="Shape 924">
            <a:extLst>
              <a:ext uri="{FF2B5EF4-FFF2-40B4-BE49-F238E27FC236}">
                <a16:creationId xmlns:a16="http://schemas.microsoft.com/office/drawing/2014/main" id="{6610C728-1D77-493B-A48F-8F0111C0B537}"/>
              </a:ext>
            </a:extLst>
          </p:cNvPr>
          <p:cNvSpPr/>
          <p:nvPr/>
        </p:nvSpPr>
        <p:spPr>
          <a:xfrm>
            <a:off x="3870190" y="3456457"/>
            <a:ext cx="603125" cy="1313199"/>
          </a:xfrm>
          <a:custGeom>
            <a:avLst/>
            <a:gdLst/>
            <a:ahLst/>
            <a:cxnLst/>
            <a:rect l="0" t="0" r="0" b="0"/>
            <a:pathLst>
              <a:path w="120000" h="120000" extrusionOk="0">
                <a:moveTo>
                  <a:pt x="120000" y="0"/>
                </a:moveTo>
                <a:lnTo>
                  <a:pt x="0" y="39796"/>
                </a:lnTo>
                <a:lnTo>
                  <a:pt x="0" y="80203"/>
                </a:lnTo>
                <a:lnTo>
                  <a:pt x="120000" y="120000"/>
                </a:lnTo>
                <a:lnTo>
                  <a:pt x="120000" y="0"/>
                </a:lnTo>
                <a:close/>
              </a:path>
            </a:pathLst>
          </a:custGeom>
          <a:solidFill>
            <a:schemeClr val="tx2">
              <a:lumMod val="25000"/>
              <a:lumOff val="75000"/>
              <a:alpha val="80000"/>
            </a:schemeClr>
          </a:solidFill>
          <a:ln>
            <a:noFill/>
          </a:ln>
        </p:spPr>
        <p:txBody>
          <a:bodyPr lIns="91425" tIns="45700" rIns="91425" bIns="45700" anchor="t" anchorCtr="0">
            <a:noAutofit/>
          </a:bodyPr>
          <a:lstStyle/>
          <a:p>
            <a:pPr>
              <a:buClr>
                <a:srgbClr val="000000"/>
              </a:buClr>
            </a:pPr>
            <a:endParaRPr sz="2133">
              <a:solidFill>
                <a:schemeClr val="dk1"/>
              </a:solidFill>
              <a:latin typeface="Roboto"/>
              <a:ea typeface="Roboto"/>
              <a:cs typeface="Roboto"/>
              <a:sym typeface="Roboto"/>
            </a:endParaRPr>
          </a:p>
        </p:txBody>
      </p:sp>
      <p:sp>
        <p:nvSpPr>
          <p:cNvPr id="26" name="Shape 925">
            <a:extLst>
              <a:ext uri="{FF2B5EF4-FFF2-40B4-BE49-F238E27FC236}">
                <a16:creationId xmlns:a16="http://schemas.microsoft.com/office/drawing/2014/main" id="{377997EB-8444-4269-B6A1-36E76DBC0853}"/>
              </a:ext>
            </a:extLst>
          </p:cNvPr>
          <p:cNvSpPr/>
          <p:nvPr/>
        </p:nvSpPr>
        <p:spPr>
          <a:xfrm>
            <a:off x="2382746" y="3891435"/>
            <a:ext cx="1487444" cy="448388"/>
          </a:xfrm>
          <a:prstGeom prst="rect">
            <a:avLst/>
          </a:prstGeom>
          <a:solidFill>
            <a:schemeClr val="tx2">
              <a:lumMod val="25000"/>
              <a:lumOff val="75000"/>
            </a:schemeClr>
          </a:solidFill>
          <a:ln>
            <a:noFill/>
          </a:ln>
        </p:spPr>
        <p:txBody>
          <a:bodyPr lIns="91425" tIns="45700" rIns="91425" bIns="45700" anchor="ctr" anchorCtr="0">
            <a:noAutofit/>
          </a:bodyPr>
          <a:lstStyle/>
          <a:p>
            <a:pPr algn="ctr">
              <a:buClr>
                <a:srgbClr val="000000"/>
              </a:buClr>
            </a:pPr>
            <a:endParaRPr sz="2133">
              <a:solidFill>
                <a:schemeClr val="lt1"/>
              </a:solidFill>
              <a:latin typeface="Roboto"/>
              <a:ea typeface="Roboto"/>
              <a:cs typeface="Roboto"/>
              <a:sym typeface="Roboto"/>
            </a:endParaRPr>
          </a:p>
        </p:txBody>
      </p:sp>
      <p:sp>
        <p:nvSpPr>
          <p:cNvPr id="21" name="Shape 927">
            <a:extLst>
              <a:ext uri="{FF2B5EF4-FFF2-40B4-BE49-F238E27FC236}">
                <a16:creationId xmlns:a16="http://schemas.microsoft.com/office/drawing/2014/main" id="{EA259EE9-0705-409A-A241-368132D49C89}"/>
              </a:ext>
            </a:extLst>
          </p:cNvPr>
          <p:cNvSpPr/>
          <p:nvPr/>
        </p:nvSpPr>
        <p:spPr>
          <a:xfrm>
            <a:off x="4462027" y="4949574"/>
            <a:ext cx="2575855" cy="1310977"/>
          </a:xfrm>
          <a:prstGeom prst="rect">
            <a:avLst/>
          </a:prstGeom>
          <a:solidFill>
            <a:schemeClr val="tx1">
              <a:lumMod val="90000"/>
              <a:lumOff val="10000"/>
            </a:schemeClr>
          </a:solidFill>
          <a:ln>
            <a:noFill/>
          </a:ln>
        </p:spPr>
        <p:txBody>
          <a:bodyPr lIns="91425" tIns="45700" rIns="91425" bIns="45700" anchor="ctr" anchorCtr="0">
            <a:noAutofit/>
          </a:bodyPr>
          <a:lstStyle/>
          <a:p>
            <a:pPr algn="ctr"/>
            <a:r>
              <a:rPr lang="en-US" sz="1867" b="1" dirty="0">
                <a:ln w="3175">
                  <a:noFill/>
                  <a:prstDash val="sysDot"/>
                </a:ln>
                <a:solidFill>
                  <a:schemeClr val="bg1"/>
                </a:solidFill>
              </a:rPr>
              <a:t>Staff</a:t>
            </a:r>
          </a:p>
          <a:p>
            <a:pPr algn="ctr"/>
            <a:r>
              <a:rPr lang="en-US" sz="1867" b="1" dirty="0">
                <a:ln w="3175">
                  <a:noFill/>
                  <a:prstDash val="sysDot"/>
                </a:ln>
                <a:solidFill>
                  <a:schemeClr val="bg1"/>
                </a:solidFill>
              </a:rPr>
              <a:t>Surveillance</a:t>
            </a:r>
          </a:p>
          <a:p>
            <a:pPr algn="ctr"/>
            <a:endParaRPr lang="en-US" sz="1867" b="1" dirty="0">
              <a:ln w="3175">
                <a:noFill/>
                <a:prstDash val="sysDot"/>
              </a:ln>
              <a:solidFill>
                <a:schemeClr val="bg1"/>
              </a:solidFill>
            </a:endParaRPr>
          </a:p>
        </p:txBody>
      </p:sp>
      <p:sp>
        <p:nvSpPr>
          <p:cNvPr id="22" name="Shape 928">
            <a:extLst>
              <a:ext uri="{FF2B5EF4-FFF2-40B4-BE49-F238E27FC236}">
                <a16:creationId xmlns:a16="http://schemas.microsoft.com/office/drawing/2014/main" id="{45D8BCE5-E341-4FE1-A677-AB8B28655983}"/>
              </a:ext>
            </a:extLst>
          </p:cNvPr>
          <p:cNvSpPr/>
          <p:nvPr/>
        </p:nvSpPr>
        <p:spPr>
          <a:xfrm>
            <a:off x="3858902" y="4395102"/>
            <a:ext cx="603125" cy="1837592"/>
          </a:xfrm>
          <a:custGeom>
            <a:avLst/>
            <a:gdLst/>
            <a:ahLst/>
            <a:cxnLst/>
            <a:rect l="0" t="0" r="0" b="0"/>
            <a:pathLst>
              <a:path w="120000" h="120000" extrusionOk="0">
                <a:moveTo>
                  <a:pt x="0" y="0"/>
                </a:moveTo>
                <a:lnTo>
                  <a:pt x="0" y="29600"/>
                </a:lnTo>
                <a:lnTo>
                  <a:pt x="120000" y="119999"/>
                </a:lnTo>
                <a:lnTo>
                  <a:pt x="120000" y="34389"/>
                </a:lnTo>
                <a:lnTo>
                  <a:pt x="0" y="0"/>
                </a:lnTo>
                <a:close/>
              </a:path>
            </a:pathLst>
          </a:custGeom>
          <a:solidFill>
            <a:schemeClr val="tx1">
              <a:lumMod val="90000"/>
              <a:lumOff val="10000"/>
              <a:alpha val="80000"/>
            </a:schemeClr>
          </a:solidFill>
          <a:ln>
            <a:noFill/>
          </a:ln>
        </p:spPr>
        <p:txBody>
          <a:bodyPr lIns="91425" tIns="45700" rIns="91425" bIns="45700" anchor="t" anchorCtr="0">
            <a:noAutofit/>
          </a:bodyPr>
          <a:lstStyle/>
          <a:p>
            <a:pPr>
              <a:buClr>
                <a:srgbClr val="000000"/>
              </a:buClr>
            </a:pPr>
            <a:endParaRPr sz="2133">
              <a:solidFill>
                <a:schemeClr val="dk1"/>
              </a:solidFill>
              <a:latin typeface="Roboto"/>
              <a:ea typeface="Roboto"/>
              <a:cs typeface="Roboto"/>
              <a:sym typeface="Roboto"/>
            </a:endParaRPr>
          </a:p>
        </p:txBody>
      </p:sp>
      <p:sp>
        <p:nvSpPr>
          <p:cNvPr id="23" name="Shape 929">
            <a:extLst>
              <a:ext uri="{FF2B5EF4-FFF2-40B4-BE49-F238E27FC236}">
                <a16:creationId xmlns:a16="http://schemas.microsoft.com/office/drawing/2014/main" id="{35BF045D-EBF9-4499-B4C4-720ED8FE6096}"/>
              </a:ext>
            </a:extLst>
          </p:cNvPr>
          <p:cNvSpPr/>
          <p:nvPr/>
        </p:nvSpPr>
        <p:spPr>
          <a:xfrm>
            <a:off x="2382746" y="4387142"/>
            <a:ext cx="1487444" cy="448388"/>
          </a:xfrm>
          <a:prstGeom prst="rect">
            <a:avLst/>
          </a:prstGeom>
          <a:solidFill>
            <a:schemeClr val="tx1">
              <a:lumMod val="90000"/>
              <a:lumOff val="10000"/>
            </a:schemeClr>
          </a:solidFill>
          <a:ln>
            <a:noFill/>
          </a:ln>
        </p:spPr>
        <p:txBody>
          <a:bodyPr lIns="91425" tIns="45700" rIns="91425" bIns="45700" anchor="ctr" anchorCtr="0">
            <a:noAutofit/>
          </a:bodyPr>
          <a:lstStyle/>
          <a:p>
            <a:pPr algn="ctr">
              <a:buClr>
                <a:srgbClr val="000000"/>
              </a:buClr>
            </a:pPr>
            <a:endParaRPr sz="2133">
              <a:solidFill>
                <a:schemeClr val="lt1"/>
              </a:solidFill>
              <a:latin typeface="Roboto"/>
              <a:ea typeface="Roboto"/>
              <a:cs typeface="Roboto"/>
              <a:sym typeface="Roboto"/>
            </a:endParaRPr>
          </a:p>
        </p:txBody>
      </p:sp>
      <p:sp>
        <p:nvSpPr>
          <p:cNvPr id="30" name="Oval 29">
            <a:extLst>
              <a:ext uri="{FF2B5EF4-FFF2-40B4-BE49-F238E27FC236}">
                <a16:creationId xmlns:a16="http://schemas.microsoft.com/office/drawing/2014/main" id="{827225A6-8EEC-457F-9FE9-5F3F8CCC3DD7}"/>
              </a:ext>
            </a:extLst>
          </p:cNvPr>
          <p:cNvSpPr/>
          <p:nvPr/>
        </p:nvSpPr>
        <p:spPr>
          <a:xfrm>
            <a:off x="500501" y="2784147"/>
            <a:ext cx="2657819" cy="2657816"/>
          </a:xfrm>
          <a:prstGeom prst="ellipse">
            <a:avLst/>
          </a:prstGeom>
          <a:solidFill>
            <a:schemeClr val="accent4">
              <a:lumMod val="20000"/>
              <a:lumOff val="80000"/>
            </a:schemeClr>
          </a:solidFill>
          <a:ln w="38100">
            <a:solidFill>
              <a:schemeClr val="bg1">
                <a:lumMod val="9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p>
        </p:txBody>
      </p:sp>
      <p:sp>
        <p:nvSpPr>
          <p:cNvPr id="32" name="Shape 919">
            <a:extLst>
              <a:ext uri="{FF2B5EF4-FFF2-40B4-BE49-F238E27FC236}">
                <a16:creationId xmlns:a16="http://schemas.microsoft.com/office/drawing/2014/main" id="{F6456952-26B7-42BE-AAC7-265DF9C853B0}"/>
              </a:ext>
            </a:extLst>
          </p:cNvPr>
          <p:cNvSpPr/>
          <p:nvPr/>
        </p:nvSpPr>
        <p:spPr>
          <a:xfrm>
            <a:off x="7469312" y="2005494"/>
            <a:ext cx="4105372" cy="1313199"/>
          </a:xfrm>
          <a:prstGeom prst="rect">
            <a:avLst/>
          </a:prstGeom>
          <a:gradFill flip="none" rotWithShape="1">
            <a:gsLst>
              <a:gs pos="0">
                <a:schemeClr val="bg1">
                  <a:lumMod val="95000"/>
                </a:schemeClr>
              </a:gs>
              <a:gs pos="100000">
                <a:schemeClr val="bg1"/>
              </a:gs>
            </a:gsLst>
            <a:lin ang="13500000" scaled="1"/>
            <a:tileRect/>
          </a:gradFill>
          <a:ln>
            <a:noFill/>
          </a:ln>
        </p:spPr>
        <p:txBody>
          <a:bodyPr lIns="91425" tIns="45700" rIns="91425" bIns="45700" anchor="ctr" anchorCtr="0">
            <a:noAutofit/>
          </a:bodyPr>
          <a:lstStyle/>
          <a:p>
            <a:endParaRPr lang="en-US" sz="1333" b="1" dirty="0">
              <a:ln w="3175">
                <a:noFill/>
                <a:prstDash val="sysDot"/>
              </a:ln>
              <a:solidFill>
                <a:schemeClr val="bg1"/>
              </a:solidFill>
            </a:endParaRPr>
          </a:p>
        </p:txBody>
      </p:sp>
      <p:sp>
        <p:nvSpPr>
          <p:cNvPr id="34" name="Shape 927">
            <a:extLst>
              <a:ext uri="{FF2B5EF4-FFF2-40B4-BE49-F238E27FC236}">
                <a16:creationId xmlns:a16="http://schemas.microsoft.com/office/drawing/2014/main" id="{EA259EE9-0705-409A-A241-368132D49C89}"/>
              </a:ext>
            </a:extLst>
          </p:cNvPr>
          <p:cNvSpPr/>
          <p:nvPr/>
        </p:nvSpPr>
        <p:spPr>
          <a:xfrm>
            <a:off x="8602422" y="4140695"/>
            <a:ext cx="2033934" cy="1385090"/>
          </a:xfrm>
          <a:prstGeom prst="rect">
            <a:avLst/>
          </a:prstGeom>
          <a:gradFill flip="none" rotWithShape="1">
            <a:gsLst>
              <a:gs pos="0">
                <a:schemeClr val="bg1">
                  <a:lumMod val="95000"/>
                </a:schemeClr>
              </a:gs>
              <a:gs pos="100000">
                <a:schemeClr val="bg1"/>
              </a:gs>
            </a:gsLst>
            <a:lin ang="13500000" scaled="1"/>
            <a:tileRect/>
          </a:gradFill>
          <a:ln>
            <a:noFill/>
          </a:ln>
        </p:spPr>
        <p:txBody>
          <a:bodyPr lIns="91425" tIns="45700" rIns="91425" bIns="45700" anchor="ctr" anchorCtr="0">
            <a:noAutofit/>
          </a:bodyPr>
          <a:lstStyle/>
          <a:p>
            <a:endParaRPr lang="en-US" sz="1333" b="1" dirty="0">
              <a:ln w="3175">
                <a:noFill/>
                <a:prstDash val="sysDot"/>
              </a:ln>
              <a:solidFill>
                <a:schemeClr val="bg1"/>
              </a:solidFill>
            </a:endParaRPr>
          </a:p>
        </p:txBody>
      </p:sp>
      <p:sp>
        <p:nvSpPr>
          <p:cNvPr id="40" name="Rectangle 39"/>
          <p:cNvSpPr/>
          <p:nvPr/>
        </p:nvSpPr>
        <p:spPr>
          <a:xfrm>
            <a:off x="8081026" y="5316978"/>
            <a:ext cx="3651290" cy="451342"/>
          </a:xfrm>
          <a:prstGeom prst="rect">
            <a:avLst/>
          </a:prstGeom>
        </p:spPr>
        <p:txBody>
          <a:bodyPr wrap="square" lIns="0" tIns="0" rIns="0" bIns="0" anchor="ctr">
            <a:spAutoFit/>
          </a:bodyPr>
          <a:lstStyle/>
          <a:p>
            <a:pPr marL="171450" indent="-171450">
              <a:buFont typeface="Arial" panose="020B0604020202020204" pitchFamily="34" charset="0"/>
              <a:buChar char="•"/>
            </a:pPr>
            <a:endParaRPr lang="en-US" sz="1200" b="1" dirty="0">
              <a:solidFill>
                <a:schemeClr val="accent3"/>
              </a:solidFill>
            </a:endParaRPr>
          </a:p>
          <a:p>
            <a:pPr marL="285750" indent="-285750">
              <a:lnSpc>
                <a:spcPct val="130000"/>
              </a:lnSpc>
              <a:buFont typeface="Arial" panose="020B0604020202020204" pitchFamily="34" charset="0"/>
              <a:buChar char="•"/>
            </a:pPr>
            <a:endParaRPr lang="en-US" sz="1333" b="1" dirty="0">
              <a:solidFill>
                <a:srgbClr val="002060"/>
              </a:solidFill>
              <a:latin typeface="Arial" panose="020B0604020202020204" pitchFamily="34" charset="0"/>
              <a:cs typeface="Arial" panose="020B0604020202020204" pitchFamily="34" charset="0"/>
            </a:endParaRPr>
          </a:p>
        </p:txBody>
      </p:sp>
      <p:sp>
        <p:nvSpPr>
          <p:cNvPr id="41" name="Rectangle 40"/>
          <p:cNvSpPr/>
          <p:nvPr/>
        </p:nvSpPr>
        <p:spPr>
          <a:xfrm flipH="1">
            <a:off x="795141" y="3651391"/>
            <a:ext cx="2068539" cy="923330"/>
          </a:xfrm>
          <a:prstGeom prst="rect">
            <a:avLst/>
          </a:prstGeom>
          <a:ln>
            <a:noFill/>
          </a:ln>
        </p:spPr>
        <p:txBody>
          <a:bodyPr wrap="square" lIns="0" tIns="0" rIns="0" bIns="0" anchor="ctr">
            <a:spAutoFit/>
          </a:bodyPr>
          <a:lstStyle/>
          <a:p>
            <a:pPr algn="ctr"/>
            <a:r>
              <a:rPr lang="en-US" sz="2000" b="1" dirty="0">
                <a:ln w="3175">
                  <a:noFill/>
                  <a:prstDash val="sysDot"/>
                </a:ln>
                <a:solidFill>
                  <a:srgbClr val="0070C0"/>
                </a:solidFill>
              </a:rPr>
              <a:t>I</a:t>
            </a:r>
            <a:r>
              <a:rPr lang="en-US" sz="2000" b="1" dirty="0">
                <a:ln w="3175">
                  <a:noFill/>
                  <a:prstDash val="sysDot"/>
                </a:ln>
                <a:solidFill>
                  <a:srgbClr val="002060"/>
                </a:solidFill>
              </a:rPr>
              <a:t>nfection </a:t>
            </a:r>
            <a:r>
              <a:rPr lang="en-US" sz="2000" b="1" dirty="0">
                <a:ln w="3175">
                  <a:noFill/>
                  <a:prstDash val="sysDot"/>
                </a:ln>
                <a:solidFill>
                  <a:srgbClr val="0070C0"/>
                </a:solidFill>
              </a:rPr>
              <a:t>P</a:t>
            </a:r>
            <a:r>
              <a:rPr lang="en-US" sz="2000" b="1" dirty="0">
                <a:ln w="3175">
                  <a:noFill/>
                  <a:prstDash val="sysDot"/>
                </a:ln>
                <a:solidFill>
                  <a:srgbClr val="002060"/>
                </a:solidFill>
              </a:rPr>
              <a:t>revention &amp; </a:t>
            </a:r>
            <a:r>
              <a:rPr lang="en-US" sz="2000" b="1" dirty="0">
                <a:ln w="3175">
                  <a:noFill/>
                  <a:prstDash val="sysDot"/>
                </a:ln>
                <a:solidFill>
                  <a:srgbClr val="0070C0"/>
                </a:solidFill>
              </a:rPr>
              <a:t>C</a:t>
            </a:r>
            <a:r>
              <a:rPr lang="en-US" sz="2000" b="1" dirty="0">
                <a:ln w="3175">
                  <a:noFill/>
                  <a:prstDash val="sysDot"/>
                </a:ln>
                <a:solidFill>
                  <a:srgbClr val="002060"/>
                </a:solidFill>
              </a:rPr>
              <a:t>ontrol</a:t>
            </a:r>
          </a:p>
        </p:txBody>
      </p:sp>
      <p:sp>
        <p:nvSpPr>
          <p:cNvPr id="2" name="TextBox 1"/>
          <p:cNvSpPr txBox="1"/>
          <p:nvPr/>
        </p:nvSpPr>
        <p:spPr>
          <a:xfrm>
            <a:off x="7852704" y="883717"/>
            <a:ext cx="3838795" cy="3170099"/>
          </a:xfrm>
          <a:prstGeom prst="rect">
            <a:avLst/>
          </a:prstGeom>
          <a:solidFill>
            <a:schemeClr val="accent1">
              <a:lumMod val="20000"/>
              <a:lumOff val="80000"/>
            </a:schemeClr>
          </a:solidFill>
          <a:scene3d>
            <a:camera prst="orthographicFront"/>
            <a:lightRig rig="threePt" dir="t"/>
          </a:scene3d>
          <a:sp3d>
            <a:bevelT prst="angle"/>
          </a:sp3d>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400" b="1" dirty="0">
                <a:solidFill>
                  <a:schemeClr val="tx1"/>
                </a:solidFill>
                <a:effectLst>
                  <a:outerShdw blurRad="38100" dist="38100" dir="2700000" algn="tl">
                    <a:srgbClr val="000000">
                      <a:alpha val="43137"/>
                    </a:srgbClr>
                  </a:outerShdw>
                </a:effectLst>
              </a:rPr>
              <a:t>Definition of surveillance</a:t>
            </a:r>
          </a:p>
          <a:p>
            <a:endParaRPr lang="en-US" dirty="0"/>
          </a:p>
          <a:p>
            <a:endParaRPr lang="en-US" dirty="0"/>
          </a:p>
          <a:p>
            <a:pPr marL="0" lvl="1"/>
            <a:r>
              <a:rPr lang="en-US" sz="1600" dirty="0"/>
              <a:t>The regular collection, collation and</a:t>
            </a:r>
          </a:p>
          <a:p>
            <a:pPr marL="0" lvl="1"/>
            <a:r>
              <a:rPr lang="en-US" sz="1600" dirty="0"/>
              <a:t>analysis of information on infection prevention and control practices, events and rates, either continuously or at regular intervals, and the timely dissemination and feedback to the relevant role players</a:t>
            </a:r>
          </a:p>
          <a:p>
            <a:pPr marL="0" lvl="1"/>
            <a:endParaRPr lang="en-US" sz="1400" dirty="0"/>
          </a:p>
          <a:p>
            <a:pPr marL="0" lvl="1"/>
            <a:r>
              <a:rPr lang="en-US" sz="1400" dirty="0"/>
              <a:t>  </a:t>
            </a:r>
            <a:endParaRPr lang="en-ZA" dirty="0"/>
          </a:p>
        </p:txBody>
      </p:sp>
      <p:sp>
        <p:nvSpPr>
          <p:cNvPr id="5" name="TextBox 4"/>
          <p:cNvSpPr txBox="1"/>
          <p:nvPr/>
        </p:nvSpPr>
        <p:spPr>
          <a:xfrm>
            <a:off x="7666396" y="3713494"/>
            <a:ext cx="4211409" cy="369332"/>
          </a:xfrm>
          <a:prstGeom prst="rect">
            <a:avLst/>
          </a:prstGeom>
          <a:solidFill>
            <a:schemeClr val="accent4">
              <a:lumMod val="20000"/>
              <a:lumOff val="80000"/>
            </a:schemeClr>
          </a:solidFill>
          <a:scene3d>
            <a:camera prst="orthographicFront"/>
            <a:lightRig rig="threePt" dir="t"/>
          </a:scene3d>
          <a:sp3d>
            <a:bevelT prst="angle"/>
          </a:sp3d>
        </p:spPr>
        <p:style>
          <a:lnRef idx="2">
            <a:schemeClr val="accent1"/>
          </a:lnRef>
          <a:fillRef idx="1">
            <a:schemeClr val="lt1"/>
          </a:fillRef>
          <a:effectRef idx="0">
            <a:schemeClr val="accent1"/>
          </a:effectRef>
          <a:fontRef idx="minor">
            <a:schemeClr val="dk1"/>
          </a:fontRef>
        </p:style>
        <p:txBody>
          <a:bodyPr wrap="none" rtlCol="0">
            <a:spAutoFit/>
          </a:bodyPr>
          <a:lstStyle/>
          <a:p>
            <a:r>
              <a:rPr lang="en-US" i="1" dirty="0">
                <a:effectLst>
                  <a:outerShdw blurRad="38100" dist="38100" dir="2700000" algn="tl">
                    <a:srgbClr val="000000">
                      <a:alpha val="43137"/>
                    </a:srgbClr>
                  </a:outerShdw>
                </a:effectLst>
              </a:rPr>
              <a:t>Identify the key words in each definition</a:t>
            </a:r>
            <a:endParaRPr lang="en-ZA" i="1" dirty="0">
              <a:effectLst>
                <a:outerShdw blurRad="38100" dist="38100" dir="2700000" algn="tl">
                  <a:srgbClr val="000000">
                    <a:alpha val="43137"/>
                  </a:srgbClr>
                </a:outerShdw>
              </a:effectLst>
            </a:endParaRPr>
          </a:p>
        </p:txBody>
      </p:sp>
      <p:sp>
        <p:nvSpPr>
          <p:cNvPr id="33" name="Text Placeholder 1"/>
          <p:cNvSpPr txBox="1">
            <a:spLocks/>
          </p:cNvSpPr>
          <p:nvPr/>
        </p:nvSpPr>
        <p:spPr bwMode="ltGray">
          <a:xfrm>
            <a:off x="2863680" y="73795"/>
            <a:ext cx="2944642" cy="660400"/>
          </a:xfrm>
          <a:prstGeom prst="rect">
            <a:avLst/>
          </a:prstGeom>
          <a:solidFill>
            <a:schemeClr val="accent4">
              <a:lumMod val="20000"/>
              <a:lumOff val="80000"/>
            </a:schemeClr>
          </a:solidFill>
          <a:ln>
            <a:noFill/>
          </a:ln>
          <a:effectLst/>
          <a:scene3d>
            <a:camera prst="orthographicFront"/>
            <a:lightRig rig="threePt" dir="t"/>
          </a:scene3d>
          <a:sp3d>
            <a:bevelT prst="angle"/>
          </a:sp3d>
        </p:spPr>
        <p:txBody>
          <a:bodyPr vert="horz" wrap="square" lIns="0" tIns="0" rIns="0" bIns="0" numCol="1" anchor="ctr" anchorCtr="0" compatLnSpc="1">
            <a:prstTxWarp prst="textNoShape">
              <a:avLst/>
            </a:prstTxWarp>
            <a:noAutofit/>
          </a:bodyPr>
          <a:lstStyle>
            <a:lvl1pPr algn="ctr" defTabSz="1591726" rtl="0" eaLnBrk="1" fontAlgn="base" hangingPunct="1">
              <a:spcBef>
                <a:spcPct val="0"/>
              </a:spcBef>
              <a:spcAft>
                <a:spcPct val="0"/>
              </a:spcAft>
              <a:tabLst>
                <a:tab pos="479775" algn="l"/>
              </a:tabLst>
              <a:defRPr sz="3733" b="0" baseline="0">
                <a:solidFill>
                  <a:schemeClr val="tx1">
                    <a:lumMod val="75000"/>
                    <a:lumOff val="25000"/>
                  </a:schemeClr>
                </a:solidFill>
                <a:latin typeface="+mj-lt"/>
                <a:ea typeface="+mj-ea"/>
                <a:cs typeface="+mj-cs"/>
              </a:defRPr>
            </a:lvl1pPr>
            <a:lvl2pPr algn="l" defTabSz="1591726" rtl="0" eaLnBrk="1" fontAlgn="base" hangingPunct="1">
              <a:spcBef>
                <a:spcPct val="0"/>
              </a:spcBef>
              <a:spcAft>
                <a:spcPct val="0"/>
              </a:spcAft>
              <a:defRPr sz="3377" b="1">
                <a:solidFill>
                  <a:schemeClr val="tx2"/>
                </a:solidFill>
                <a:latin typeface="Arial" charset="0"/>
              </a:defRPr>
            </a:lvl2pPr>
            <a:lvl3pPr algn="l" defTabSz="1591726" rtl="0" eaLnBrk="1" fontAlgn="base" hangingPunct="1">
              <a:spcBef>
                <a:spcPct val="0"/>
              </a:spcBef>
              <a:spcAft>
                <a:spcPct val="0"/>
              </a:spcAft>
              <a:defRPr sz="3377" b="1">
                <a:solidFill>
                  <a:schemeClr val="tx2"/>
                </a:solidFill>
                <a:latin typeface="Arial" charset="0"/>
              </a:defRPr>
            </a:lvl3pPr>
            <a:lvl4pPr algn="l" defTabSz="1591726" rtl="0" eaLnBrk="1" fontAlgn="base" hangingPunct="1">
              <a:spcBef>
                <a:spcPct val="0"/>
              </a:spcBef>
              <a:spcAft>
                <a:spcPct val="0"/>
              </a:spcAft>
              <a:defRPr sz="3377" b="1">
                <a:solidFill>
                  <a:schemeClr val="tx2"/>
                </a:solidFill>
                <a:latin typeface="Arial" charset="0"/>
              </a:defRPr>
            </a:lvl4pPr>
            <a:lvl5pPr algn="l" defTabSz="1591726" rtl="0" eaLnBrk="1" fontAlgn="base" hangingPunct="1">
              <a:spcBef>
                <a:spcPct val="0"/>
              </a:spcBef>
              <a:spcAft>
                <a:spcPct val="0"/>
              </a:spcAft>
              <a:defRPr sz="3377" b="1">
                <a:solidFill>
                  <a:schemeClr val="tx2"/>
                </a:solidFill>
                <a:latin typeface="Arial" charset="0"/>
              </a:defRPr>
            </a:lvl5pPr>
            <a:lvl6pPr marL="812796" algn="l" defTabSz="1591726" rtl="0" eaLnBrk="1" fontAlgn="base" hangingPunct="1">
              <a:spcBef>
                <a:spcPct val="0"/>
              </a:spcBef>
              <a:spcAft>
                <a:spcPct val="0"/>
              </a:spcAft>
              <a:defRPr sz="3377" b="1">
                <a:solidFill>
                  <a:schemeClr val="tx2"/>
                </a:solidFill>
                <a:latin typeface="Arial" charset="0"/>
              </a:defRPr>
            </a:lvl6pPr>
            <a:lvl7pPr marL="1625591" algn="l" defTabSz="1591726" rtl="0" eaLnBrk="1" fontAlgn="base" hangingPunct="1">
              <a:spcBef>
                <a:spcPct val="0"/>
              </a:spcBef>
              <a:spcAft>
                <a:spcPct val="0"/>
              </a:spcAft>
              <a:defRPr sz="3377" b="1">
                <a:solidFill>
                  <a:schemeClr val="tx2"/>
                </a:solidFill>
                <a:latin typeface="Arial" charset="0"/>
              </a:defRPr>
            </a:lvl7pPr>
            <a:lvl8pPr marL="2438388" algn="l" defTabSz="1591726" rtl="0" eaLnBrk="1" fontAlgn="base" hangingPunct="1">
              <a:spcBef>
                <a:spcPct val="0"/>
              </a:spcBef>
              <a:spcAft>
                <a:spcPct val="0"/>
              </a:spcAft>
              <a:defRPr sz="3377" b="1">
                <a:solidFill>
                  <a:schemeClr val="tx2"/>
                </a:solidFill>
                <a:latin typeface="Arial" charset="0"/>
              </a:defRPr>
            </a:lvl8pPr>
            <a:lvl9pPr marL="3251184" algn="l" defTabSz="1591726" rtl="0" eaLnBrk="1" fontAlgn="base" hangingPunct="1">
              <a:spcBef>
                <a:spcPct val="0"/>
              </a:spcBef>
              <a:spcAft>
                <a:spcPct val="0"/>
              </a:spcAft>
              <a:defRPr sz="3377" b="1">
                <a:solidFill>
                  <a:schemeClr val="tx2"/>
                </a:solidFill>
                <a:latin typeface="Arial" charset="0"/>
              </a:defRPr>
            </a:lvl9pPr>
          </a:lstStyle>
          <a:p>
            <a:pPr algn="l"/>
            <a:r>
              <a:rPr lang="en-US" sz="2800" b="1" kern="0" dirty="0">
                <a:solidFill>
                  <a:schemeClr val="tx1"/>
                </a:solidFill>
              </a:rPr>
              <a:t>HAI surveillance</a:t>
            </a:r>
            <a:endParaRPr lang="en-ZA" sz="2800" b="1" kern="0" dirty="0">
              <a:solidFill>
                <a:schemeClr val="tx1"/>
              </a:solidFill>
            </a:endParaRPr>
          </a:p>
        </p:txBody>
      </p:sp>
      <p:sp>
        <p:nvSpPr>
          <p:cNvPr id="4" name="TextBox 3">
            <a:extLst>
              <a:ext uri="{FF2B5EF4-FFF2-40B4-BE49-F238E27FC236}">
                <a16:creationId xmlns:a16="http://schemas.microsoft.com/office/drawing/2014/main" id="{75773C55-8071-244B-6D5A-E6DB78DD9FC0}"/>
              </a:ext>
            </a:extLst>
          </p:cNvPr>
          <p:cNvSpPr txBox="1"/>
          <p:nvPr/>
        </p:nvSpPr>
        <p:spPr>
          <a:xfrm>
            <a:off x="2051046" y="861465"/>
            <a:ext cx="4821961" cy="461665"/>
          </a:xfrm>
          <a:prstGeom prst="rect">
            <a:avLst/>
          </a:prstGeom>
          <a:solidFill>
            <a:schemeClr val="accent6">
              <a:lumMod val="20000"/>
              <a:lumOff val="80000"/>
            </a:schemeClr>
          </a:solidFill>
          <a:scene3d>
            <a:camera prst="orthographicFront"/>
            <a:lightRig rig="threePt" dir="t"/>
          </a:scene3d>
          <a:sp3d>
            <a:bevelT prst="angle"/>
          </a:sp3d>
        </p:spPr>
        <p:style>
          <a:lnRef idx="2">
            <a:schemeClr val="accent4"/>
          </a:lnRef>
          <a:fillRef idx="1">
            <a:schemeClr val="lt1"/>
          </a:fillRef>
          <a:effectRef idx="0">
            <a:schemeClr val="accent4"/>
          </a:effectRef>
          <a:fontRef idx="minor">
            <a:schemeClr val="dk1"/>
          </a:fontRef>
        </p:style>
        <p:txBody>
          <a:bodyPr wrap="none" rtlCol="0">
            <a:spAutoFit/>
          </a:bodyPr>
          <a:lstStyle/>
          <a:p>
            <a:r>
              <a:rPr lang="en-US" sz="2400" b="1" dirty="0"/>
              <a:t>Let’s start at the very beginning</a:t>
            </a:r>
            <a:endParaRPr lang="en-ZA" sz="2400" b="1" dirty="0"/>
          </a:p>
        </p:txBody>
      </p:sp>
      <p:pic>
        <p:nvPicPr>
          <p:cNvPr id="10" name="Graphic 9" descr="Inpatient outline">
            <a:extLst>
              <a:ext uri="{FF2B5EF4-FFF2-40B4-BE49-F238E27FC236}">
                <a16:creationId xmlns:a16="http://schemas.microsoft.com/office/drawing/2014/main" id="{61C125F9-237C-FE55-9CF1-0A71C6D4581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505031" y="4089193"/>
            <a:ext cx="2033934" cy="2033934"/>
          </a:xfrm>
          <a:prstGeom prst="rect">
            <a:avLst/>
          </a:prstGeom>
        </p:spPr>
      </p:pic>
    </p:spTree>
    <p:extLst>
      <p:ext uri="{BB962C8B-B14F-4D97-AF65-F5344CB8AC3E}">
        <p14:creationId xmlns:p14="http://schemas.microsoft.com/office/powerpoint/2010/main" val="3323398150"/>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0E9EF0-AA13-90A7-9566-7FD1B638E262}"/>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3AE0543D-18E0-2EEE-6FA1-9F471A1D4941}"/>
              </a:ext>
            </a:extLst>
          </p:cNvPr>
          <p:cNvSpPr txBox="1"/>
          <p:nvPr/>
        </p:nvSpPr>
        <p:spPr>
          <a:xfrm>
            <a:off x="2672080" y="5384800"/>
            <a:ext cx="7081520" cy="707886"/>
          </a:xfrm>
          <a:prstGeom prst="rect">
            <a:avLst/>
          </a:prstGeom>
          <a:solidFill>
            <a:schemeClr val="accent4">
              <a:lumMod val="20000"/>
              <a:lumOff val="80000"/>
            </a:schemeClr>
          </a:solidFill>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2000" b="1" dirty="0"/>
              <a:t>The summarised version is the ideal format to print and glue in your note-book or notice board</a:t>
            </a:r>
            <a:endParaRPr lang="en-ZA" sz="2000" b="1" dirty="0"/>
          </a:p>
        </p:txBody>
      </p:sp>
      <p:sp>
        <p:nvSpPr>
          <p:cNvPr id="6" name="Text Placeholder 5">
            <a:extLst>
              <a:ext uri="{FF2B5EF4-FFF2-40B4-BE49-F238E27FC236}">
                <a16:creationId xmlns:a16="http://schemas.microsoft.com/office/drawing/2014/main" id="{3DB34301-8EB2-B287-6984-9EA5E9467921}"/>
              </a:ext>
            </a:extLst>
          </p:cNvPr>
          <p:cNvSpPr>
            <a:spLocks noGrp="1"/>
          </p:cNvSpPr>
          <p:nvPr>
            <p:ph type="body" sz="quarter" idx="10"/>
          </p:nvPr>
        </p:nvSpPr>
        <p:spPr/>
        <p:txBody>
          <a:bodyPr/>
          <a:lstStyle/>
          <a:p>
            <a:endParaRPr lang="en-ZA"/>
          </a:p>
        </p:txBody>
      </p:sp>
      <p:sp>
        <p:nvSpPr>
          <p:cNvPr id="7" name="Rectangle 6">
            <a:extLst>
              <a:ext uri="{FF2B5EF4-FFF2-40B4-BE49-F238E27FC236}">
                <a16:creationId xmlns:a16="http://schemas.microsoft.com/office/drawing/2014/main" id="{0574CF67-7EE7-8423-F040-22D5BF6F03CA}"/>
              </a:ext>
            </a:extLst>
          </p:cNvPr>
          <p:cNvSpPr/>
          <p:nvPr/>
        </p:nvSpPr>
        <p:spPr>
          <a:xfrm>
            <a:off x="1231624" y="1890582"/>
            <a:ext cx="10164932" cy="4647426"/>
          </a:xfrm>
          <a:prstGeom prst="rect">
            <a:avLst/>
          </a:prstGeom>
          <a:solidFill>
            <a:schemeClr val="accent1">
              <a:lumMod val="20000"/>
              <a:lumOff val="80000"/>
            </a:schemeClr>
          </a:solidFill>
          <a:scene3d>
            <a:camera prst="orthographicFront"/>
            <a:lightRig rig="threePt" dir="t"/>
          </a:scene3d>
          <a:sp3d>
            <a:bevelT prst="angle"/>
          </a:sp3d>
        </p:spPr>
        <p:style>
          <a:lnRef idx="2">
            <a:schemeClr val="accent1"/>
          </a:lnRef>
          <a:fillRef idx="1">
            <a:schemeClr val="lt1"/>
          </a:fillRef>
          <a:effectRef idx="0">
            <a:schemeClr val="accent1"/>
          </a:effectRef>
          <a:fontRef idx="minor">
            <a:schemeClr val="dk1"/>
          </a:fontRef>
        </p:style>
        <p:txBody>
          <a:bodyPr wrap="square">
            <a:spAutoFit/>
          </a:bodyPr>
          <a:lstStyle/>
          <a:p>
            <a:pPr lvl="0">
              <a:spcAft>
                <a:spcPts val="0"/>
              </a:spcAft>
            </a:pPr>
            <a:endParaRPr lang="en-US" b="1" dirty="0">
              <a:latin typeface="Arial" panose="020B0604020202020204" pitchFamily="34" charset="0"/>
              <a:ea typeface="Times New Roman" panose="02020603050405020304" pitchFamily="18" charset="0"/>
            </a:endParaRPr>
          </a:p>
          <a:p>
            <a:pPr lvl="0">
              <a:spcAft>
                <a:spcPts val="0"/>
              </a:spcAft>
            </a:pPr>
            <a:endParaRPr lang="en-US" sz="2000" dirty="0">
              <a:solidFill>
                <a:schemeClr val="accent5"/>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endParaRPr>
          </a:p>
          <a:p>
            <a:pPr lvl="0">
              <a:spcAft>
                <a:spcPts val="0"/>
              </a:spcAft>
            </a:pPr>
            <a:r>
              <a:rPr lang="en-US" sz="2400" b="1" dirty="0">
                <a:solidFill>
                  <a:schemeClr val="tx1"/>
                </a:solidFill>
                <a:latin typeface="Arial" panose="020B0604020202020204" pitchFamily="34" charset="0"/>
                <a:ea typeface="Times New Roman" panose="02020603050405020304" pitchFamily="18" charset="0"/>
              </a:rPr>
              <a:t>The role of patient surveillance</a:t>
            </a:r>
            <a:endParaRPr lang="en-ZA" sz="2400" b="1" dirty="0">
              <a:solidFill>
                <a:schemeClr val="tx1"/>
              </a:solidFill>
              <a:latin typeface="Times New Roman" panose="02020603050405020304" pitchFamily="18" charset="0"/>
              <a:ea typeface="Times New Roman" panose="02020603050405020304" pitchFamily="18" charset="0"/>
            </a:endParaRPr>
          </a:p>
          <a:p>
            <a:pPr marL="228600">
              <a:spcAft>
                <a:spcPts val="0"/>
              </a:spcAft>
            </a:pPr>
            <a:r>
              <a:rPr lang="en-US" b="1" dirty="0">
                <a:latin typeface="Arial" panose="020B0604020202020204" pitchFamily="34" charset="0"/>
                <a:ea typeface="Times New Roman" panose="02020603050405020304" pitchFamily="18" charset="0"/>
              </a:rPr>
              <a:t> </a:t>
            </a:r>
            <a:endParaRPr lang="en-ZA" dirty="0">
              <a:latin typeface="Times New Roman" panose="02020603050405020304" pitchFamily="18" charset="0"/>
              <a:ea typeface="Times New Roman" panose="02020603050405020304" pitchFamily="18" charset="0"/>
            </a:endParaRPr>
          </a:p>
          <a:p>
            <a:pPr marL="342900" lvl="0" indent="-342900">
              <a:spcAft>
                <a:spcPts val="0"/>
              </a:spcAft>
              <a:buFont typeface="Wingdings" panose="05000000000000000000" pitchFamily="2" charset="2"/>
              <a:buChar char="q"/>
            </a:pPr>
            <a:r>
              <a:rPr lang="en-US" b="1" dirty="0">
                <a:solidFill>
                  <a:schemeClr val="tx1"/>
                </a:solidFill>
                <a:latin typeface="Arial" panose="020B0604020202020204" pitchFamily="34" charset="0"/>
                <a:ea typeface="Times New Roman" panose="02020603050405020304" pitchFamily="18" charset="0"/>
              </a:rPr>
              <a:t>Monitors patterns of infectious diseases and their causes.</a:t>
            </a:r>
            <a:endParaRPr lang="en-ZA" b="1" dirty="0">
              <a:solidFill>
                <a:schemeClr val="tx1"/>
              </a:solidFill>
              <a:latin typeface="Times New Roman" panose="02020603050405020304" pitchFamily="18" charset="0"/>
              <a:ea typeface="Times New Roman" panose="02020603050405020304" pitchFamily="18" charset="0"/>
            </a:endParaRPr>
          </a:p>
          <a:p>
            <a:pPr marL="342900" lvl="0" indent="-342900">
              <a:spcAft>
                <a:spcPts val="0"/>
              </a:spcAft>
              <a:buFont typeface="Wingdings" panose="05000000000000000000" pitchFamily="2" charset="2"/>
              <a:buChar char="q"/>
            </a:pPr>
            <a:r>
              <a:rPr lang="en-US" b="1" dirty="0">
                <a:solidFill>
                  <a:schemeClr val="tx1"/>
                </a:solidFill>
                <a:latin typeface="Arial" panose="020B0604020202020204" pitchFamily="34" charset="0"/>
                <a:ea typeface="Times New Roman" panose="02020603050405020304" pitchFamily="18" charset="0"/>
              </a:rPr>
              <a:t>Enables preventative and control measures to be put in place.</a:t>
            </a:r>
            <a:endParaRPr lang="en-ZA" b="1" dirty="0">
              <a:solidFill>
                <a:schemeClr val="tx1"/>
              </a:solidFill>
              <a:latin typeface="Times New Roman" panose="02020603050405020304" pitchFamily="18" charset="0"/>
              <a:ea typeface="Times New Roman" panose="02020603050405020304" pitchFamily="18" charset="0"/>
            </a:endParaRPr>
          </a:p>
          <a:p>
            <a:pPr marL="342900" lvl="0" indent="-342900">
              <a:spcAft>
                <a:spcPts val="0"/>
              </a:spcAft>
              <a:buFont typeface="Wingdings" panose="05000000000000000000" pitchFamily="2" charset="2"/>
              <a:buChar char="q"/>
            </a:pPr>
            <a:r>
              <a:rPr lang="en-US" b="1" dirty="0">
                <a:solidFill>
                  <a:schemeClr val="tx1"/>
                </a:solidFill>
                <a:latin typeface="Arial" panose="020B0604020202020204" pitchFamily="34" charset="0"/>
                <a:ea typeface="Times New Roman" panose="02020603050405020304" pitchFamily="18" charset="0"/>
              </a:rPr>
              <a:t>Prevents outbreaks or early detect them to initiate timely action.</a:t>
            </a:r>
            <a:endParaRPr lang="en-ZA" b="1" dirty="0">
              <a:solidFill>
                <a:schemeClr val="tx1"/>
              </a:solidFill>
              <a:latin typeface="Times New Roman" panose="02020603050405020304" pitchFamily="18" charset="0"/>
              <a:ea typeface="Times New Roman" panose="02020603050405020304" pitchFamily="18" charset="0"/>
            </a:endParaRPr>
          </a:p>
          <a:p>
            <a:pPr marL="342900" lvl="0" indent="-342900">
              <a:spcAft>
                <a:spcPts val="0"/>
              </a:spcAft>
              <a:buFont typeface="Wingdings" panose="05000000000000000000" pitchFamily="2" charset="2"/>
              <a:buChar char="q"/>
            </a:pPr>
            <a:r>
              <a:rPr lang="en-US" b="1" dirty="0">
                <a:solidFill>
                  <a:schemeClr val="tx1"/>
                </a:solidFill>
                <a:latin typeface="Arial" panose="020B0604020202020204" pitchFamily="34" charset="0"/>
                <a:ea typeface="Times New Roman" panose="02020603050405020304" pitchFamily="18" charset="0"/>
              </a:rPr>
              <a:t>Identifies groups of patients at risk of disease.</a:t>
            </a:r>
            <a:endParaRPr lang="en-ZA" b="1" dirty="0">
              <a:solidFill>
                <a:schemeClr val="tx1"/>
              </a:solidFill>
              <a:latin typeface="Times New Roman" panose="02020603050405020304" pitchFamily="18" charset="0"/>
              <a:ea typeface="Times New Roman" panose="02020603050405020304" pitchFamily="18" charset="0"/>
            </a:endParaRPr>
          </a:p>
          <a:p>
            <a:pPr marL="342900" lvl="0" indent="-342900">
              <a:spcAft>
                <a:spcPts val="0"/>
              </a:spcAft>
              <a:buFont typeface="Wingdings" panose="05000000000000000000" pitchFamily="2" charset="2"/>
              <a:buChar char="q"/>
            </a:pPr>
            <a:r>
              <a:rPr lang="en-US" b="1" dirty="0">
                <a:solidFill>
                  <a:schemeClr val="tx1"/>
                </a:solidFill>
                <a:latin typeface="Arial" panose="020B0604020202020204" pitchFamily="34" charset="0"/>
                <a:ea typeface="Times New Roman" panose="02020603050405020304" pitchFamily="18" charset="0"/>
              </a:rPr>
              <a:t>Provides information for planning infection prevention and control and allocate resources.</a:t>
            </a:r>
            <a:endParaRPr lang="en-ZA" b="1" dirty="0">
              <a:solidFill>
                <a:schemeClr val="tx1"/>
              </a:solidFill>
              <a:latin typeface="Times New Roman" panose="02020603050405020304" pitchFamily="18" charset="0"/>
              <a:ea typeface="Times New Roman" panose="02020603050405020304" pitchFamily="18" charset="0"/>
            </a:endParaRPr>
          </a:p>
          <a:p>
            <a:pPr marL="342900" lvl="0" indent="-342900">
              <a:spcAft>
                <a:spcPts val="0"/>
              </a:spcAft>
              <a:buFont typeface="Wingdings" panose="05000000000000000000" pitchFamily="2" charset="2"/>
              <a:buChar char="q"/>
            </a:pPr>
            <a:r>
              <a:rPr lang="en-US" b="1" dirty="0">
                <a:solidFill>
                  <a:schemeClr val="tx1"/>
                </a:solidFill>
                <a:latin typeface="Arial" panose="020B0604020202020204" pitchFamily="34" charset="0"/>
                <a:ea typeface="Times New Roman" panose="02020603050405020304" pitchFamily="18" charset="0"/>
              </a:rPr>
              <a:t>Identifies interventions which have been successful and those which have not.</a:t>
            </a:r>
            <a:endParaRPr lang="en-ZA" b="1" dirty="0">
              <a:solidFill>
                <a:schemeClr val="tx1"/>
              </a:solidFill>
              <a:latin typeface="Times New Roman" panose="02020603050405020304" pitchFamily="18" charset="0"/>
              <a:ea typeface="Times New Roman" panose="02020603050405020304" pitchFamily="18" charset="0"/>
            </a:endParaRPr>
          </a:p>
          <a:p>
            <a:pPr marL="342900" lvl="0" indent="-342900">
              <a:spcAft>
                <a:spcPts val="0"/>
              </a:spcAft>
              <a:buFont typeface="Wingdings" panose="05000000000000000000" pitchFamily="2" charset="2"/>
              <a:buChar char="q"/>
            </a:pPr>
            <a:r>
              <a:rPr lang="en-US" b="1" dirty="0">
                <a:solidFill>
                  <a:schemeClr val="tx1"/>
                </a:solidFill>
                <a:latin typeface="Arial" panose="020B0604020202020204" pitchFamily="34" charset="0"/>
                <a:ea typeface="Times New Roman" panose="02020603050405020304" pitchFamily="18" charset="0"/>
              </a:rPr>
              <a:t>Identifies HAIs as early as possible.</a:t>
            </a:r>
            <a:endParaRPr lang="en-ZA" b="1" dirty="0">
              <a:solidFill>
                <a:schemeClr val="tx1"/>
              </a:solidFill>
              <a:latin typeface="Times New Roman" panose="02020603050405020304" pitchFamily="18" charset="0"/>
              <a:ea typeface="Times New Roman" panose="02020603050405020304" pitchFamily="18" charset="0"/>
            </a:endParaRPr>
          </a:p>
          <a:p>
            <a:pPr marL="342900" lvl="0" indent="-342900">
              <a:spcAft>
                <a:spcPts val="0"/>
              </a:spcAft>
              <a:buFont typeface="Wingdings" panose="05000000000000000000" pitchFamily="2" charset="2"/>
              <a:buChar char="q"/>
            </a:pPr>
            <a:r>
              <a:rPr lang="en-US" b="1" dirty="0">
                <a:solidFill>
                  <a:schemeClr val="tx1"/>
                </a:solidFill>
                <a:latin typeface="Arial" panose="020B0604020202020204" pitchFamily="34" charset="0"/>
                <a:ea typeface="Times New Roman" panose="02020603050405020304" pitchFamily="18" charset="0"/>
              </a:rPr>
              <a:t>Assists in the investigation and  resolution of HAIs.</a:t>
            </a:r>
          </a:p>
          <a:p>
            <a:pPr marL="342900" lvl="0" indent="-342900">
              <a:spcAft>
                <a:spcPts val="0"/>
              </a:spcAft>
              <a:buFont typeface="Times New Roman" panose="02020603050405020304" pitchFamily="18" charset="0"/>
              <a:buChar char="-"/>
            </a:pPr>
            <a:endParaRPr lang="en-US" dirty="0">
              <a:latin typeface="Arial" panose="020B0604020202020204" pitchFamily="34" charset="0"/>
              <a:ea typeface="Times New Roman" panose="02020603050405020304" pitchFamily="18" charset="0"/>
            </a:endParaRPr>
          </a:p>
          <a:p>
            <a:pPr marL="342900" lvl="0" indent="-342900">
              <a:spcAft>
                <a:spcPts val="0"/>
              </a:spcAft>
              <a:buFont typeface="Times New Roman" panose="02020603050405020304" pitchFamily="18" charset="0"/>
              <a:buChar char="-"/>
            </a:pPr>
            <a:endParaRPr lang="en-US" dirty="0">
              <a:latin typeface="Arial" panose="020B0604020202020204" pitchFamily="34" charset="0"/>
              <a:ea typeface="Times New Roman" panose="02020603050405020304" pitchFamily="18" charset="0"/>
            </a:endParaRPr>
          </a:p>
          <a:p>
            <a:pPr lvl="0">
              <a:spcAft>
                <a:spcPts val="0"/>
              </a:spcAft>
            </a:pPr>
            <a:endParaRPr lang="en-ZA" dirty="0">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186BBB62-9F45-CDB1-8DE2-28E86A827557}"/>
              </a:ext>
            </a:extLst>
          </p:cNvPr>
          <p:cNvSpPr txBox="1"/>
          <p:nvPr/>
        </p:nvSpPr>
        <p:spPr>
          <a:xfrm>
            <a:off x="6314090" y="2087701"/>
            <a:ext cx="4821961" cy="461665"/>
          </a:xfrm>
          <a:prstGeom prst="rect">
            <a:avLst/>
          </a:prstGeom>
          <a:solidFill>
            <a:schemeClr val="accent4">
              <a:lumMod val="20000"/>
              <a:lumOff val="80000"/>
            </a:schemeClr>
          </a:solidFill>
          <a:scene3d>
            <a:camera prst="orthographicFront"/>
            <a:lightRig rig="threePt" dir="t"/>
          </a:scene3d>
          <a:sp3d>
            <a:bevelT prst="angle"/>
          </a:sp3d>
        </p:spPr>
        <p:style>
          <a:lnRef idx="2">
            <a:schemeClr val="accent4"/>
          </a:lnRef>
          <a:fillRef idx="1">
            <a:schemeClr val="lt1"/>
          </a:fillRef>
          <a:effectRef idx="0">
            <a:schemeClr val="accent4"/>
          </a:effectRef>
          <a:fontRef idx="minor">
            <a:schemeClr val="dk1"/>
          </a:fontRef>
        </p:style>
        <p:txBody>
          <a:bodyPr wrap="none" rtlCol="0">
            <a:spAutoFit/>
          </a:bodyPr>
          <a:lstStyle/>
          <a:p>
            <a:r>
              <a:rPr lang="en-US" sz="2400" b="1" dirty="0"/>
              <a:t>Let’s start at the very beginning</a:t>
            </a:r>
            <a:endParaRPr lang="en-ZA" sz="2400" b="1" dirty="0"/>
          </a:p>
        </p:txBody>
      </p:sp>
      <p:pic>
        <p:nvPicPr>
          <p:cNvPr id="13" name="Graphic 12" descr="Magnifying glass with solid fill">
            <a:extLst>
              <a:ext uri="{FF2B5EF4-FFF2-40B4-BE49-F238E27FC236}">
                <a16:creationId xmlns:a16="http://schemas.microsoft.com/office/drawing/2014/main" id="{E082E8DC-3625-CDD4-7FFF-F558B06E6FE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824720" y="4984284"/>
            <a:ext cx="1311331" cy="1311331"/>
          </a:xfrm>
          <a:prstGeom prst="rect">
            <a:avLst/>
          </a:prstGeom>
        </p:spPr>
      </p:pic>
    </p:spTree>
    <p:extLst>
      <p:ext uri="{BB962C8B-B14F-4D97-AF65-F5344CB8AC3E}">
        <p14:creationId xmlns:p14="http://schemas.microsoft.com/office/powerpoint/2010/main" val="425441411"/>
      </p:ext>
    </p:extLst>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102901-8F49-CEEE-C981-30DC227CA907}"/>
            </a:ext>
          </a:extLst>
        </p:cNvPr>
        <p:cNvGrpSpPr/>
        <p:nvPr/>
      </p:nvGrpSpPr>
      <p:grpSpPr>
        <a:xfrm>
          <a:off x="0" y="0"/>
          <a:ext cx="0" cy="0"/>
          <a:chOff x="0" y="0"/>
          <a:chExt cx="0" cy="0"/>
        </a:xfrm>
      </p:grpSpPr>
      <p:sp>
        <p:nvSpPr>
          <p:cNvPr id="8" name="Text Placeholder 7">
            <a:extLst>
              <a:ext uri="{FF2B5EF4-FFF2-40B4-BE49-F238E27FC236}">
                <a16:creationId xmlns:a16="http://schemas.microsoft.com/office/drawing/2014/main" id="{D864DA6E-13A7-6872-684E-6C18D797D429}"/>
              </a:ext>
            </a:extLst>
          </p:cNvPr>
          <p:cNvSpPr>
            <a:spLocks noGrp="1"/>
          </p:cNvSpPr>
          <p:nvPr>
            <p:ph type="body" sz="quarter" idx="10"/>
          </p:nvPr>
        </p:nvSpPr>
        <p:spPr>
          <a:xfrm>
            <a:off x="1148080" y="1995726"/>
            <a:ext cx="8768080" cy="844710"/>
          </a:xfrm>
          <a:solidFill>
            <a:schemeClr val="accent6">
              <a:lumMod val="20000"/>
              <a:lumOff val="80000"/>
            </a:schemeClr>
          </a:solidFill>
          <a:scene3d>
            <a:camera prst="orthographicFront"/>
            <a:lightRig rig="threePt" dir="t"/>
          </a:scene3d>
          <a:sp3d>
            <a:bevelT prst="angle"/>
          </a:sp3d>
        </p:spPr>
        <p:style>
          <a:lnRef idx="2">
            <a:schemeClr val="accent5"/>
          </a:lnRef>
          <a:fillRef idx="1">
            <a:schemeClr val="lt1"/>
          </a:fillRef>
          <a:effectRef idx="0">
            <a:schemeClr val="accent5"/>
          </a:effectRef>
          <a:fontRef idx="minor">
            <a:schemeClr val="dk1"/>
          </a:fontRef>
        </p:style>
        <p:txBody>
          <a:bodyPr/>
          <a:lstStyle/>
          <a:p>
            <a:pPr algn="ctr"/>
            <a:r>
              <a:rPr lang="en-US" sz="4000" dirty="0"/>
              <a:t>CDC definitions and checklists</a:t>
            </a:r>
            <a:endParaRPr lang="en-ZA" sz="4000" dirty="0"/>
          </a:p>
        </p:txBody>
      </p:sp>
      <p:pic>
        <p:nvPicPr>
          <p:cNvPr id="14" name="Graphic 13" descr="Open book outline">
            <a:extLst>
              <a:ext uri="{FF2B5EF4-FFF2-40B4-BE49-F238E27FC236}">
                <a16:creationId xmlns:a16="http://schemas.microsoft.com/office/drawing/2014/main" id="{A5166969-C106-E62A-99D5-167F968EDA1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265105" y="2418081"/>
            <a:ext cx="3169920" cy="3169920"/>
          </a:xfrm>
          <a:prstGeom prst="rect">
            <a:avLst/>
          </a:prstGeom>
        </p:spPr>
      </p:pic>
    </p:spTree>
    <p:extLst>
      <p:ext uri="{BB962C8B-B14F-4D97-AF65-F5344CB8AC3E}">
        <p14:creationId xmlns:p14="http://schemas.microsoft.com/office/powerpoint/2010/main" val="1093051770"/>
      </p:ext>
    </p:extLst>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DA6DC6F-AE65-6B39-BD40-A5E0A54B32DF}"/>
              </a:ext>
            </a:extLst>
          </p:cNvPr>
          <p:cNvSpPr>
            <a:spLocks noGrp="1"/>
          </p:cNvSpPr>
          <p:nvPr>
            <p:ph type="body" sz="quarter" idx="10"/>
          </p:nvPr>
        </p:nvSpPr>
        <p:spPr>
          <a:xfrm>
            <a:off x="1737009" y="1729740"/>
            <a:ext cx="8717981" cy="739140"/>
          </a:xfrm>
          <a:solidFill>
            <a:schemeClr val="accent4">
              <a:lumMod val="20000"/>
              <a:lumOff val="80000"/>
            </a:schemeClr>
          </a:solidFill>
          <a:scene3d>
            <a:camera prst="orthographicFront"/>
            <a:lightRig rig="threePt" dir="t"/>
          </a:scene3d>
          <a:sp3d>
            <a:bevelT w="139700" h="139700" prst="divot"/>
          </a:sp3d>
        </p:spPr>
        <p:style>
          <a:lnRef idx="2">
            <a:schemeClr val="accent4"/>
          </a:lnRef>
          <a:fillRef idx="1">
            <a:schemeClr val="lt1"/>
          </a:fillRef>
          <a:effectRef idx="0">
            <a:schemeClr val="accent4"/>
          </a:effectRef>
          <a:fontRef idx="minor">
            <a:schemeClr val="dk1"/>
          </a:fontRef>
        </p:style>
        <p:txBody>
          <a:bodyPr vert="horz" lIns="0" tIns="0" rIns="36000" bIns="36000" rtlCol="0" anchor="t">
            <a:noAutofit/>
          </a:bodyPr>
          <a:lstStyle/>
          <a:p>
            <a:r>
              <a:rPr lang="en-US" sz="4400" dirty="0">
                <a:solidFill>
                  <a:schemeClr val="accent4"/>
                </a:solidFill>
                <a:cs typeface="Arial"/>
              </a:rPr>
              <a:t>What is the difference between: </a:t>
            </a:r>
          </a:p>
          <a:p>
            <a:pPr marL="571500" indent="-571500">
              <a:buFont typeface="Wingdings" panose="05000000000000000000" pitchFamily="2" charset="2"/>
              <a:buChar char="q"/>
            </a:pPr>
            <a:endParaRPr lang="en-US" sz="4000" dirty="0">
              <a:cs typeface="Arial"/>
            </a:endParaRPr>
          </a:p>
          <a:p>
            <a:pPr marL="571500" indent="-571500" algn="ctr">
              <a:buFont typeface="Wingdings" panose="05000000000000000000" pitchFamily="2" charset="2"/>
              <a:buChar char="q"/>
            </a:pPr>
            <a:r>
              <a:rPr lang="en-US" sz="4000" dirty="0">
                <a:cs typeface="Arial"/>
              </a:rPr>
              <a:t>Intrinsic factors</a:t>
            </a:r>
          </a:p>
          <a:p>
            <a:endParaRPr lang="en-US" sz="4000" dirty="0">
              <a:cs typeface="Arial"/>
            </a:endParaRPr>
          </a:p>
          <a:p>
            <a:pPr marL="571500" indent="-571500" algn="ctr">
              <a:buFont typeface="Wingdings" panose="05000000000000000000" pitchFamily="2" charset="2"/>
              <a:buChar char="q"/>
            </a:pPr>
            <a:r>
              <a:rPr lang="en-US" sz="4000" dirty="0">
                <a:cs typeface="Arial"/>
              </a:rPr>
              <a:t>Extrinsic factors</a:t>
            </a:r>
          </a:p>
        </p:txBody>
      </p:sp>
      <p:pic>
        <p:nvPicPr>
          <p:cNvPr id="6" name="Graphic 5" descr="Telescope outline">
            <a:extLst>
              <a:ext uri="{FF2B5EF4-FFF2-40B4-BE49-F238E27FC236}">
                <a16:creationId xmlns:a16="http://schemas.microsoft.com/office/drawing/2014/main" id="{97958A20-39F0-7CFA-1CE3-886166E70B9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0749" y="4317650"/>
            <a:ext cx="1458310" cy="1458310"/>
          </a:xfrm>
          <a:prstGeom prst="rect">
            <a:avLst/>
          </a:prstGeom>
        </p:spPr>
      </p:pic>
      <p:pic>
        <p:nvPicPr>
          <p:cNvPr id="4" name="Graphic 3" descr="Questions outline">
            <a:extLst>
              <a:ext uri="{FF2B5EF4-FFF2-40B4-BE49-F238E27FC236}">
                <a16:creationId xmlns:a16="http://schemas.microsoft.com/office/drawing/2014/main" id="{C3235B38-6452-36EE-A7B3-80D0F1F61A4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936421" y="3053780"/>
            <a:ext cx="2310699" cy="2310699"/>
          </a:xfrm>
          <a:prstGeom prst="rect">
            <a:avLst/>
          </a:prstGeom>
        </p:spPr>
      </p:pic>
    </p:spTree>
    <p:extLst>
      <p:ext uri="{BB962C8B-B14F-4D97-AF65-F5344CB8AC3E}">
        <p14:creationId xmlns:p14="http://schemas.microsoft.com/office/powerpoint/2010/main" val="2835683553"/>
      </p:ext>
    </p:extLst>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E928FB-495E-817A-079E-F331530E9B9C}"/>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DD255815-9B74-4E62-0094-ED295ADA720D}"/>
              </a:ext>
            </a:extLst>
          </p:cNvPr>
          <p:cNvSpPr>
            <a:spLocks noGrp="1"/>
          </p:cNvSpPr>
          <p:nvPr>
            <p:ph type="body" sz="quarter" idx="10"/>
          </p:nvPr>
        </p:nvSpPr>
        <p:spPr>
          <a:xfrm>
            <a:off x="1502979" y="1668780"/>
            <a:ext cx="8717981" cy="668370"/>
          </a:xfrm>
          <a:solidFill>
            <a:schemeClr val="accent4">
              <a:lumMod val="20000"/>
              <a:lumOff val="80000"/>
            </a:schemeClr>
          </a:solidFill>
          <a:scene3d>
            <a:camera prst="orthographicFront"/>
            <a:lightRig rig="threePt" dir="t"/>
          </a:scene3d>
          <a:sp3d>
            <a:bevelT prst="angle"/>
          </a:sp3d>
        </p:spPr>
        <p:style>
          <a:lnRef idx="2">
            <a:schemeClr val="accent4"/>
          </a:lnRef>
          <a:fillRef idx="1">
            <a:schemeClr val="lt1"/>
          </a:fillRef>
          <a:effectRef idx="0">
            <a:schemeClr val="accent4"/>
          </a:effectRef>
          <a:fontRef idx="minor">
            <a:schemeClr val="dk1"/>
          </a:fontRef>
        </p:style>
        <p:txBody>
          <a:bodyPr vert="horz" lIns="0" tIns="0" rIns="36000" bIns="36000" rtlCol="0" anchor="t">
            <a:noAutofit/>
          </a:bodyPr>
          <a:lstStyle/>
          <a:p>
            <a:pPr algn="ctr"/>
            <a:r>
              <a:rPr lang="en-US" sz="3600" dirty="0">
                <a:solidFill>
                  <a:schemeClr val="accent4"/>
                </a:solidFill>
                <a:cs typeface="Arial"/>
              </a:rPr>
              <a:t>What is the difference between: </a:t>
            </a:r>
          </a:p>
          <a:p>
            <a:pPr marL="571500" indent="-571500">
              <a:buFont typeface="Wingdings" panose="05000000000000000000" pitchFamily="2" charset="2"/>
              <a:buChar char="q"/>
            </a:pPr>
            <a:r>
              <a:rPr lang="en-US" sz="3200" u="sng" dirty="0">
                <a:cs typeface="Arial"/>
              </a:rPr>
              <a:t>Intrinsic factors</a:t>
            </a:r>
          </a:p>
          <a:p>
            <a:r>
              <a:rPr lang="en-US" sz="3200" i="1" dirty="0">
                <a:cs typeface="Arial"/>
              </a:rPr>
              <a:t>These are the factors that are part of the patient, and we as HCWs have no influence over, and YES, each or all of these can contribute towards the acquisition of a HAI</a:t>
            </a:r>
          </a:p>
          <a:p>
            <a:pPr marL="571500" indent="-571500">
              <a:buFont typeface="Wingdings" panose="05000000000000000000" pitchFamily="2" charset="2"/>
              <a:buChar char="q"/>
            </a:pPr>
            <a:r>
              <a:rPr lang="en-US" sz="3200" u="sng" dirty="0">
                <a:cs typeface="Arial"/>
              </a:rPr>
              <a:t>Extrinsic factors</a:t>
            </a:r>
          </a:p>
          <a:p>
            <a:r>
              <a:rPr lang="en-US" sz="3200" i="1" dirty="0">
                <a:cs typeface="Arial"/>
              </a:rPr>
              <a:t>These we can influence by doing the right thing at the right time</a:t>
            </a:r>
          </a:p>
        </p:txBody>
      </p:sp>
      <p:pic>
        <p:nvPicPr>
          <p:cNvPr id="6" name="Graphic 5" descr="Telescope outline">
            <a:extLst>
              <a:ext uri="{FF2B5EF4-FFF2-40B4-BE49-F238E27FC236}">
                <a16:creationId xmlns:a16="http://schemas.microsoft.com/office/drawing/2014/main" id="{B886A9CC-5ABB-4A21-339A-71E584D9C8B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7622" y="156779"/>
            <a:ext cx="2332771" cy="2332771"/>
          </a:xfrm>
          <a:prstGeom prst="rect">
            <a:avLst/>
          </a:prstGeom>
        </p:spPr>
      </p:pic>
      <p:sp>
        <p:nvSpPr>
          <p:cNvPr id="2" name="TextBox 1">
            <a:extLst>
              <a:ext uri="{FF2B5EF4-FFF2-40B4-BE49-F238E27FC236}">
                <a16:creationId xmlns:a16="http://schemas.microsoft.com/office/drawing/2014/main" id="{2A435CB9-E3D9-95B4-5046-7A39EB2768E8}"/>
              </a:ext>
            </a:extLst>
          </p:cNvPr>
          <p:cNvSpPr txBox="1"/>
          <p:nvPr/>
        </p:nvSpPr>
        <p:spPr>
          <a:xfrm>
            <a:off x="7518400" y="508000"/>
            <a:ext cx="4023360" cy="646331"/>
          </a:xfrm>
          <a:prstGeom prst="rect">
            <a:avLst/>
          </a:prstGeom>
          <a:solidFill>
            <a:schemeClr val="accent6">
              <a:lumMod val="20000"/>
              <a:lumOff val="80000"/>
            </a:schemeClr>
          </a:solidFill>
          <a:scene3d>
            <a:camera prst="orthographicFront"/>
            <a:lightRig rig="threePt" dir="t"/>
          </a:scene3d>
          <a:sp3d>
            <a:bevelT prst="angle"/>
          </a:sp3d>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b="1" dirty="0"/>
              <a:t>Integrity is doing the right thing when no one is looking</a:t>
            </a:r>
            <a:endParaRPr lang="en-ZA" b="1" dirty="0"/>
          </a:p>
        </p:txBody>
      </p:sp>
      <p:sp>
        <p:nvSpPr>
          <p:cNvPr id="4" name="Arrow: Left-Up 3">
            <a:extLst>
              <a:ext uri="{FF2B5EF4-FFF2-40B4-BE49-F238E27FC236}">
                <a16:creationId xmlns:a16="http://schemas.microsoft.com/office/drawing/2014/main" id="{6A4ACCEA-AA06-059B-3F1F-FB8443FA4CE8}"/>
              </a:ext>
            </a:extLst>
          </p:cNvPr>
          <p:cNvSpPr/>
          <p:nvPr/>
        </p:nvSpPr>
        <p:spPr>
          <a:xfrm>
            <a:off x="10007600" y="1154331"/>
            <a:ext cx="850392" cy="4833112"/>
          </a:xfrm>
          <a:prstGeom prst="leftUpArrow">
            <a:avLst>
              <a:gd name="adj1" fmla="val 25000"/>
              <a:gd name="adj2" fmla="val 36947"/>
              <a:gd name="adj3" fmla="val 25000"/>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4132205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7CDA2B-4F91-65C0-B5EA-95982F99B10E}"/>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22548686-1408-BB59-F346-AC576862A865}"/>
              </a:ext>
            </a:extLst>
          </p:cNvPr>
          <p:cNvGraphicFramePr>
            <a:graphicFrameLocks noGrp="1"/>
          </p:cNvGraphicFramePr>
          <p:nvPr>
            <p:extLst>
              <p:ext uri="{D42A27DB-BD31-4B8C-83A1-F6EECF244321}">
                <p14:modId xmlns:p14="http://schemas.microsoft.com/office/powerpoint/2010/main" val="2197260678"/>
              </p:ext>
            </p:extLst>
          </p:nvPr>
        </p:nvGraphicFramePr>
        <p:xfrm>
          <a:off x="1219200" y="1633220"/>
          <a:ext cx="10027920" cy="4389120"/>
        </p:xfrm>
        <a:graphic>
          <a:graphicData uri="http://schemas.openxmlformats.org/drawingml/2006/table">
            <a:tbl>
              <a:tblPr firstRow="1" bandRow="1">
                <a:tableStyleId>{5C22544A-7EE6-4342-B048-85BDC9FD1C3A}</a:tableStyleId>
              </a:tblPr>
              <a:tblGrid>
                <a:gridCol w="5019040">
                  <a:extLst>
                    <a:ext uri="{9D8B030D-6E8A-4147-A177-3AD203B41FA5}">
                      <a16:colId xmlns:a16="http://schemas.microsoft.com/office/drawing/2014/main" val="59212528"/>
                    </a:ext>
                  </a:extLst>
                </a:gridCol>
                <a:gridCol w="5008880">
                  <a:extLst>
                    <a:ext uri="{9D8B030D-6E8A-4147-A177-3AD203B41FA5}">
                      <a16:colId xmlns:a16="http://schemas.microsoft.com/office/drawing/2014/main" val="3086177030"/>
                    </a:ext>
                  </a:extLst>
                </a:gridCol>
              </a:tblGrid>
              <a:tr h="370840">
                <a:tc>
                  <a:txBody>
                    <a:bodyPr/>
                    <a:lstStyle/>
                    <a:p>
                      <a:r>
                        <a:rPr lang="en-US" sz="2400" dirty="0"/>
                        <a:t>Intrinsic factors</a:t>
                      </a:r>
                      <a:endParaRPr lang="en-ZA" sz="2400" dirty="0"/>
                    </a:p>
                  </a:txBody>
                  <a:tcPr/>
                </a:tc>
                <a:tc>
                  <a:txBody>
                    <a:bodyPr/>
                    <a:lstStyle/>
                    <a:p>
                      <a:r>
                        <a:rPr lang="en-US" sz="2400" dirty="0"/>
                        <a:t>Extrinsic factors</a:t>
                      </a:r>
                      <a:endParaRPr lang="en-ZA" sz="2400" dirty="0"/>
                    </a:p>
                  </a:txBody>
                  <a:tcPr/>
                </a:tc>
                <a:extLst>
                  <a:ext uri="{0D108BD9-81ED-4DB2-BD59-A6C34878D82A}">
                    <a16:rowId xmlns:a16="http://schemas.microsoft.com/office/drawing/2014/main" val="746984456"/>
                  </a:ext>
                </a:extLst>
              </a:tr>
              <a:tr h="370840">
                <a:tc>
                  <a:txBody>
                    <a:bodyPr/>
                    <a:lstStyle/>
                    <a:p>
                      <a:r>
                        <a:rPr lang="en-US" sz="2400" dirty="0"/>
                        <a:t>Extremes in age</a:t>
                      </a:r>
                      <a:endParaRPr lang="en-ZA" sz="2400" dirty="0"/>
                    </a:p>
                  </a:txBody>
                  <a:tcPr/>
                </a:tc>
                <a:tc>
                  <a:txBody>
                    <a:bodyPr/>
                    <a:lstStyle/>
                    <a:p>
                      <a:r>
                        <a:rPr lang="en-US" sz="2400" dirty="0"/>
                        <a:t>Lack of Hand Hygiene and BBE</a:t>
                      </a:r>
                      <a:endParaRPr lang="en-ZA" sz="2400" dirty="0"/>
                    </a:p>
                  </a:txBody>
                  <a:tcPr/>
                </a:tc>
                <a:extLst>
                  <a:ext uri="{0D108BD9-81ED-4DB2-BD59-A6C34878D82A}">
                    <a16:rowId xmlns:a16="http://schemas.microsoft.com/office/drawing/2014/main" val="3228926032"/>
                  </a:ext>
                </a:extLst>
              </a:tr>
              <a:tr h="370840">
                <a:tc>
                  <a:txBody>
                    <a:bodyPr/>
                    <a:lstStyle/>
                    <a:p>
                      <a:r>
                        <a:rPr lang="en-US" sz="2400" dirty="0"/>
                        <a:t>Bacterial or viral load on admission</a:t>
                      </a:r>
                      <a:endParaRPr lang="en-ZA" sz="2400" dirty="0"/>
                    </a:p>
                  </a:txBody>
                  <a:tcPr/>
                </a:tc>
                <a:tc>
                  <a:txBody>
                    <a:bodyPr/>
                    <a:lstStyle/>
                    <a:p>
                      <a:r>
                        <a:rPr lang="en-US" sz="2400" dirty="0"/>
                        <a:t>Lack of real time isolation</a:t>
                      </a:r>
                      <a:endParaRPr lang="en-ZA" sz="2400" dirty="0"/>
                    </a:p>
                  </a:txBody>
                  <a:tcPr/>
                </a:tc>
                <a:extLst>
                  <a:ext uri="{0D108BD9-81ED-4DB2-BD59-A6C34878D82A}">
                    <a16:rowId xmlns:a16="http://schemas.microsoft.com/office/drawing/2014/main" val="3953007262"/>
                  </a:ext>
                </a:extLst>
              </a:tr>
              <a:tr h="370840">
                <a:tc>
                  <a:txBody>
                    <a:bodyPr/>
                    <a:lstStyle/>
                    <a:p>
                      <a:r>
                        <a:rPr lang="en-US" sz="2400" dirty="0"/>
                        <a:t>Suppressed immunity</a:t>
                      </a:r>
                      <a:endParaRPr lang="en-ZA" sz="2400" dirty="0"/>
                    </a:p>
                  </a:txBody>
                  <a:tcPr/>
                </a:tc>
                <a:tc>
                  <a:txBody>
                    <a:bodyPr/>
                    <a:lstStyle/>
                    <a:p>
                      <a:r>
                        <a:rPr lang="en-US" sz="2400" dirty="0"/>
                        <a:t>Lack of environmental cleanliness</a:t>
                      </a:r>
                    </a:p>
                  </a:txBody>
                  <a:tcPr/>
                </a:tc>
                <a:extLst>
                  <a:ext uri="{0D108BD9-81ED-4DB2-BD59-A6C34878D82A}">
                    <a16:rowId xmlns:a16="http://schemas.microsoft.com/office/drawing/2014/main" val="1732970922"/>
                  </a:ext>
                </a:extLst>
              </a:tr>
              <a:tr h="370840">
                <a:tc>
                  <a:txBody>
                    <a:bodyPr/>
                    <a:lstStyle/>
                    <a:p>
                      <a:r>
                        <a:rPr lang="en-US" sz="2400" dirty="0"/>
                        <a:t>Presence of foreign bodies such as a pacemaker</a:t>
                      </a:r>
                      <a:endParaRPr lang="en-ZA" sz="2400" dirty="0"/>
                    </a:p>
                  </a:txBody>
                  <a:tcPr/>
                </a:tc>
                <a:tc>
                  <a:txBody>
                    <a:bodyPr/>
                    <a:lstStyle/>
                    <a:p>
                      <a:r>
                        <a:rPr lang="en-US" sz="2400" dirty="0"/>
                        <a:t>Exposure to HBAs</a:t>
                      </a:r>
                      <a:endParaRPr lang="en-ZA" sz="2400" dirty="0"/>
                    </a:p>
                  </a:txBody>
                  <a:tcPr/>
                </a:tc>
                <a:extLst>
                  <a:ext uri="{0D108BD9-81ED-4DB2-BD59-A6C34878D82A}">
                    <a16:rowId xmlns:a16="http://schemas.microsoft.com/office/drawing/2014/main" val="70504829"/>
                  </a:ext>
                </a:extLst>
              </a:tr>
              <a:tr h="370840">
                <a:tc>
                  <a:txBody>
                    <a:bodyPr/>
                    <a:lstStyle/>
                    <a:p>
                      <a:r>
                        <a:rPr lang="en-US" sz="2400" dirty="0"/>
                        <a:t>Low immunity</a:t>
                      </a:r>
                      <a:endParaRPr lang="en-ZA" sz="2400" dirty="0"/>
                    </a:p>
                  </a:txBody>
                  <a:tcPr/>
                </a:tc>
                <a:tc>
                  <a:txBody>
                    <a:bodyPr/>
                    <a:lstStyle/>
                    <a:p>
                      <a:r>
                        <a:rPr lang="en-US" sz="2400" dirty="0"/>
                        <a:t>Extended hospital stay</a:t>
                      </a:r>
                      <a:endParaRPr lang="en-ZA" sz="2400" dirty="0"/>
                    </a:p>
                  </a:txBody>
                  <a:tcPr/>
                </a:tc>
                <a:extLst>
                  <a:ext uri="{0D108BD9-81ED-4DB2-BD59-A6C34878D82A}">
                    <a16:rowId xmlns:a16="http://schemas.microsoft.com/office/drawing/2014/main" val="90435303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Diabetes or other comorbidities</a:t>
                      </a:r>
                      <a:endParaRPr lang="en-ZA" sz="2400" dirty="0"/>
                    </a:p>
                    <a:p>
                      <a:endParaRPr lang="en-ZA" sz="2400" dirty="0"/>
                    </a:p>
                  </a:txBody>
                  <a:tcPr/>
                </a:tc>
                <a:tc>
                  <a:txBody>
                    <a:bodyPr/>
                    <a:lstStyle/>
                    <a:p>
                      <a:r>
                        <a:rPr lang="en-US" sz="2400" dirty="0"/>
                        <a:t>Failure to adhere to the VAP bundles such as vacation </a:t>
                      </a:r>
                      <a:endParaRPr lang="en-ZA" sz="2400" dirty="0"/>
                    </a:p>
                  </a:txBody>
                  <a:tcPr/>
                </a:tc>
                <a:extLst>
                  <a:ext uri="{0D108BD9-81ED-4DB2-BD59-A6C34878D82A}">
                    <a16:rowId xmlns:a16="http://schemas.microsoft.com/office/drawing/2014/main" val="274314442"/>
                  </a:ext>
                </a:extLst>
              </a:tr>
              <a:tr h="370840">
                <a:tc>
                  <a:txBody>
                    <a:bodyPr/>
                    <a:lstStyle/>
                    <a:p>
                      <a:r>
                        <a:rPr lang="en-US" sz="2400" dirty="0"/>
                        <a:t>Smoking/vaping</a:t>
                      </a:r>
                      <a:endParaRPr lang="en-ZA" sz="2400" dirty="0"/>
                    </a:p>
                  </a:txBody>
                  <a:tcPr/>
                </a:tc>
                <a:tc>
                  <a:txBody>
                    <a:bodyPr/>
                    <a:lstStyle/>
                    <a:p>
                      <a:r>
                        <a:rPr lang="en-US" sz="2400" dirty="0"/>
                        <a:t>Lack of or inadequate mouth care</a:t>
                      </a:r>
                      <a:endParaRPr lang="en-ZA" sz="2400" dirty="0"/>
                    </a:p>
                  </a:txBody>
                  <a:tcPr/>
                </a:tc>
                <a:extLst>
                  <a:ext uri="{0D108BD9-81ED-4DB2-BD59-A6C34878D82A}">
                    <a16:rowId xmlns:a16="http://schemas.microsoft.com/office/drawing/2014/main" val="964470086"/>
                  </a:ext>
                </a:extLst>
              </a:tr>
            </a:tbl>
          </a:graphicData>
        </a:graphic>
      </p:graphicFrame>
      <p:sp>
        <p:nvSpPr>
          <p:cNvPr id="5" name="TextBox 4">
            <a:extLst>
              <a:ext uri="{FF2B5EF4-FFF2-40B4-BE49-F238E27FC236}">
                <a16:creationId xmlns:a16="http://schemas.microsoft.com/office/drawing/2014/main" id="{ED3EBAFE-447C-2A5D-6A0F-E2F1E2DCD2E7}"/>
              </a:ext>
            </a:extLst>
          </p:cNvPr>
          <p:cNvSpPr txBox="1"/>
          <p:nvPr/>
        </p:nvSpPr>
        <p:spPr>
          <a:xfrm>
            <a:off x="8016240" y="1125498"/>
            <a:ext cx="3423920" cy="369332"/>
          </a:xfrm>
          <a:prstGeom prst="rect">
            <a:avLst/>
          </a:prstGeom>
          <a:solidFill>
            <a:schemeClr val="accent6">
              <a:lumMod val="20000"/>
              <a:lumOff val="80000"/>
            </a:schemeClr>
          </a:solidFill>
          <a:scene3d>
            <a:camera prst="orthographicFront"/>
            <a:lightRig rig="threePt" dir="t"/>
          </a:scene3d>
          <a:sp3d>
            <a:bevelT/>
          </a:sp3d>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dirty="0"/>
              <a:t>Specifically, to VAP/HAP</a:t>
            </a:r>
            <a:endParaRPr lang="en-ZA" dirty="0"/>
          </a:p>
        </p:txBody>
      </p:sp>
      <p:sp>
        <p:nvSpPr>
          <p:cNvPr id="8" name="Arrow: Bent 7">
            <a:extLst>
              <a:ext uri="{FF2B5EF4-FFF2-40B4-BE49-F238E27FC236}">
                <a16:creationId xmlns:a16="http://schemas.microsoft.com/office/drawing/2014/main" id="{CB343969-9B25-A5B2-DF6B-A4AEF6F3C4CB}"/>
              </a:ext>
            </a:extLst>
          </p:cNvPr>
          <p:cNvSpPr/>
          <p:nvPr/>
        </p:nvSpPr>
        <p:spPr>
          <a:xfrm>
            <a:off x="6858000" y="1137166"/>
            <a:ext cx="823976" cy="496054"/>
          </a:xfrm>
          <a:prstGeom prst="bentArrow">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solidFill>
                <a:schemeClr val="tx1"/>
              </a:solidFill>
            </a:endParaRPr>
          </a:p>
        </p:txBody>
      </p:sp>
    </p:spTree>
    <p:extLst>
      <p:ext uri="{BB962C8B-B14F-4D97-AF65-F5344CB8AC3E}">
        <p14:creationId xmlns:p14="http://schemas.microsoft.com/office/powerpoint/2010/main" val="843794583"/>
      </p:ext>
    </p:extLst>
  </p:cSld>
  <p:clrMapOvr>
    <a:masterClrMapping/>
  </p:clrMapOvr>
  <p:transition spd="med">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8236E1-1EEC-0FB3-C297-B36E0F87AF4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52E102E1-59D2-C84A-16A3-7AD04B0FEACA}"/>
              </a:ext>
            </a:extLst>
          </p:cNvPr>
          <p:cNvSpPr txBox="1"/>
          <p:nvPr/>
        </p:nvSpPr>
        <p:spPr>
          <a:xfrm>
            <a:off x="1161043" y="1516814"/>
            <a:ext cx="9286240" cy="1200329"/>
          </a:xfrm>
          <a:prstGeom prst="rect">
            <a:avLst/>
          </a:prstGeom>
          <a:solidFill>
            <a:schemeClr val="accent4">
              <a:lumMod val="20000"/>
              <a:lumOff val="80000"/>
            </a:schemeClr>
          </a:solidFill>
          <a:scene3d>
            <a:camera prst="orthographicFront"/>
            <a:lightRig rig="threePt" dir="t"/>
          </a:scene3d>
          <a:sp3d>
            <a:bevelT prst="angle"/>
          </a:sp3d>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3600" b="1" dirty="0"/>
              <a:t>  Responsibility summary of the </a:t>
            </a:r>
          </a:p>
          <a:p>
            <a:endParaRPr lang="en-US" sz="3600" b="1" dirty="0"/>
          </a:p>
        </p:txBody>
      </p:sp>
      <p:sp>
        <p:nvSpPr>
          <p:cNvPr id="2" name="TextBox 1">
            <a:extLst>
              <a:ext uri="{FF2B5EF4-FFF2-40B4-BE49-F238E27FC236}">
                <a16:creationId xmlns:a16="http://schemas.microsoft.com/office/drawing/2014/main" id="{F1C0412B-78E2-55E4-59F5-6DC131863688}"/>
              </a:ext>
            </a:extLst>
          </p:cNvPr>
          <p:cNvSpPr txBox="1"/>
          <p:nvPr/>
        </p:nvSpPr>
        <p:spPr>
          <a:xfrm>
            <a:off x="347893" y="2757016"/>
            <a:ext cx="11288110" cy="3508653"/>
          </a:xfrm>
          <a:prstGeom prst="rect">
            <a:avLst/>
          </a:prstGeom>
          <a:solidFill>
            <a:schemeClr val="accent6">
              <a:lumMod val="20000"/>
              <a:lumOff val="80000"/>
            </a:schemeClr>
          </a:solidFill>
          <a:scene3d>
            <a:camera prst="orthographicFront"/>
            <a:lightRig rig="threePt" dir="t"/>
          </a:scene3d>
          <a:sp3d>
            <a:bevelT prst="angle"/>
          </a:sp3d>
        </p:spPr>
        <p:style>
          <a:lnRef idx="2">
            <a:schemeClr val="accent5"/>
          </a:lnRef>
          <a:fillRef idx="1">
            <a:schemeClr val="lt1"/>
          </a:fillRef>
          <a:effectRef idx="0">
            <a:schemeClr val="accent5"/>
          </a:effectRef>
          <a:fontRef idx="minor">
            <a:schemeClr val="dk1"/>
          </a:fontRef>
        </p:style>
        <p:txBody>
          <a:bodyPr wrap="square" rtlCol="0">
            <a:spAutoFit/>
          </a:bodyPr>
          <a:lstStyle/>
          <a:p>
            <a:pPr marL="342900" indent="-342900">
              <a:buAutoNum type="arabicPeriod"/>
            </a:pPr>
            <a:r>
              <a:rPr lang="en-US" dirty="0"/>
              <a:t>Ensure all HCWs and Hand Hygiene auditors are trained at least annually  - keep proof</a:t>
            </a:r>
          </a:p>
          <a:p>
            <a:pPr marL="342900" indent="-342900">
              <a:buAutoNum type="arabicPeriod"/>
            </a:pPr>
            <a:r>
              <a:rPr lang="en-US" dirty="0"/>
              <a:t>Keep a watchful eye over adherence to the 5 moments of hand hygiene – on the spot training</a:t>
            </a:r>
          </a:p>
          <a:p>
            <a:pPr marL="342900" indent="-342900">
              <a:buAutoNum type="arabicPeriod"/>
            </a:pPr>
            <a:r>
              <a:rPr lang="en-US" dirty="0"/>
              <a:t>Monthly HH auditing and addressing the gaps – continuous monitoring</a:t>
            </a:r>
          </a:p>
          <a:p>
            <a:pPr marL="342900" indent="-342900">
              <a:buAutoNum type="arabicPeriod"/>
            </a:pPr>
            <a:r>
              <a:rPr lang="en-US" dirty="0"/>
              <a:t>Pay attention to high and low dusting – continuously. Address non-conformances on the spot and follow up.</a:t>
            </a:r>
          </a:p>
          <a:p>
            <a:pPr marL="342900" indent="-342900">
              <a:buAutoNum type="arabicPeriod"/>
            </a:pPr>
            <a:r>
              <a:rPr lang="en-US" dirty="0"/>
              <a:t>Verify cleaning as per your facilities requirements – continuously, pick up on non-conformances timeously, and  follow up</a:t>
            </a:r>
          </a:p>
          <a:p>
            <a:pPr marL="342900" indent="-342900">
              <a:buAutoNum type="arabicPeriod"/>
            </a:pPr>
            <a:r>
              <a:rPr lang="en-US" dirty="0"/>
              <a:t>Comply to bundle compliance – </a:t>
            </a:r>
            <a:r>
              <a:rPr lang="en-US" b="1" i="1" dirty="0"/>
              <a:t>check/train/check again</a:t>
            </a:r>
          </a:p>
          <a:p>
            <a:pPr marL="342900" indent="-342900">
              <a:buAutoNum type="arabicPeriod"/>
            </a:pPr>
            <a:r>
              <a:rPr lang="en-US" dirty="0"/>
              <a:t>Continuous training on the 11 elements of standard precautions –continuous monitoring</a:t>
            </a:r>
          </a:p>
          <a:p>
            <a:pPr marL="342900" indent="-342900">
              <a:buAutoNum type="arabicPeriod"/>
            </a:pPr>
            <a:r>
              <a:rPr lang="en-US" dirty="0"/>
              <a:t>Baseline screening where applicable</a:t>
            </a:r>
          </a:p>
          <a:p>
            <a:pPr algn="ctr"/>
            <a:r>
              <a:rPr lang="en-US" sz="2400" b="1" dirty="0">
                <a:solidFill>
                  <a:schemeClr val="accent4"/>
                </a:solidFill>
              </a:rPr>
              <a:t>What else can you done?</a:t>
            </a:r>
          </a:p>
          <a:p>
            <a:pPr marL="342900" indent="-342900">
              <a:buAutoNum type="arabicPeriod"/>
            </a:pPr>
            <a:endParaRPr lang="en-ZA" dirty="0"/>
          </a:p>
        </p:txBody>
      </p:sp>
      <p:sp>
        <p:nvSpPr>
          <p:cNvPr id="5" name="TextBox 4">
            <a:extLst>
              <a:ext uri="{FF2B5EF4-FFF2-40B4-BE49-F238E27FC236}">
                <a16:creationId xmlns:a16="http://schemas.microsoft.com/office/drawing/2014/main" id="{EFD94BDF-5120-19FE-58AB-125AFDD8BFFF}"/>
              </a:ext>
            </a:extLst>
          </p:cNvPr>
          <p:cNvSpPr txBox="1"/>
          <p:nvPr/>
        </p:nvSpPr>
        <p:spPr>
          <a:xfrm>
            <a:off x="9764110" y="112897"/>
            <a:ext cx="1366345" cy="369332"/>
          </a:xfrm>
          <a:prstGeom prst="rect">
            <a:avLst/>
          </a:prstGeom>
          <a:solidFill>
            <a:schemeClr val="accent6">
              <a:lumMod val="20000"/>
              <a:lumOff val="80000"/>
            </a:schemeClr>
          </a:solidFill>
          <a:scene3d>
            <a:camera prst="orthographicFront"/>
            <a:lightRig rig="threePt" dir="t"/>
          </a:scene3d>
          <a:sp3d>
            <a:bevelT prst="angle"/>
          </a:sp3d>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dirty="0"/>
              <a:t>IPC team</a:t>
            </a:r>
            <a:endParaRPr lang="en-ZA" dirty="0"/>
          </a:p>
        </p:txBody>
      </p:sp>
      <p:pic>
        <p:nvPicPr>
          <p:cNvPr id="9" name="Graphic 8" descr="Group of people outline">
            <a:extLst>
              <a:ext uri="{FF2B5EF4-FFF2-40B4-BE49-F238E27FC236}">
                <a16:creationId xmlns:a16="http://schemas.microsoft.com/office/drawing/2014/main" id="{6D00B49B-AF2B-9738-EDC6-7A0EF8BD92F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416614" y="1516814"/>
            <a:ext cx="914400" cy="914400"/>
          </a:xfrm>
          <a:prstGeom prst="rect">
            <a:avLst/>
          </a:prstGeom>
        </p:spPr>
      </p:pic>
      <p:sp>
        <p:nvSpPr>
          <p:cNvPr id="10" name="Arrow: Left-Up 9">
            <a:extLst>
              <a:ext uri="{FF2B5EF4-FFF2-40B4-BE49-F238E27FC236}">
                <a16:creationId xmlns:a16="http://schemas.microsoft.com/office/drawing/2014/main" id="{3B2280D1-7CD3-9D73-186D-E092F5C0E860}"/>
              </a:ext>
            </a:extLst>
          </p:cNvPr>
          <p:cNvSpPr/>
          <p:nvPr/>
        </p:nvSpPr>
        <p:spPr>
          <a:xfrm>
            <a:off x="9729829" y="482229"/>
            <a:ext cx="850392" cy="1656593"/>
          </a:xfrm>
          <a:prstGeom prst="leftUpArrow">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12" name="Graphic 11" descr="Thought outline">
            <a:extLst>
              <a:ext uri="{FF2B5EF4-FFF2-40B4-BE49-F238E27FC236}">
                <a16:creationId xmlns:a16="http://schemas.microsoft.com/office/drawing/2014/main" id="{152F6947-0E05-7AD1-91FC-14AEBFE5456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123021" y="4810760"/>
            <a:ext cx="914400" cy="914400"/>
          </a:xfrm>
          <a:prstGeom prst="rect">
            <a:avLst/>
          </a:prstGeom>
        </p:spPr>
      </p:pic>
    </p:spTree>
    <p:extLst>
      <p:ext uri="{BB962C8B-B14F-4D97-AF65-F5344CB8AC3E}">
        <p14:creationId xmlns:p14="http://schemas.microsoft.com/office/powerpoint/2010/main" val="2943348947"/>
      </p:ext>
    </p:extLst>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5F2CC6E-2C8B-FFDC-992E-7DE30EF1A159}"/>
              </a:ext>
            </a:extLst>
          </p:cNvPr>
          <p:cNvSpPr>
            <a:spLocks noGrp="1"/>
          </p:cNvSpPr>
          <p:nvPr>
            <p:ph type="sldNum" sz="quarter" idx="4294967295"/>
          </p:nvPr>
        </p:nvSpPr>
        <p:spPr>
          <a:xfrm>
            <a:off x="11801475" y="6524625"/>
            <a:ext cx="390525" cy="276225"/>
          </a:xfrm>
        </p:spPr>
        <p:txBody>
          <a:bodyPr/>
          <a:lstStyle/>
          <a:p>
            <a:fld id="{93FCB27F-720F-42A9-B71A-FDAC3DAEC101}" type="slidenum">
              <a:rPr lang="en-ZA" smtClean="0"/>
              <a:pPr/>
              <a:t>9</a:t>
            </a:fld>
            <a:endParaRPr lang="en-ZA"/>
          </a:p>
        </p:txBody>
      </p:sp>
      <p:sp>
        <p:nvSpPr>
          <p:cNvPr id="8" name="Title 7">
            <a:extLst>
              <a:ext uri="{FF2B5EF4-FFF2-40B4-BE49-F238E27FC236}">
                <a16:creationId xmlns:a16="http://schemas.microsoft.com/office/drawing/2014/main" id="{EA0987A9-C5C9-0242-2AB2-FEDE0B5076DE}"/>
              </a:ext>
            </a:extLst>
          </p:cNvPr>
          <p:cNvSpPr>
            <a:spLocks noGrp="1"/>
          </p:cNvSpPr>
          <p:nvPr>
            <p:ph type="title"/>
          </p:nvPr>
        </p:nvSpPr>
        <p:spPr/>
        <p:txBody>
          <a:bodyPr/>
          <a:lstStyle/>
          <a:p>
            <a:r>
              <a:rPr lang="en-US"/>
              <a:t>Thank you</a:t>
            </a:r>
            <a:endParaRPr lang="en-ZA"/>
          </a:p>
        </p:txBody>
      </p:sp>
    </p:spTree>
    <p:extLst>
      <p:ext uri="{BB962C8B-B14F-4D97-AF65-F5344CB8AC3E}">
        <p14:creationId xmlns:p14="http://schemas.microsoft.com/office/powerpoint/2010/main" val="927793194"/>
      </p:ext>
    </p:extLst>
  </p:cSld>
  <p:clrMapOvr>
    <a:masterClrMapping/>
  </p:clrMapOvr>
  <p:transition spd="med">
    <p:pull/>
  </p:transition>
</p:sld>
</file>

<file path=ppt/theme/theme1.xml><?xml version="1.0" encoding="utf-8"?>
<a:theme xmlns:a="http://schemas.openxmlformats.org/drawingml/2006/main" name="Office Theme">
  <a:themeElements>
    <a:clrScheme name="Life Healthcare April 2024">
      <a:dk1>
        <a:srgbClr val="0A3254"/>
      </a:dk1>
      <a:lt1>
        <a:sysClr val="window" lastClr="FFFFFF"/>
      </a:lt1>
      <a:dk2>
        <a:srgbClr val="0A3254"/>
      </a:dk2>
      <a:lt2>
        <a:srgbClr val="FFFFFF"/>
      </a:lt2>
      <a:accent1>
        <a:srgbClr val="0A3254"/>
      </a:accent1>
      <a:accent2>
        <a:srgbClr val="4D4D4F"/>
      </a:accent2>
      <a:accent3>
        <a:srgbClr val="BBBDC9"/>
      </a:accent3>
      <a:accent4>
        <a:srgbClr val="D9272D"/>
      </a:accent4>
      <a:accent5>
        <a:srgbClr val="61B3B3"/>
      </a:accent5>
      <a:accent6>
        <a:srgbClr val="40AFDF"/>
      </a:accent6>
      <a:hlink>
        <a:srgbClr val="073452"/>
      </a:hlink>
      <a:folHlink>
        <a:srgbClr val="07345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1" width="438"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B5FFF959-D432-40AB-9663-03AD2F230601}">
  <we:reference id="WA200005566" version="3.0.0.3" store="en-US" storeType="omex"/>
  <we:alternateReferences>
    <we:reference id="WA200005566" version="3.0.0.3" store="en-US"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820</TotalTime>
  <Words>485</Words>
  <Application>Microsoft Office PowerPoint</Application>
  <PresentationFormat>Widescreen</PresentationFormat>
  <Paragraphs>79</Paragraphs>
  <Slides>9</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Arial Black</vt:lpstr>
      <vt:lpstr>Calibri</vt:lpstr>
      <vt:lpstr>Roboto</vt:lpstr>
      <vt:lpstr>Times New Roman</vt:lpstr>
      <vt:lpstr>Wingdings</vt:lpstr>
      <vt:lpstr>Office Theme</vt:lpstr>
      <vt:lpstr>  Extrinsic factors contributing towards the development of VAP/HAP  July 2025</vt:lpstr>
      <vt:lpstr>The focus areas for Infection Prevention &amp; Control</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Colette Meyer</dc:creator>
  <cp:keywords/>
  <dc:description/>
  <cp:lastModifiedBy>Marietjie Short</cp:lastModifiedBy>
  <cp:revision>4</cp:revision>
  <cp:lastPrinted>2019-11-20T07:18:49Z</cp:lastPrinted>
  <dcterms:created xsi:type="dcterms:W3CDTF">2018-05-07T08:26:46Z</dcterms:created>
  <dcterms:modified xsi:type="dcterms:W3CDTF">2025-08-29T09:06:16Z</dcterms:modified>
  <cp:category/>
</cp:coreProperties>
</file>