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Lst>
  <p:notesMasterIdLst>
    <p:notesMasterId r:id="rId24"/>
  </p:notesMasterIdLst>
  <p:sldIdLst>
    <p:sldId id="256" r:id="rId5"/>
    <p:sldId id="263" r:id="rId6"/>
    <p:sldId id="266" r:id="rId7"/>
    <p:sldId id="291" r:id="rId8"/>
    <p:sldId id="267" r:id="rId9"/>
    <p:sldId id="262" r:id="rId10"/>
    <p:sldId id="261" r:id="rId11"/>
    <p:sldId id="259" r:id="rId12"/>
    <p:sldId id="271" r:id="rId13"/>
    <p:sldId id="270" r:id="rId14"/>
    <p:sldId id="282" r:id="rId15"/>
    <p:sldId id="281" r:id="rId16"/>
    <p:sldId id="285" r:id="rId17"/>
    <p:sldId id="292" r:id="rId18"/>
    <p:sldId id="293" r:id="rId19"/>
    <p:sldId id="294" r:id="rId20"/>
    <p:sldId id="278" r:id="rId21"/>
    <p:sldId id="284" r:id="rId22"/>
    <p:sldId id="277" r:id="rId23"/>
  </p:sldIdLst>
  <p:sldSz cx="9144000" cy="5143500" type="screen16x9"/>
  <p:notesSz cx="6858000" cy="9144000"/>
  <p:embeddedFontLst>
    <p:embeddedFont>
      <p:font typeface="Pompiere" panose="020B0604020202020204" charset="0"/>
      <p:regular r:id="rId25"/>
    </p:embeddedFont>
    <p:embeddedFont>
      <p:font typeface="Hind" panose="020B0604020202020204" charset="0"/>
      <p:regular r:id="rId26"/>
      <p:bold r:id="rId27"/>
    </p:embeddedFont>
    <p:embeddedFont>
      <p:font typeface="Calibri" panose="020F0502020204030204" pitchFamily="34" charset="0"/>
      <p:regular r:id="rId28"/>
      <p:bold r:id="rId29"/>
      <p:italic r:id="rId30"/>
      <p:boldItalic r:id="rId31"/>
    </p:embeddedFont>
    <p:embeddedFont>
      <p:font typeface="Poppins"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F6A0"/>
    <a:srgbClr val="CBFD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137DAF-6378-4AB1-AD9B-C53A4A12897B}">
  <a:tblStyle styleId="{53137DAF-6378-4AB1-AD9B-C53A4A12897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02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3" name="Google Shape;118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8" name="Google Shape;170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3"/>
        <p:cNvGrpSpPr/>
        <p:nvPr/>
      </p:nvGrpSpPr>
      <p:grpSpPr>
        <a:xfrm>
          <a:off x="0" y="0"/>
          <a:ext cx="0" cy="0"/>
          <a:chOff x="0" y="0"/>
          <a:chExt cx="0" cy="0"/>
        </a:xfrm>
      </p:grpSpPr>
      <p:sp>
        <p:nvSpPr>
          <p:cNvPr id="1674" name="Google Shape;167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5" name="Google Shape;16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4" name="Google Shape;179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4" name="Google Shape;179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2622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4" name="Google Shape;179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078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4" name="Google Shape;179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58429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1" name="Google Shape;152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8" name="Google Shape;177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5" name="Google Shape;1515;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1" name="Google Shape;6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4" name="Google Shape;7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4" name="Google Shape;79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52286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7" name="Google Shape;82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2" name="Google Shape;5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1" name="Google Shape;124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925750" y="860400"/>
            <a:ext cx="2498400" cy="2692800"/>
          </a:xfrm>
          <a:prstGeom prst="rect">
            <a:avLst/>
          </a:prstGeom>
          <a:noFill/>
          <a:ln>
            <a:noFill/>
          </a:ln>
        </p:spPr>
        <p:txBody>
          <a:bodyPr spcFirstLastPara="1" wrap="square" lIns="91425" tIns="91425" rIns="91425" bIns="91425" anchor="t" anchorCtr="0">
            <a:noAutofit/>
          </a:bodyPr>
          <a:lstStyle>
            <a:lvl1pPr lvl="0" algn="l">
              <a:lnSpc>
                <a:spcPct val="80000"/>
              </a:lnSpc>
              <a:spcBef>
                <a:spcPts val="0"/>
              </a:spcBef>
              <a:spcAft>
                <a:spcPts val="0"/>
              </a:spcAft>
              <a:buSzPts val="5200"/>
              <a:buNone/>
              <a:defRPr sz="71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925750" y="3659875"/>
            <a:ext cx="2498400" cy="513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7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flipH="1">
            <a:off x="-1504831" y="1782683"/>
            <a:ext cx="6795898" cy="3371479"/>
          </a:xfrm>
          <a:custGeom>
            <a:avLst/>
            <a:gdLst/>
            <a:ahLst/>
            <a:cxnLst/>
            <a:rect l="l" t="t" r="r" b="b"/>
            <a:pathLst>
              <a:path w="182796" h="90686" extrusionOk="0">
                <a:moveTo>
                  <a:pt x="42095" y="260"/>
                </a:moveTo>
                <a:cubicBezTo>
                  <a:pt x="32418" y="893"/>
                  <a:pt x="23619" y="6668"/>
                  <a:pt x="17167" y="14056"/>
                </a:cubicBezTo>
                <a:cubicBezTo>
                  <a:pt x="14287" y="17340"/>
                  <a:pt x="11810" y="20954"/>
                  <a:pt x="9563" y="24699"/>
                </a:cubicBezTo>
                <a:cubicBezTo>
                  <a:pt x="4782" y="32677"/>
                  <a:pt x="1469" y="39878"/>
                  <a:pt x="649" y="49224"/>
                </a:cubicBezTo>
                <a:cubicBezTo>
                  <a:pt x="1" y="56857"/>
                  <a:pt x="821" y="64561"/>
                  <a:pt x="3068" y="71892"/>
                </a:cubicBezTo>
                <a:cubicBezTo>
                  <a:pt x="4695" y="77249"/>
                  <a:pt x="6985" y="82376"/>
                  <a:pt x="9894" y="87157"/>
                </a:cubicBezTo>
                <a:cubicBezTo>
                  <a:pt x="10125" y="87517"/>
                  <a:pt x="10974" y="89159"/>
                  <a:pt x="11853" y="90541"/>
                </a:cubicBezTo>
                <a:cubicBezTo>
                  <a:pt x="11954" y="90685"/>
                  <a:pt x="170022" y="90426"/>
                  <a:pt x="170022" y="90426"/>
                </a:cubicBezTo>
                <a:cubicBezTo>
                  <a:pt x="178562" y="73087"/>
                  <a:pt x="182796" y="57346"/>
                  <a:pt x="181442" y="44313"/>
                </a:cubicBezTo>
                <a:cubicBezTo>
                  <a:pt x="179973" y="30243"/>
                  <a:pt x="177727" y="16980"/>
                  <a:pt x="159048" y="8483"/>
                </a:cubicBezTo>
                <a:cubicBezTo>
                  <a:pt x="140370" y="1"/>
                  <a:pt x="120438" y="14661"/>
                  <a:pt x="102019" y="14920"/>
                </a:cubicBezTo>
                <a:cubicBezTo>
                  <a:pt x="95294" y="15007"/>
                  <a:pt x="89173" y="12443"/>
                  <a:pt x="82851" y="10514"/>
                </a:cubicBezTo>
                <a:cubicBezTo>
                  <a:pt x="76039" y="8440"/>
                  <a:pt x="69213" y="6294"/>
                  <a:pt x="62416" y="4105"/>
                </a:cubicBezTo>
                <a:cubicBezTo>
                  <a:pt x="56410" y="2161"/>
                  <a:pt x="50247" y="202"/>
                  <a:pt x="43982" y="202"/>
                </a:cubicBezTo>
                <a:cubicBezTo>
                  <a:pt x="43348" y="202"/>
                  <a:pt x="42729" y="231"/>
                  <a:pt x="42095" y="274"/>
                </a:cubicBezTo>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flipH="1">
            <a:off x="-1447" y="2804246"/>
            <a:ext cx="5150645" cy="2346160"/>
          </a:xfrm>
          <a:custGeom>
            <a:avLst/>
            <a:gdLst/>
            <a:ahLst/>
            <a:cxnLst/>
            <a:rect l="l" t="t" r="r" b="b"/>
            <a:pathLst>
              <a:path w="138542" h="63107" extrusionOk="0">
                <a:moveTo>
                  <a:pt x="37084" y="1498"/>
                </a:moveTo>
                <a:cubicBezTo>
                  <a:pt x="30834" y="4018"/>
                  <a:pt x="25966" y="9116"/>
                  <a:pt x="22193" y="14704"/>
                </a:cubicBezTo>
                <a:cubicBezTo>
                  <a:pt x="18406" y="20277"/>
                  <a:pt x="15554" y="26427"/>
                  <a:pt x="12055" y="32173"/>
                </a:cubicBezTo>
                <a:cubicBezTo>
                  <a:pt x="8123" y="38653"/>
                  <a:pt x="7331" y="42153"/>
                  <a:pt x="1916" y="47452"/>
                </a:cubicBezTo>
                <a:cubicBezTo>
                  <a:pt x="1" y="49325"/>
                  <a:pt x="103892" y="63020"/>
                  <a:pt x="103892" y="63020"/>
                </a:cubicBezTo>
                <a:lnTo>
                  <a:pt x="129540" y="63107"/>
                </a:lnTo>
                <a:lnTo>
                  <a:pt x="138541" y="63107"/>
                </a:lnTo>
                <a:lnTo>
                  <a:pt x="138541" y="42225"/>
                </a:lnTo>
                <a:cubicBezTo>
                  <a:pt x="136885" y="41591"/>
                  <a:pt x="134955" y="41116"/>
                  <a:pt x="133040" y="41289"/>
                </a:cubicBezTo>
                <a:cubicBezTo>
                  <a:pt x="132262" y="41361"/>
                  <a:pt x="131484" y="41490"/>
                  <a:pt x="130721" y="41692"/>
                </a:cubicBezTo>
                <a:cubicBezTo>
                  <a:pt x="125119" y="43190"/>
                  <a:pt x="119013" y="42426"/>
                  <a:pt x="114333" y="38812"/>
                </a:cubicBezTo>
                <a:cubicBezTo>
                  <a:pt x="109364" y="34981"/>
                  <a:pt x="106513" y="28644"/>
                  <a:pt x="100997" y="25620"/>
                </a:cubicBezTo>
                <a:cubicBezTo>
                  <a:pt x="96259" y="23013"/>
                  <a:pt x="90599" y="23373"/>
                  <a:pt x="84997" y="23734"/>
                </a:cubicBezTo>
                <a:cubicBezTo>
                  <a:pt x="78805" y="24137"/>
                  <a:pt x="72684" y="24540"/>
                  <a:pt x="67917" y="20968"/>
                </a:cubicBezTo>
                <a:cubicBezTo>
                  <a:pt x="62373" y="16821"/>
                  <a:pt x="61091" y="8843"/>
                  <a:pt x="56036" y="4119"/>
                </a:cubicBezTo>
                <a:cubicBezTo>
                  <a:pt x="53012" y="1296"/>
                  <a:pt x="48922" y="0"/>
                  <a:pt x="44760" y="0"/>
                </a:cubicBezTo>
                <a:cubicBezTo>
                  <a:pt x="42125" y="0"/>
                  <a:pt x="39518" y="504"/>
                  <a:pt x="37084" y="1484"/>
                </a:cubicBezTo>
              </a:path>
            </a:pathLst>
          </a:custGeom>
          <a:gradFill>
            <a:gsLst>
              <a:gs pos="0">
                <a:srgbClr val="E3FFD5"/>
              </a:gs>
              <a:gs pos="100000">
                <a:srgbClr val="90EBBA"/>
              </a:gs>
            </a:gsLst>
            <a:lin ang="10800025"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flipH="1">
            <a:off x="568224" y="3606277"/>
            <a:ext cx="4655367" cy="1546287"/>
          </a:xfrm>
          <a:custGeom>
            <a:avLst/>
            <a:gdLst/>
            <a:ahLst/>
            <a:cxnLst/>
            <a:rect l="l" t="t" r="r" b="b"/>
            <a:pathLst>
              <a:path w="125220" h="41592" extrusionOk="0">
                <a:moveTo>
                  <a:pt x="44111" y="3658"/>
                </a:moveTo>
                <a:cubicBezTo>
                  <a:pt x="40165" y="6654"/>
                  <a:pt x="37184" y="10758"/>
                  <a:pt x="33670" y="14286"/>
                </a:cubicBezTo>
                <a:cubicBezTo>
                  <a:pt x="30156" y="17815"/>
                  <a:pt x="25750" y="20897"/>
                  <a:pt x="20810" y="20954"/>
                </a:cubicBezTo>
                <a:cubicBezTo>
                  <a:pt x="17973" y="20997"/>
                  <a:pt x="15222" y="20018"/>
                  <a:pt x="12486" y="19039"/>
                </a:cubicBezTo>
                <a:cubicBezTo>
                  <a:pt x="9375" y="17915"/>
                  <a:pt x="6265" y="16807"/>
                  <a:pt x="3024" y="17195"/>
                </a:cubicBezTo>
                <a:cubicBezTo>
                  <a:pt x="1987" y="17325"/>
                  <a:pt x="965" y="17599"/>
                  <a:pt x="0" y="18016"/>
                </a:cubicBezTo>
                <a:cubicBezTo>
                  <a:pt x="346" y="19644"/>
                  <a:pt x="778" y="21257"/>
                  <a:pt x="1253" y="22855"/>
                </a:cubicBezTo>
                <a:cubicBezTo>
                  <a:pt x="2880" y="28212"/>
                  <a:pt x="5170" y="33339"/>
                  <a:pt x="8079" y="38106"/>
                </a:cubicBezTo>
                <a:cubicBezTo>
                  <a:pt x="8310" y="38481"/>
                  <a:pt x="9174" y="40137"/>
                  <a:pt x="10052" y="41519"/>
                </a:cubicBezTo>
                <a:cubicBezTo>
                  <a:pt x="10124" y="41591"/>
                  <a:pt x="125162" y="41418"/>
                  <a:pt x="125219" y="41505"/>
                </a:cubicBezTo>
                <a:cubicBezTo>
                  <a:pt x="124859" y="41217"/>
                  <a:pt x="124557" y="40886"/>
                  <a:pt x="124297" y="40511"/>
                </a:cubicBezTo>
                <a:cubicBezTo>
                  <a:pt x="122526" y="38106"/>
                  <a:pt x="119099" y="37818"/>
                  <a:pt x="116161" y="38120"/>
                </a:cubicBezTo>
                <a:cubicBezTo>
                  <a:pt x="113223" y="38437"/>
                  <a:pt x="110127" y="39114"/>
                  <a:pt x="107419" y="37919"/>
                </a:cubicBezTo>
                <a:cubicBezTo>
                  <a:pt x="102134" y="35571"/>
                  <a:pt x="101558" y="27766"/>
                  <a:pt x="96921" y="24281"/>
                </a:cubicBezTo>
                <a:cubicBezTo>
                  <a:pt x="93695" y="21847"/>
                  <a:pt x="89605" y="22164"/>
                  <a:pt x="85457" y="22481"/>
                </a:cubicBezTo>
                <a:cubicBezTo>
                  <a:pt x="81943" y="22740"/>
                  <a:pt x="78386" y="23014"/>
                  <a:pt x="75276" y="21602"/>
                </a:cubicBezTo>
                <a:cubicBezTo>
                  <a:pt x="66952" y="17843"/>
                  <a:pt x="66347" y="4450"/>
                  <a:pt x="57965" y="836"/>
                </a:cubicBezTo>
                <a:cubicBezTo>
                  <a:pt x="56655" y="274"/>
                  <a:pt x="55258" y="0"/>
                  <a:pt x="53846" y="15"/>
                </a:cubicBezTo>
                <a:cubicBezTo>
                  <a:pt x="50419" y="15"/>
                  <a:pt x="46919" y="1527"/>
                  <a:pt x="44111" y="3658"/>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flipH="1">
            <a:off x="-518832" y="2571746"/>
            <a:ext cx="1301062" cy="1333212"/>
          </a:xfrm>
          <a:custGeom>
            <a:avLst/>
            <a:gdLst/>
            <a:ahLst/>
            <a:cxnLst/>
            <a:rect l="l" t="t" r="r" b="b"/>
            <a:pathLst>
              <a:path w="15194" h="15569" extrusionOk="0">
                <a:moveTo>
                  <a:pt x="13955" y="5502"/>
                </a:moveTo>
                <a:cubicBezTo>
                  <a:pt x="12343" y="2204"/>
                  <a:pt x="7936" y="0"/>
                  <a:pt x="4436" y="3687"/>
                </a:cubicBezTo>
                <a:cubicBezTo>
                  <a:pt x="1" y="8367"/>
                  <a:pt x="5416" y="15568"/>
                  <a:pt x="11176" y="12875"/>
                </a:cubicBezTo>
                <a:cubicBezTo>
                  <a:pt x="14805" y="11190"/>
                  <a:pt x="15194" y="8022"/>
                  <a:pt x="13955" y="5502"/>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3">
  <p:cSld name="CUSTOM_7">
    <p:spTree>
      <p:nvGrpSpPr>
        <p:cNvPr id="1" name="Shape 140"/>
        <p:cNvGrpSpPr/>
        <p:nvPr/>
      </p:nvGrpSpPr>
      <p:grpSpPr>
        <a:xfrm>
          <a:off x="0" y="0"/>
          <a:ext cx="0" cy="0"/>
          <a:chOff x="0" y="0"/>
          <a:chExt cx="0" cy="0"/>
        </a:xfrm>
      </p:grpSpPr>
      <p:sp>
        <p:nvSpPr>
          <p:cNvPr id="141" name="Google Shape;141;p17"/>
          <p:cNvSpPr/>
          <p:nvPr/>
        </p:nvSpPr>
        <p:spPr>
          <a:xfrm>
            <a:off x="-848" y="1674182"/>
            <a:ext cx="5408662" cy="615873"/>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7"/>
          <p:cNvSpPr/>
          <p:nvPr/>
        </p:nvSpPr>
        <p:spPr>
          <a:xfrm>
            <a:off x="-848" y="2550995"/>
            <a:ext cx="5408662" cy="615873"/>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7"/>
          <p:cNvSpPr/>
          <p:nvPr/>
        </p:nvSpPr>
        <p:spPr>
          <a:xfrm>
            <a:off x="-848" y="3427645"/>
            <a:ext cx="5408662" cy="615873"/>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7"/>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45" name="Google Shape;145;p17"/>
          <p:cNvSpPr txBox="1">
            <a:spLocks noGrp="1"/>
          </p:cNvSpPr>
          <p:nvPr>
            <p:ph type="title" idx="2"/>
          </p:nvPr>
        </p:nvSpPr>
        <p:spPr>
          <a:xfrm>
            <a:off x="3831300" y="1674300"/>
            <a:ext cx="1494300" cy="6159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SzPts val="2500"/>
              <a:buNon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46" name="Google Shape;146;p17"/>
          <p:cNvSpPr txBox="1">
            <a:spLocks noGrp="1"/>
          </p:cNvSpPr>
          <p:nvPr>
            <p:ph type="subTitle" idx="1"/>
          </p:nvPr>
        </p:nvSpPr>
        <p:spPr>
          <a:xfrm>
            <a:off x="5443200" y="1674150"/>
            <a:ext cx="2980800" cy="615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147" name="Google Shape;147;p17"/>
          <p:cNvSpPr txBox="1">
            <a:spLocks noGrp="1"/>
          </p:cNvSpPr>
          <p:nvPr>
            <p:ph type="title" idx="3"/>
          </p:nvPr>
        </p:nvSpPr>
        <p:spPr>
          <a:xfrm>
            <a:off x="3831300" y="2550975"/>
            <a:ext cx="1494300" cy="6159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SzPts val="2500"/>
              <a:buNon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48" name="Google Shape;148;p17"/>
          <p:cNvSpPr txBox="1">
            <a:spLocks noGrp="1"/>
          </p:cNvSpPr>
          <p:nvPr>
            <p:ph type="subTitle" idx="4"/>
          </p:nvPr>
        </p:nvSpPr>
        <p:spPr>
          <a:xfrm>
            <a:off x="5443200" y="2550825"/>
            <a:ext cx="2980800" cy="615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149" name="Google Shape;149;p17"/>
          <p:cNvSpPr txBox="1">
            <a:spLocks noGrp="1"/>
          </p:cNvSpPr>
          <p:nvPr>
            <p:ph type="title" idx="5"/>
          </p:nvPr>
        </p:nvSpPr>
        <p:spPr>
          <a:xfrm>
            <a:off x="3831300" y="3427825"/>
            <a:ext cx="1494300" cy="6159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SzPts val="2500"/>
              <a:buNone/>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50" name="Google Shape;150;p17"/>
          <p:cNvSpPr txBox="1">
            <a:spLocks noGrp="1"/>
          </p:cNvSpPr>
          <p:nvPr>
            <p:ph type="subTitle" idx="6"/>
          </p:nvPr>
        </p:nvSpPr>
        <p:spPr>
          <a:xfrm>
            <a:off x="5443200" y="3427675"/>
            <a:ext cx="2980800" cy="615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4"/>
        <p:cNvGrpSpPr/>
        <p:nvPr/>
      </p:nvGrpSpPr>
      <p:grpSpPr>
        <a:xfrm>
          <a:off x="0" y="0"/>
          <a:ext cx="0" cy="0"/>
          <a:chOff x="0" y="0"/>
          <a:chExt cx="0" cy="0"/>
        </a:xfrm>
      </p:grpSpPr>
      <p:sp>
        <p:nvSpPr>
          <p:cNvPr id="185" name="Google Shape;185;p21"/>
          <p:cNvSpPr txBox="1">
            <a:spLocks noGrp="1"/>
          </p:cNvSpPr>
          <p:nvPr>
            <p:ph type="title"/>
          </p:nvPr>
        </p:nvSpPr>
        <p:spPr>
          <a:xfrm>
            <a:off x="5443200" y="1767600"/>
            <a:ext cx="2980800" cy="1785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86" name="Google Shape;186;p21"/>
          <p:cNvSpPr/>
          <p:nvPr/>
        </p:nvSpPr>
        <p:spPr>
          <a:xfrm flipH="1">
            <a:off x="-14590" y="-179329"/>
            <a:ext cx="5025144" cy="5336997"/>
          </a:xfrm>
          <a:custGeom>
            <a:avLst/>
            <a:gdLst/>
            <a:ahLst/>
            <a:cxnLst/>
            <a:rect l="l" t="t" r="r" b="b"/>
            <a:pathLst>
              <a:path w="154870" h="164481" extrusionOk="0">
                <a:moveTo>
                  <a:pt x="28" y="164344"/>
                </a:moveTo>
                <a:cubicBezTo>
                  <a:pt x="1561" y="153364"/>
                  <a:pt x="9830" y="132554"/>
                  <a:pt x="48712" y="118946"/>
                </a:cubicBezTo>
                <a:cubicBezTo>
                  <a:pt x="103639" y="99724"/>
                  <a:pt x="93946" y="55284"/>
                  <a:pt x="93946" y="55284"/>
                </a:cubicBezTo>
                <a:cubicBezTo>
                  <a:pt x="93946" y="55284"/>
                  <a:pt x="83869" y="1"/>
                  <a:pt x="154869" y="3834"/>
                </a:cubicBezTo>
                <a:cubicBezTo>
                  <a:pt x="154705" y="3971"/>
                  <a:pt x="154705" y="164152"/>
                  <a:pt x="154705" y="164152"/>
                </a:cubicBezTo>
                <a:cubicBezTo>
                  <a:pt x="154705" y="164152"/>
                  <a:pt x="0" y="164481"/>
                  <a:pt x="28" y="16434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p:cSld name="CUSTOM_15">
    <p:spTree>
      <p:nvGrpSpPr>
        <p:cNvPr id="1" name="Shape 187"/>
        <p:cNvGrpSpPr/>
        <p:nvPr/>
      </p:nvGrpSpPr>
      <p:grpSpPr>
        <a:xfrm>
          <a:off x="0" y="0"/>
          <a:ext cx="0" cy="0"/>
          <a:chOff x="0" y="0"/>
          <a:chExt cx="0" cy="0"/>
        </a:xfrm>
      </p:grpSpPr>
      <p:sp>
        <p:nvSpPr>
          <p:cNvPr id="188" name="Google Shape;188;p22"/>
          <p:cNvSpPr txBox="1">
            <a:spLocks noGrp="1"/>
          </p:cNvSpPr>
          <p:nvPr>
            <p:ph type="ctrTitle"/>
          </p:nvPr>
        </p:nvSpPr>
        <p:spPr>
          <a:xfrm>
            <a:off x="720000" y="540000"/>
            <a:ext cx="4723200" cy="40608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5200"/>
              <a:buNone/>
              <a:defRPr sz="71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ight columns">
  <p:cSld name="CUSTOM_9">
    <p:spTree>
      <p:nvGrpSpPr>
        <p:cNvPr id="1" name="Shape 189"/>
        <p:cNvGrpSpPr/>
        <p:nvPr/>
      </p:nvGrpSpPr>
      <p:grpSpPr>
        <a:xfrm>
          <a:off x="0" y="0"/>
          <a:ext cx="0" cy="0"/>
          <a:chOff x="0" y="0"/>
          <a:chExt cx="0" cy="0"/>
        </a:xfrm>
      </p:grpSpPr>
      <p:sp>
        <p:nvSpPr>
          <p:cNvPr id="190" name="Google Shape;190;p23"/>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91" name="Google Shape;191;p23"/>
          <p:cNvSpPr txBox="1">
            <a:spLocks noGrp="1"/>
          </p:cNvSpPr>
          <p:nvPr>
            <p:ph type="subTitle" idx="1"/>
          </p:nvPr>
        </p:nvSpPr>
        <p:spPr>
          <a:xfrm>
            <a:off x="720000" y="2287300"/>
            <a:ext cx="1874100" cy="501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000"/>
              <a:buNone/>
              <a:defRPr sz="11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
        <p:nvSpPr>
          <p:cNvPr id="192" name="Google Shape;192;p23"/>
          <p:cNvSpPr txBox="1">
            <a:spLocks noGrp="1"/>
          </p:cNvSpPr>
          <p:nvPr>
            <p:ph type="subTitle" idx="2"/>
          </p:nvPr>
        </p:nvSpPr>
        <p:spPr>
          <a:xfrm>
            <a:off x="720000" y="1488300"/>
            <a:ext cx="1874100" cy="501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000"/>
              <a:buNone/>
              <a:defRPr sz="11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
        <p:nvSpPr>
          <p:cNvPr id="193" name="Google Shape;193;p23"/>
          <p:cNvSpPr txBox="1">
            <a:spLocks noGrp="1"/>
          </p:cNvSpPr>
          <p:nvPr>
            <p:ph type="subTitle" idx="3"/>
          </p:nvPr>
        </p:nvSpPr>
        <p:spPr>
          <a:xfrm>
            <a:off x="720000" y="3086300"/>
            <a:ext cx="1874100" cy="501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000"/>
              <a:buNone/>
              <a:defRPr sz="11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
        <p:nvSpPr>
          <p:cNvPr id="194" name="Google Shape;194;p23"/>
          <p:cNvSpPr txBox="1">
            <a:spLocks noGrp="1"/>
          </p:cNvSpPr>
          <p:nvPr>
            <p:ph type="subTitle" idx="4"/>
          </p:nvPr>
        </p:nvSpPr>
        <p:spPr>
          <a:xfrm>
            <a:off x="720000" y="3885300"/>
            <a:ext cx="1874100" cy="5016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000"/>
              <a:buNone/>
              <a:defRPr sz="1100"/>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a:endParaRPr/>
          </a:p>
        </p:txBody>
      </p:sp>
      <p:sp>
        <p:nvSpPr>
          <p:cNvPr id="195" name="Google Shape;195;p23"/>
          <p:cNvSpPr txBox="1">
            <a:spLocks noGrp="1"/>
          </p:cNvSpPr>
          <p:nvPr>
            <p:ph type="subTitle" idx="5"/>
          </p:nvPr>
        </p:nvSpPr>
        <p:spPr>
          <a:xfrm>
            <a:off x="6549900" y="2287300"/>
            <a:ext cx="1874100" cy="50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196" name="Google Shape;196;p23"/>
          <p:cNvSpPr txBox="1">
            <a:spLocks noGrp="1"/>
          </p:cNvSpPr>
          <p:nvPr>
            <p:ph type="subTitle" idx="6"/>
          </p:nvPr>
        </p:nvSpPr>
        <p:spPr>
          <a:xfrm>
            <a:off x="6549900" y="1488300"/>
            <a:ext cx="1874100" cy="50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197" name="Google Shape;197;p23"/>
          <p:cNvSpPr txBox="1">
            <a:spLocks noGrp="1"/>
          </p:cNvSpPr>
          <p:nvPr>
            <p:ph type="subTitle" idx="7"/>
          </p:nvPr>
        </p:nvSpPr>
        <p:spPr>
          <a:xfrm>
            <a:off x="6549900" y="3086300"/>
            <a:ext cx="1874100" cy="50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198" name="Google Shape;198;p23"/>
          <p:cNvSpPr txBox="1">
            <a:spLocks noGrp="1"/>
          </p:cNvSpPr>
          <p:nvPr>
            <p:ph type="subTitle" idx="8"/>
          </p:nvPr>
        </p:nvSpPr>
        <p:spPr>
          <a:xfrm>
            <a:off x="6549900" y="3885300"/>
            <a:ext cx="1874100" cy="5016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x columns 2">
  <p:cSld name="CUSTOM_10">
    <p:spTree>
      <p:nvGrpSpPr>
        <p:cNvPr id="1" name="Shape 199"/>
        <p:cNvGrpSpPr/>
        <p:nvPr/>
      </p:nvGrpSpPr>
      <p:grpSpPr>
        <a:xfrm>
          <a:off x="0" y="0"/>
          <a:ext cx="0" cy="0"/>
          <a:chOff x="0" y="0"/>
          <a:chExt cx="0" cy="0"/>
        </a:xfrm>
      </p:grpSpPr>
      <p:sp>
        <p:nvSpPr>
          <p:cNvPr id="200" name="Google Shape;200;p24"/>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201" name="Google Shape;201;p24"/>
          <p:cNvSpPr/>
          <p:nvPr/>
        </p:nvSpPr>
        <p:spPr>
          <a:xfrm>
            <a:off x="4164" y="-5"/>
            <a:ext cx="2490702" cy="1204920"/>
          </a:xfrm>
          <a:custGeom>
            <a:avLst/>
            <a:gdLst/>
            <a:ahLst/>
            <a:cxnLst/>
            <a:rect l="l" t="t" r="r" b="b"/>
            <a:pathLst>
              <a:path w="77713" h="37595" extrusionOk="0">
                <a:moveTo>
                  <a:pt x="1" y="37594"/>
                </a:moveTo>
                <a:cubicBezTo>
                  <a:pt x="5046" y="37461"/>
                  <a:pt x="13618" y="35389"/>
                  <a:pt x="18263" y="23643"/>
                </a:cubicBezTo>
                <a:cubicBezTo>
                  <a:pt x="22824" y="12114"/>
                  <a:pt x="34955" y="10644"/>
                  <a:pt x="42557" y="10928"/>
                </a:cubicBezTo>
                <a:cubicBezTo>
                  <a:pt x="48121" y="11162"/>
                  <a:pt x="53668" y="10359"/>
                  <a:pt x="58932" y="8588"/>
                </a:cubicBezTo>
                <a:cubicBezTo>
                  <a:pt x="65849" y="6232"/>
                  <a:pt x="74437" y="2907"/>
                  <a:pt x="77712" y="0"/>
                </a:cubicBezTo>
                <a:lnTo>
                  <a:pt x="1" y="0"/>
                </a:lnTo>
                <a:cubicBezTo>
                  <a:pt x="1" y="0"/>
                  <a:pt x="1" y="37594"/>
                  <a:pt x="1" y="37594"/>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4"/>
          <p:cNvSpPr/>
          <p:nvPr/>
        </p:nvSpPr>
        <p:spPr>
          <a:xfrm>
            <a:off x="6651463" y="-5"/>
            <a:ext cx="2490125" cy="1204920"/>
          </a:xfrm>
          <a:custGeom>
            <a:avLst/>
            <a:gdLst/>
            <a:ahLst/>
            <a:cxnLst/>
            <a:rect l="l" t="t" r="r" b="b"/>
            <a:pathLst>
              <a:path w="77695" h="37595" extrusionOk="0">
                <a:moveTo>
                  <a:pt x="77695" y="37594"/>
                </a:moveTo>
                <a:cubicBezTo>
                  <a:pt x="72649" y="37461"/>
                  <a:pt x="64077" y="35389"/>
                  <a:pt x="59432" y="23643"/>
                </a:cubicBezTo>
                <a:cubicBezTo>
                  <a:pt x="54888" y="12114"/>
                  <a:pt x="42757" y="10644"/>
                  <a:pt x="35138" y="10928"/>
                </a:cubicBezTo>
                <a:cubicBezTo>
                  <a:pt x="29574" y="11162"/>
                  <a:pt x="24027" y="10359"/>
                  <a:pt x="18764" y="8588"/>
                </a:cubicBezTo>
                <a:cubicBezTo>
                  <a:pt x="11846" y="6232"/>
                  <a:pt x="3275" y="2907"/>
                  <a:pt x="0" y="0"/>
                </a:cubicBezTo>
                <a:lnTo>
                  <a:pt x="77695" y="0"/>
                </a:lnTo>
                <a:cubicBezTo>
                  <a:pt x="77695" y="0"/>
                  <a:pt x="77695" y="37594"/>
                  <a:pt x="77695" y="37594"/>
                </a:cubicBezTo>
                <a:close/>
              </a:path>
            </a:pathLst>
          </a:custGeom>
          <a:gradFill>
            <a:gsLst>
              <a:gs pos="0">
                <a:srgbClr val="E3FFD5"/>
              </a:gs>
              <a:gs pos="100000">
                <a:srgbClr val="90EBBA"/>
              </a:gs>
            </a:gsLst>
            <a:lin ang="108014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4"/>
          <p:cNvSpPr txBox="1">
            <a:spLocks noGrp="1"/>
          </p:cNvSpPr>
          <p:nvPr>
            <p:ph type="subTitle" idx="1"/>
          </p:nvPr>
        </p:nvSpPr>
        <p:spPr>
          <a:xfrm>
            <a:off x="2957175" y="1567325"/>
            <a:ext cx="1206000" cy="3312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a:endParaRPr/>
          </a:p>
        </p:txBody>
      </p:sp>
      <p:sp>
        <p:nvSpPr>
          <p:cNvPr id="204" name="Google Shape;204;p24"/>
          <p:cNvSpPr txBox="1">
            <a:spLocks noGrp="1"/>
          </p:cNvSpPr>
          <p:nvPr>
            <p:ph type="subTitle" idx="2"/>
          </p:nvPr>
        </p:nvSpPr>
        <p:spPr>
          <a:xfrm>
            <a:off x="1291975" y="1576575"/>
            <a:ext cx="1574100" cy="6369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05" name="Google Shape;205;p24"/>
          <p:cNvSpPr txBox="1">
            <a:spLocks noGrp="1"/>
          </p:cNvSpPr>
          <p:nvPr>
            <p:ph type="subTitle" idx="3"/>
          </p:nvPr>
        </p:nvSpPr>
        <p:spPr>
          <a:xfrm>
            <a:off x="2957175" y="3836931"/>
            <a:ext cx="1206000" cy="3312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a:endParaRPr/>
          </a:p>
        </p:txBody>
      </p:sp>
      <p:sp>
        <p:nvSpPr>
          <p:cNvPr id="206" name="Google Shape;206;p24"/>
          <p:cNvSpPr txBox="1">
            <a:spLocks noGrp="1"/>
          </p:cNvSpPr>
          <p:nvPr>
            <p:ph type="subTitle" idx="4"/>
          </p:nvPr>
        </p:nvSpPr>
        <p:spPr>
          <a:xfrm>
            <a:off x="1291975" y="3846175"/>
            <a:ext cx="1574100" cy="6369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07" name="Google Shape;207;p24"/>
          <p:cNvSpPr txBox="1">
            <a:spLocks noGrp="1"/>
          </p:cNvSpPr>
          <p:nvPr>
            <p:ph type="subTitle" idx="5"/>
          </p:nvPr>
        </p:nvSpPr>
        <p:spPr>
          <a:xfrm>
            <a:off x="2385075" y="2700037"/>
            <a:ext cx="1206000" cy="331200"/>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a:endParaRPr/>
          </a:p>
        </p:txBody>
      </p:sp>
      <p:sp>
        <p:nvSpPr>
          <p:cNvPr id="208" name="Google Shape;208;p24"/>
          <p:cNvSpPr txBox="1">
            <a:spLocks noGrp="1"/>
          </p:cNvSpPr>
          <p:nvPr>
            <p:ph type="subTitle" idx="6"/>
          </p:nvPr>
        </p:nvSpPr>
        <p:spPr>
          <a:xfrm>
            <a:off x="720000" y="2709275"/>
            <a:ext cx="1574100" cy="6369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09" name="Google Shape;209;p24"/>
          <p:cNvSpPr txBox="1">
            <a:spLocks noGrp="1"/>
          </p:cNvSpPr>
          <p:nvPr>
            <p:ph type="subTitle" idx="7"/>
          </p:nvPr>
        </p:nvSpPr>
        <p:spPr>
          <a:xfrm flipH="1">
            <a:off x="4980825" y="1567325"/>
            <a:ext cx="1206000" cy="331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210" name="Google Shape;210;p24"/>
          <p:cNvSpPr txBox="1">
            <a:spLocks noGrp="1"/>
          </p:cNvSpPr>
          <p:nvPr>
            <p:ph type="subTitle" idx="8"/>
          </p:nvPr>
        </p:nvSpPr>
        <p:spPr>
          <a:xfrm flipH="1">
            <a:off x="6277925" y="1576575"/>
            <a:ext cx="1574100" cy="636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11" name="Google Shape;211;p24"/>
          <p:cNvSpPr txBox="1">
            <a:spLocks noGrp="1"/>
          </p:cNvSpPr>
          <p:nvPr>
            <p:ph type="subTitle" idx="9"/>
          </p:nvPr>
        </p:nvSpPr>
        <p:spPr>
          <a:xfrm flipH="1">
            <a:off x="4980825" y="3836931"/>
            <a:ext cx="1206000" cy="331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212" name="Google Shape;212;p24"/>
          <p:cNvSpPr txBox="1">
            <a:spLocks noGrp="1"/>
          </p:cNvSpPr>
          <p:nvPr>
            <p:ph type="subTitle" idx="13"/>
          </p:nvPr>
        </p:nvSpPr>
        <p:spPr>
          <a:xfrm flipH="1">
            <a:off x="6277925" y="3846175"/>
            <a:ext cx="1574100" cy="636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213" name="Google Shape;213;p24"/>
          <p:cNvSpPr txBox="1">
            <a:spLocks noGrp="1"/>
          </p:cNvSpPr>
          <p:nvPr>
            <p:ph type="subTitle" idx="14"/>
          </p:nvPr>
        </p:nvSpPr>
        <p:spPr>
          <a:xfrm flipH="1">
            <a:off x="5552925" y="2700037"/>
            <a:ext cx="1206000" cy="3312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214" name="Google Shape;214;p24"/>
          <p:cNvSpPr txBox="1">
            <a:spLocks noGrp="1"/>
          </p:cNvSpPr>
          <p:nvPr>
            <p:ph type="subTitle" idx="15"/>
          </p:nvPr>
        </p:nvSpPr>
        <p:spPr>
          <a:xfrm flipH="1">
            <a:off x="6849900" y="2709275"/>
            <a:ext cx="1574100" cy="636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000"/>
              <a:buNone/>
              <a:defRPr sz="1100"/>
            </a:lvl1pPr>
            <a:lvl2pPr lvl="1" algn="l">
              <a:lnSpc>
                <a:spcPct val="100000"/>
              </a:lnSpc>
              <a:spcBef>
                <a:spcPts val="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2">
  <p:cSld name="CUSTOM_14">
    <p:spTree>
      <p:nvGrpSpPr>
        <p:cNvPr id="1" name="Shape 225"/>
        <p:cNvGrpSpPr/>
        <p:nvPr/>
      </p:nvGrpSpPr>
      <p:grpSpPr>
        <a:xfrm>
          <a:off x="0" y="0"/>
          <a:ext cx="0" cy="0"/>
          <a:chOff x="0" y="0"/>
          <a:chExt cx="0" cy="0"/>
        </a:xfrm>
      </p:grpSpPr>
      <p:sp>
        <p:nvSpPr>
          <p:cNvPr id="226" name="Google Shape;226;p26"/>
          <p:cNvSpPr/>
          <p:nvPr/>
        </p:nvSpPr>
        <p:spPr>
          <a:xfrm>
            <a:off x="1192350" y="625625"/>
            <a:ext cx="6595754" cy="3833136"/>
          </a:xfrm>
          <a:custGeom>
            <a:avLst/>
            <a:gdLst/>
            <a:ahLst/>
            <a:cxnLst/>
            <a:rect l="l" t="t" r="r" b="b"/>
            <a:pathLst>
              <a:path w="305359" h="177460" extrusionOk="0">
                <a:moveTo>
                  <a:pt x="262195" y="0"/>
                </a:moveTo>
                <a:cubicBezTo>
                  <a:pt x="258473" y="0"/>
                  <a:pt x="254363" y="1311"/>
                  <a:pt x="249880" y="4529"/>
                </a:cubicBezTo>
                <a:cubicBezTo>
                  <a:pt x="244029" y="8719"/>
                  <a:pt x="237832" y="12908"/>
                  <a:pt x="231758" y="16875"/>
                </a:cubicBezTo>
                <a:cubicBezTo>
                  <a:pt x="229627" y="18263"/>
                  <a:pt x="227296" y="19329"/>
                  <a:pt x="224867" y="20023"/>
                </a:cubicBezTo>
                <a:lnTo>
                  <a:pt x="209844" y="24287"/>
                </a:lnTo>
                <a:cubicBezTo>
                  <a:pt x="206944" y="25108"/>
                  <a:pt x="203988" y="25508"/>
                  <a:pt x="201050" y="25508"/>
                </a:cubicBezTo>
                <a:cubicBezTo>
                  <a:pt x="193795" y="25508"/>
                  <a:pt x="186653" y="23071"/>
                  <a:pt x="180741" y="18536"/>
                </a:cubicBezTo>
                <a:cubicBezTo>
                  <a:pt x="168844" y="9391"/>
                  <a:pt x="152459" y="6436"/>
                  <a:pt x="136250" y="6436"/>
                </a:cubicBezTo>
                <a:cubicBezTo>
                  <a:pt x="106628" y="6436"/>
                  <a:pt x="77592" y="16305"/>
                  <a:pt x="77592" y="16305"/>
                </a:cubicBezTo>
                <a:cubicBezTo>
                  <a:pt x="77592" y="16305"/>
                  <a:pt x="54661" y="12264"/>
                  <a:pt x="48786" y="10727"/>
                </a:cubicBezTo>
                <a:cubicBezTo>
                  <a:pt x="47704" y="10441"/>
                  <a:pt x="46204" y="10268"/>
                  <a:pt x="44426" y="10268"/>
                </a:cubicBezTo>
                <a:cubicBezTo>
                  <a:pt x="35570" y="10268"/>
                  <a:pt x="19808" y="14559"/>
                  <a:pt x="14378" y="30559"/>
                </a:cubicBezTo>
                <a:cubicBezTo>
                  <a:pt x="9048" y="46325"/>
                  <a:pt x="23352" y="62314"/>
                  <a:pt x="28632" y="67520"/>
                </a:cubicBezTo>
                <a:cubicBezTo>
                  <a:pt x="32202" y="71015"/>
                  <a:pt x="34929" y="75279"/>
                  <a:pt x="36590" y="79964"/>
                </a:cubicBezTo>
                <a:cubicBezTo>
                  <a:pt x="39788" y="89062"/>
                  <a:pt x="39961" y="102622"/>
                  <a:pt x="22435" y="115463"/>
                </a:cubicBezTo>
                <a:cubicBezTo>
                  <a:pt x="0" y="131873"/>
                  <a:pt x="12445" y="154159"/>
                  <a:pt x="20179" y="164422"/>
                </a:cubicBezTo>
                <a:cubicBezTo>
                  <a:pt x="23327" y="168587"/>
                  <a:pt x="27665" y="171710"/>
                  <a:pt x="32599" y="173421"/>
                </a:cubicBezTo>
                <a:cubicBezTo>
                  <a:pt x="37677" y="175147"/>
                  <a:pt x="45157" y="176879"/>
                  <a:pt x="54741" y="176879"/>
                </a:cubicBezTo>
                <a:cubicBezTo>
                  <a:pt x="64291" y="176879"/>
                  <a:pt x="75930" y="175159"/>
                  <a:pt x="89367" y="170000"/>
                </a:cubicBezTo>
                <a:cubicBezTo>
                  <a:pt x="100815" y="165592"/>
                  <a:pt x="118494" y="164014"/>
                  <a:pt x="137937" y="164014"/>
                </a:cubicBezTo>
                <a:cubicBezTo>
                  <a:pt x="173056" y="164014"/>
                  <a:pt x="213934" y="169162"/>
                  <a:pt x="234262" y="172082"/>
                </a:cubicBezTo>
                <a:cubicBezTo>
                  <a:pt x="240360" y="172975"/>
                  <a:pt x="246384" y="174388"/>
                  <a:pt x="252235" y="176296"/>
                </a:cubicBezTo>
                <a:cubicBezTo>
                  <a:pt x="254243" y="176934"/>
                  <a:pt x="256700" y="177459"/>
                  <a:pt x="259356" y="177459"/>
                </a:cubicBezTo>
                <a:cubicBezTo>
                  <a:pt x="267850" y="177459"/>
                  <a:pt x="278382" y="172090"/>
                  <a:pt x="282800" y="147863"/>
                </a:cubicBezTo>
                <a:cubicBezTo>
                  <a:pt x="283222" y="145607"/>
                  <a:pt x="283346" y="143301"/>
                  <a:pt x="283172" y="140996"/>
                </a:cubicBezTo>
                <a:cubicBezTo>
                  <a:pt x="282577" y="133336"/>
                  <a:pt x="280148" y="114917"/>
                  <a:pt x="270232" y="102076"/>
                </a:cubicBezTo>
                <a:cubicBezTo>
                  <a:pt x="268001" y="99250"/>
                  <a:pt x="267034" y="95656"/>
                  <a:pt x="267579" y="92111"/>
                </a:cubicBezTo>
                <a:cubicBezTo>
                  <a:pt x="268398" y="87128"/>
                  <a:pt x="271992" y="80485"/>
                  <a:pt x="283346" y="74238"/>
                </a:cubicBezTo>
                <a:cubicBezTo>
                  <a:pt x="305359" y="62165"/>
                  <a:pt x="287386" y="25278"/>
                  <a:pt x="287386" y="25278"/>
                </a:cubicBezTo>
                <a:cubicBezTo>
                  <a:pt x="287386" y="25278"/>
                  <a:pt x="278538" y="0"/>
                  <a:pt x="262195" y="0"/>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6"/>
          <p:cNvSpPr txBox="1">
            <a:spLocks noGrp="1"/>
          </p:cNvSpPr>
          <p:nvPr>
            <p:ph type="title"/>
          </p:nvPr>
        </p:nvSpPr>
        <p:spPr>
          <a:xfrm>
            <a:off x="3192200" y="1520775"/>
            <a:ext cx="2649300" cy="810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228" name="Google Shape;228;p26"/>
          <p:cNvSpPr txBox="1">
            <a:spLocks noGrp="1"/>
          </p:cNvSpPr>
          <p:nvPr>
            <p:ph type="subTitle" idx="1"/>
          </p:nvPr>
        </p:nvSpPr>
        <p:spPr>
          <a:xfrm>
            <a:off x="3192200" y="2324925"/>
            <a:ext cx="2649300" cy="20295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SzPts val="1000"/>
              <a:buNone/>
              <a:defRPr sz="1200"/>
            </a:lvl1pPr>
            <a:lvl2pPr lvl="1" algn="ctr">
              <a:lnSpc>
                <a:spcPct val="100000"/>
              </a:lnSpc>
              <a:spcBef>
                <a:spcPts val="160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46"/>
        <p:cNvGrpSpPr/>
        <p:nvPr/>
      </p:nvGrpSpPr>
      <p:grpSpPr>
        <a:xfrm>
          <a:off x="0" y="0"/>
          <a:ext cx="0" cy="0"/>
          <a:chOff x="0" y="0"/>
          <a:chExt cx="0" cy="0"/>
        </a:xfrm>
      </p:grpSpPr>
      <p:sp>
        <p:nvSpPr>
          <p:cNvPr id="247" name="Google Shape;247;p30"/>
          <p:cNvSpPr/>
          <p:nvPr/>
        </p:nvSpPr>
        <p:spPr>
          <a:xfrm>
            <a:off x="4572000" y="-125"/>
            <a:ext cx="4572000" cy="5143500"/>
          </a:xfrm>
          <a:prstGeom prst="rect">
            <a:avLst/>
          </a:pr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0"/>
          <p:cNvSpPr txBox="1">
            <a:spLocks noGrp="1"/>
          </p:cNvSpPr>
          <p:nvPr>
            <p:ph type="title"/>
          </p:nvPr>
        </p:nvSpPr>
        <p:spPr>
          <a:xfrm>
            <a:off x="720000" y="1233175"/>
            <a:ext cx="35907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249" name="Google Shape;249;p30"/>
          <p:cNvSpPr txBox="1">
            <a:spLocks noGrp="1"/>
          </p:cNvSpPr>
          <p:nvPr>
            <p:ph type="subTitle" idx="1"/>
          </p:nvPr>
        </p:nvSpPr>
        <p:spPr>
          <a:xfrm>
            <a:off x="720000" y="2803075"/>
            <a:ext cx="35907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50" name="Google Shape;250;p30"/>
          <p:cNvSpPr txBox="1">
            <a:spLocks noGrp="1"/>
          </p:cNvSpPr>
          <p:nvPr>
            <p:ph type="body" idx="2"/>
          </p:nvPr>
        </p:nvSpPr>
        <p:spPr>
          <a:xfrm>
            <a:off x="4939500" y="724075"/>
            <a:ext cx="3484500" cy="3695100"/>
          </a:xfrm>
          <a:prstGeom prst="rect">
            <a:avLst/>
          </a:prstGeom>
          <a:noFill/>
          <a:ln>
            <a:noFill/>
          </a:ln>
        </p:spPr>
        <p:txBody>
          <a:bodyPr spcFirstLastPara="1" wrap="square" lIns="91425" tIns="91425" rIns="91425" bIns="91425" anchor="ctr" anchorCtr="0">
            <a:noAutofit/>
          </a:bodyPr>
          <a:lstStyle>
            <a:lvl1pPr marL="457200" lvl="0" indent="-292100" algn="l">
              <a:lnSpc>
                <a:spcPct val="115000"/>
              </a:lnSpc>
              <a:spcBef>
                <a:spcPts val="0"/>
              </a:spcBef>
              <a:spcAft>
                <a:spcPts val="0"/>
              </a:spcAft>
              <a:buSzPts val="1000"/>
              <a:buChar char="●"/>
              <a:defRPr sz="1000"/>
            </a:lvl1pPr>
            <a:lvl2pPr marL="914400" lvl="1" indent="-292100" algn="l">
              <a:lnSpc>
                <a:spcPct val="115000"/>
              </a:lnSpc>
              <a:spcBef>
                <a:spcPts val="1600"/>
              </a:spcBef>
              <a:spcAft>
                <a:spcPts val="0"/>
              </a:spcAft>
              <a:buSzPts val="1000"/>
              <a:buChar char="○"/>
              <a:defRPr sz="1000"/>
            </a:lvl2pPr>
            <a:lvl3pPr marL="1371600" lvl="2" indent="-292100" algn="l">
              <a:lnSpc>
                <a:spcPct val="115000"/>
              </a:lnSpc>
              <a:spcBef>
                <a:spcPts val="1600"/>
              </a:spcBef>
              <a:spcAft>
                <a:spcPts val="0"/>
              </a:spcAft>
              <a:buSzPts val="1000"/>
              <a:buChar char="■"/>
              <a:defRPr sz="1000"/>
            </a:lvl3pPr>
            <a:lvl4pPr marL="1828800" lvl="3" indent="-292100" algn="l">
              <a:lnSpc>
                <a:spcPct val="115000"/>
              </a:lnSpc>
              <a:spcBef>
                <a:spcPts val="1600"/>
              </a:spcBef>
              <a:spcAft>
                <a:spcPts val="0"/>
              </a:spcAft>
              <a:buSzPts val="1000"/>
              <a:buChar char="●"/>
              <a:defRPr sz="1000"/>
            </a:lvl4pPr>
            <a:lvl5pPr marL="2286000" lvl="4" indent="-292100" algn="l">
              <a:lnSpc>
                <a:spcPct val="115000"/>
              </a:lnSpc>
              <a:spcBef>
                <a:spcPts val="1600"/>
              </a:spcBef>
              <a:spcAft>
                <a:spcPts val="0"/>
              </a:spcAft>
              <a:buSzPts val="1000"/>
              <a:buChar char="○"/>
              <a:defRPr sz="1000"/>
            </a:lvl5pPr>
            <a:lvl6pPr marL="2743200" lvl="5" indent="-292100" algn="l">
              <a:lnSpc>
                <a:spcPct val="115000"/>
              </a:lnSpc>
              <a:spcBef>
                <a:spcPts val="1600"/>
              </a:spcBef>
              <a:spcAft>
                <a:spcPts val="0"/>
              </a:spcAft>
              <a:buSzPts val="1000"/>
              <a:buChar char="■"/>
              <a:defRPr sz="1000"/>
            </a:lvl6pPr>
            <a:lvl7pPr marL="3200400" lvl="6" indent="-292100" algn="l">
              <a:lnSpc>
                <a:spcPct val="115000"/>
              </a:lnSpc>
              <a:spcBef>
                <a:spcPts val="1600"/>
              </a:spcBef>
              <a:spcAft>
                <a:spcPts val="0"/>
              </a:spcAft>
              <a:buSzPts val="1000"/>
              <a:buChar char="●"/>
              <a:defRPr sz="1000"/>
            </a:lvl7pPr>
            <a:lvl8pPr marL="3657600" lvl="7" indent="-292100" algn="l">
              <a:lnSpc>
                <a:spcPct val="115000"/>
              </a:lnSpc>
              <a:spcBef>
                <a:spcPts val="1600"/>
              </a:spcBef>
              <a:spcAft>
                <a:spcPts val="0"/>
              </a:spcAft>
              <a:buSzPts val="1000"/>
              <a:buChar char="○"/>
              <a:defRPr sz="1000"/>
            </a:lvl8pPr>
            <a:lvl9pPr marL="4114800" lvl="8" indent="-292100" algn="l">
              <a:lnSpc>
                <a:spcPct val="115000"/>
              </a:lnSpc>
              <a:spcBef>
                <a:spcPts val="1600"/>
              </a:spcBef>
              <a:spcAft>
                <a:spcPts val="1600"/>
              </a:spcAft>
              <a:buSzPts val="1000"/>
              <a:buChar char="■"/>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1"/>
        <p:cNvGrpSpPr/>
        <p:nvPr/>
      </p:nvGrpSpPr>
      <p:grpSpPr>
        <a:xfrm>
          <a:off x="0" y="0"/>
          <a:ext cx="0" cy="0"/>
          <a:chOff x="0" y="0"/>
          <a:chExt cx="0" cy="0"/>
        </a:xfrm>
      </p:grpSpPr>
      <p:sp>
        <p:nvSpPr>
          <p:cNvPr id="252" name="Google Shape;252;p31"/>
          <p:cNvSpPr txBox="1">
            <a:spLocks noGrp="1"/>
          </p:cNvSpPr>
          <p:nvPr>
            <p:ph type="body" idx="1"/>
          </p:nvPr>
        </p:nvSpPr>
        <p:spPr>
          <a:xfrm>
            <a:off x="720000" y="3995700"/>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720000" y="860400"/>
            <a:ext cx="5874600" cy="3740400"/>
          </a:xfrm>
          <a:prstGeom prst="rect">
            <a:avLst/>
          </a:prstGeom>
          <a:noFill/>
          <a:ln>
            <a:noFill/>
          </a:ln>
        </p:spPr>
        <p:txBody>
          <a:bodyPr spcFirstLastPara="1" wrap="square" lIns="91425" tIns="91425" rIns="91425" bIns="91425" anchor="b" anchorCtr="0">
            <a:noAutofit/>
          </a:bodyPr>
          <a:lstStyle>
            <a:lvl1pPr marL="457200" lvl="0" indent="-292100" algn="l">
              <a:lnSpc>
                <a:spcPct val="200000"/>
              </a:lnSpc>
              <a:spcBef>
                <a:spcPts val="0"/>
              </a:spcBef>
              <a:spcAft>
                <a:spcPts val="0"/>
              </a:spcAft>
              <a:buSzPts val="1000"/>
              <a:buFont typeface="Pompiere"/>
              <a:buChar char="●"/>
              <a:defRPr sz="1200"/>
            </a:lvl1pPr>
            <a:lvl2pPr marL="914400" lvl="1" indent="-292100" algn="l">
              <a:lnSpc>
                <a:spcPct val="115000"/>
              </a:lnSpc>
              <a:spcBef>
                <a:spcPts val="1600"/>
              </a:spcBef>
              <a:spcAft>
                <a:spcPts val="0"/>
              </a:spcAft>
              <a:buClr>
                <a:srgbClr val="434343"/>
              </a:buClr>
              <a:buSzPts val="1000"/>
              <a:buFont typeface="Roboto Condensed Light"/>
              <a:buChar char="○"/>
              <a:defRPr sz="1000"/>
            </a:lvl2pPr>
            <a:lvl3pPr marL="1371600" lvl="2" indent="-292100" algn="l">
              <a:lnSpc>
                <a:spcPct val="115000"/>
              </a:lnSpc>
              <a:spcBef>
                <a:spcPts val="1600"/>
              </a:spcBef>
              <a:spcAft>
                <a:spcPts val="0"/>
              </a:spcAft>
              <a:buClr>
                <a:srgbClr val="434343"/>
              </a:buClr>
              <a:buSzPts val="1000"/>
              <a:buFont typeface="Roboto Condensed Light"/>
              <a:buChar char="■"/>
              <a:defRPr sz="1000"/>
            </a:lvl3pPr>
            <a:lvl4pPr marL="1828800" lvl="3" indent="-292100" algn="l">
              <a:lnSpc>
                <a:spcPct val="115000"/>
              </a:lnSpc>
              <a:spcBef>
                <a:spcPts val="1600"/>
              </a:spcBef>
              <a:spcAft>
                <a:spcPts val="0"/>
              </a:spcAft>
              <a:buClr>
                <a:srgbClr val="434343"/>
              </a:buClr>
              <a:buSzPts val="1000"/>
              <a:buFont typeface="Roboto Condensed Light"/>
              <a:buChar char="●"/>
              <a:defRPr sz="1000"/>
            </a:lvl4pPr>
            <a:lvl5pPr marL="2286000" lvl="4" indent="-292100" algn="l">
              <a:lnSpc>
                <a:spcPct val="115000"/>
              </a:lnSpc>
              <a:spcBef>
                <a:spcPts val="1600"/>
              </a:spcBef>
              <a:spcAft>
                <a:spcPts val="0"/>
              </a:spcAft>
              <a:buClr>
                <a:srgbClr val="434343"/>
              </a:buClr>
              <a:buSzPts val="1000"/>
              <a:buFont typeface="Roboto Condensed Light"/>
              <a:buChar char="○"/>
              <a:defRPr sz="1000"/>
            </a:lvl5pPr>
            <a:lvl6pPr marL="2743200" lvl="5" indent="-292100" algn="l">
              <a:lnSpc>
                <a:spcPct val="115000"/>
              </a:lnSpc>
              <a:spcBef>
                <a:spcPts val="1600"/>
              </a:spcBef>
              <a:spcAft>
                <a:spcPts val="0"/>
              </a:spcAft>
              <a:buClr>
                <a:srgbClr val="434343"/>
              </a:buClr>
              <a:buSzPts val="1000"/>
              <a:buFont typeface="Roboto Condensed Light"/>
              <a:buChar char="■"/>
              <a:defRPr sz="1000"/>
            </a:lvl6pPr>
            <a:lvl7pPr marL="3200400" lvl="6" indent="-292100" algn="l">
              <a:lnSpc>
                <a:spcPct val="115000"/>
              </a:lnSpc>
              <a:spcBef>
                <a:spcPts val="1600"/>
              </a:spcBef>
              <a:spcAft>
                <a:spcPts val="0"/>
              </a:spcAft>
              <a:buClr>
                <a:srgbClr val="434343"/>
              </a:buClr>
              <a:buSzPts val="1000"/>
              <a:buFont typeface="Roboto Condensed Light"/>
              <a:buChar char="●"/>
              <a:defRPr sz="1000"/>
            </a:lvl7pPr>
            <a:lvl8pPr marL="3657600" lvl="7" indent="-292100" algn="l">
              <a:lnSpc>
                <a:spcPct val="115000"/>
              </a:lnSpc>
              <a:spcBef>
                <a:spcPts val="1600"/>
              </a:spcBef>
              <a:spcAft>
                <a:spcPts val="0"/>
              </a:spcAft>
              <a:buClr>
                <a:srgbClr val="434343"/>
              </a:buClr>
              <a:buSzPts val="1000"/>
              <a:buFont typeface="Roboto Condensed Light"/>
              <a:buChar char="○"/>
              <a:defRPr sz="1000"/>
            </a:lvl8pPr>
            <a:lvl9pPr marL="4114800" lvl="8" indent="-292100" algn="l">
              <a:lnSpc>
                <a:spcPct val="115000"/>
              </a:lnSpc>
              <a:spcBef>
                <a:spcPts val="1600"/>
              </a:spcBef>
              <a:spcAft>
                <a:spcPts val="1600"/>
              </a:spcAft>
              <a:buClr>
                <a:srgbClr val="434343"/>
              </a:buClr>
              <a:buSzPts val="1000"/>
              <a:buFont typeface="Roboto Condensed Light"/>
              <a:buChar char="■"/>
              <a:defRPr sz="1000"/>
            </a:lvl9pPr>
          </a:lstStyle>
          <a:p>
            <a:endParaRPr/>
          </a:p>
        </p:txBody>
      </p:sp>
      <p:sp>
        <p:nvSpPr>
          <p:cNvPr id="17" name="Google Shape;17;p3"/>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8" name="Google Shape;18;p3"/>
          <p:cNvSpPr/>
          <p:nvPr/>
        </p:nvSpPr>
        <p:spPr>
          <a:xfrm>
            <a:off x="5639026" y="2487075"/>
            <a:ext cx="3508522" cy="2660742"/>
          </a:xfrm>
          <a:custGeom>
            <a:avLst/>
            <a:gdLst/>
            <a:ahLst/>
            <a:cxnLst/>
            <a:rect l="l" t="t" r="r" b="b"/>
            <a:pathLst>
              <a:path w="95457" h="92115" extrusionOk="0">
                <a:moveTo>
                  <a:pt x="95456" y="17"/>
                </a:moveTo>
                <a:cubicBezTo>
                  <a:pt x="88205" y="318"/>
                  <a:pt x="75924" y="5414"/>
                  <a:pt x="69274" y="34169"/>
                </a:cubicBezTo>
                <a:cubicBezTo>
                  <a:pt x="61588" y="67336"/>
                  <a:pt x="39482" y="71780"/>
                  <a:pt x="30176" y="72148"/>
                </a:cubicBezTo>
                <a:cubicBezTo>
                  <a:pt x="24729" y="72365"/>
                  <a:pt x="19365" y="73551"/>
                  <a:pt x="14486" y="75857"/>
                </a:cubicBezTo>
                <a:cubicBezTo>
                  <a:pt x="8070" y="78864"/>
                  <a:pt x="1136" y="83961"/>
                  <a:pt x="0" y="92114"/>
                </a:cubicBezTo>
                <a:lnTo>
                  <a:pt x="95439" y="92114"/>
                </a:lnTo>
                <a:cubicBezTo>
                  <a:pt x="95439" y="92114"/>
                  <a:pt x="95439" y="0"/>
                  <a:pt x="95456"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grpSp>
        <p:nvGrpSpPr>
          <p:cNvPr id="38" name="Google Shape;38;p5"/>
          <p:cNvGrpSpPr/>
          <p:nvPr/>
        </p:nvGrpSpPr>
        <p:grpSpPr>
          <a:xfrm>
            <a:off x="3527981" y="1436716"/>
            <a:ext cx="5616442" cy="3706263"/>
            <a:chOff x="3527981" y="1436716"/>
            <a:chExt cx="5616442" cy="3706263"/>
          </a:xfrm>
        </p:grpSpPr>
        <p:sp>
          <p:nvSpPr>
            <p:cNvPr id="39" name="Google Shape;39;p5"/>
            <p:cNvSpPr/>
            <p:nvPr/>
          </p:nvSpPr>
          <p:spPr>
            <a:xfrm>
              <a:off x="8037512" y="1436716"/>
              <a:ext cx="1106911" cy="1352702"/>
            </a:xfrm>
            <a:custGeom>
              <a:avLst/>
              <a:gdLst/>
              <a:ahLst/>
              <a:cxnLst/>
              <a:rect l="l" t="t" r="r" b="b"/>
              <a:pathLst>
                <a:path w="34537" h="42206" extrusionOk="0">
                  <a:moveTo>
                    <a:pt x="33000" y="36174"/>
                  </a:moveTo>
                  <a:cubicBezTo>
                    <a:pt x="33501" y="35773"/>
                    <a:pt x="33986" y="35322"/>
                    <a:pt x="34437" y="34871"/>
                  </a:cubicBezTo>
                  <a:cubicBezTo>
                    <a:pt x="34336" y="34821"/>
                    <a:pt x="34537" y="11011"/>
                    <a:pt x="34537" y="10944"/>
                  </a:cubicBezTo>
                  <a:cubicBezTo>
                    <a:pt x="33668" y="10242"/>
                    <a:pt x="32749" y="9608"/>
                    <a:pt x="31780" y="9039"/>
                  </a:cubicBezTo>
                  <a:cubicBezTo>
                    <a:pt x="16091" y="0"/>
                    <a:pt x="0" y="19432"/>
                    <a:pt x="11078" y="33400"/>
                  </a:cubicBezTo>
                  <a:cubicBezTo>
                    <a:pt x="18079" y="42206"/>
                    <a:pt x="26951" y="41187"/>
                    <a:pt x="33000" y="36174"/>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
            <p:cNvSpPr/>
            <p:nvPr/>
          </p:nvSpPr>
          <p:spPr>
            <a:xfrm>
              <a:off x="3527981" y="4113725"/>
              <a:ext cx="1150851" cy="1029254"/>
            </a:xfrm>
            <a:custGeom>
              <a:avLst/>
              <a:gdLst/>
              <a:ahLst/>
              <a:cxnLst/>
              <a:rect l="l" t="t" r="r" b="b"/>
              <a:pathLst>
                <a:path w="35908" h="32114" extrusionOk="0">
                  <a:moveTo>
                    <a:pt x="33267" y="15455"/>
                  </a:moveTo>
                  <a:cubicBezTo>
                    <a:pt x="28739" y="6165"/>
                    <a:pt x="16375" y="0"/>
                    <a:pt x="6600" y="10326"/>
                  </a:cubicBezTo>
                  <a:cubicBezTo>
                    <a:pt x="0" y="17310"/>
                    <a:pt x="1170" y="26283"/>
                    <a:pt x="6149" y="32030"/>
                  </a:cubicBezTo>
                  <a:cubicBezTo>
                    <a:pt x="6066" y="32114"/>
                    <a:pt x="31346" y="32114"/>
                    <a:pt x="31245" y="32114"/>
                  </a:cubicBezTo>
                  <a:cubicBezTo>
                    <a:pt x="35907" y="27252"/>
                    <a:pt x="35907" y="20836"/>
                    <a:pt x="33267" y="15455"/>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5"/>
            <p:cNvSpPr/>
            <p:nvPr/>
          </p:nvSpPr>
          <p:spPr>
            <a:xfrm>
              <a:off x="4108471" y="2028456"/>
              <a:ext cx="5035952" cy="3114523"/>
            </a:xfrm>
            <a:custGeom>
              <a:avLst/>
              <a:gdLst/>
              <a:ahLst/>
              <a:cxnLst/>
              <a:rect l="l" t="t" r="r" b="b"/>
              <a:pathLst>
                <a:path w="157128" h="97177" extrusionOk="0">
                  <a:moveTo>
                    <a:pt x="47737" y="67"/>
                  </a:moveTo>
                  <a:cubicBezTo>
                    <a:pt x="36759" y="769"/>
                    <a:pt x="26784" y="7185"/>
                    <a:pt x="19466" y="15389"/>
                  </a:cubicBezTo>
                  <a:cubicBezTo>
                    <a:pt x="16208" y="19048"/>
                    <a:pt x="13401" y="23058"/>
                    <a:pt x="10844" y="27235"/>
                  </a:cubicBezTo>
                  <a:cubicBezTo>
                    <a:pt x="5431" y="36107"/>
                    <a:pt x="1671" y="44111"/>
                    <a:pt x="736" y="54503"/>
                  </a:cubicBezTo>
                  <a:cubicBezTo>
                    <a:pt x="0" y="63008"/>
                    <a:pt x="936" y="71579"/>
                    <a:pt x="3493" y="79716"/>
                  </a:cubicBezTo>
                  <a:cubicBezTo>
                    <a:pt x="5330" y="85665"/>
                    <a:pt x="8054" y="91880"/>
                    <a:pt x="11346" y="97177"/>
                  </a:cubicBezTo>
                  <a:lnTo>
                    <a:pt x="157128" y="97177"/>
                  </a:lnTo>
                  <a:cubicBezTo>
                    <a:pt x="157128" y="97177"/>
                    <a:pt x="156927" y="6951"/>
                    <a:pt x="157028" y="7068"/>
                  </a:cubicBezTo>
                  <a:cubicBezTo>
                    <a:pt x="143093" y="9440"/>
                    <a:pt x="129024" y="16174"/>
                    <a:pt x="115674" y="16358"/>
                  </a:cubicBezTo>
                  <a:cubicBezTo>
                    <a:pt x="108038" y="16458"/>
                    <a:pt x="101121" y="13601"/>
                    <a:pt x="93953" y="11462"/>
                  </a:cubicBezTo>
                  <a:cubicBezTo>
                    <a:pt x="86217" y="9156"/>
                    <a:pt x="78481" y="6767"/>
                    <a:pt x="70761" y="4328"/>
                  </a:cubicBezTo>
                  <a:cubicBezTo>
                    <a:pt x="63961" y="2172"/>
                    <a:pt x="56977" y="0"/>
                    <a:pt x="49876" y="0"/>
                  </a:cubicBezTo>
                  <a:cubicBezTo>
                    <a:pt x="49157" y="0"/>
                    <a:pt x="48455" y="17"/>
                    <a:pt x="47737" y="67"/>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5"/>
          <p:cNvSpPr txBox="1">
            <a:spLocks noGrp="1"/>
          </p:cNvSpPr>
          <p:nvPr>
            <p:ph type="title"/>
          </p:nvPr>
        </p:nvSpPr>
        <p:spPr>
          <a:xfrm>
            <a:off x="720000" y="1767600"/>
            <a:ext cx="3136500" cy="900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3" name="Google Shape;43;p5"/>
          <p:cNvSpPr txBox="1">
            <a:spLocks noGrp="1"/>
          </p:cNvSpPr>
          <p:nvPr>
            <p:ph type="body" idx="1"/>
          </p:nvPr>
        </p:nvSpPr>
        <p:spPr>
          <a:xfrm>
            <a:off x="720000" y="2667600"/>
            <a:ext cx="3136500" cy="1422000"/>
          </a:xfrm>
          <a:prstGeom prst="rect">
            <a:avLst/>
          </a:prstGeom>
          <a:noFill/>
          <a:ln>
            <a:noFill/>
          </a:ln>
        </p:spPr>
        <p:txBody>
          <a:bodyPr spcFirstLastPara="1" wrap="square" lIns="91425" tIns="91425" rIns="91425" bIns="91425" anchor="t" anchorCtr="0">
            <a:noAutofit/>
          </a:bodyPr>
          <a:lstStyle>
            <a:lvl1pPr marL="457200" lvl="0" indent="-292100" algn="l">
              <a:lnSpc>
                <a:spcPct val="115000"/>
              </a:lnSpc>
              <a:spcBef>
                <a:spcPts val="0"/>
              </a:spcBef>
              <a:spcAft>
                <a:spcPts val="0"/>
              </a:spcAft>
              <a:buSzPts val="1000"/>
              <a:buChar char="●"/>
              <a:defRPr sz="1200"/>
            </a:lvl1pPr>
            <a:lvl2pPr marL="914400" lvl="1" indent="-292100" algn="l">
              <a:lnSpc>
                <a:spcPct val="115000"/>
              </a:lnSpc>
              <a:spcBef>
                <a:spcPts val="1600"/>
              </a:spcBef>
              <a:spcAft>
                <a:spcPts val="0"/>
              </a:spcAft>
              <a:buSzPts val="1000"/>
              <a:buChar char="○"/>
              <a:defRPr sz="1000"/>
            </a:lvl2pPr>
            <a:lvl3pPr marL="1371600" lvl="2" indent="-292100" algn="l">
              <a:lnSpc>
                <a:spcPct val="115000"/>
              </a:lnSpc>
              <a:spcBef>
                <a:spcPts val="1600"/>
              </a:spcBef>
              <a:spcAft>
                <a:spcPts val="0"/>
              </a:spcAft>
              <a:buSzPts val="1000"/>
              <a:buChar char="■"/>
              <a:defRPr sz="1000"/>
            </a:lvl3pPr>
            <a:lvl4pPr marL="1828800" lvl="3" indent="-292100" algn="l">
              <a:lnSpc>
                <a:spcPct val="115000"/>
              </a:lnSpc>
              <a:spcBef>
                <a:spcPts val="1600"/>
              </a:spcBef>
              <a:spcAft>
                <a:spcPts val="0"/>
              </a:spcAft>
              <a:buSzPts val="1000"/>
              <a:buChar char="●"/>
              <a:defRPr sz="1000"/>
            </a:lvl4pPr>
            <a:lvl5pPr marL="2286000" lvl="4" indent="-292100" algn="l">
              <a:lnSpc>
                <a:spcPct val="115000"/>
              </a:lnSpc>
              <a:spcBef>
                <a:spcPts val="1600"/>
              </a:spcBef>
              <a:spcAft>
                <a:spcPts val="0"/>
              </a:spcAft>
              <a:buSzPts val="1000"/>
              <a:buChar char="○"/>
              <a:defRPr sz="1000"/>
            </a:lvl5pPr>
            <a:lvl6pPr marL="2743200" lvl="5" indent="-292100" algn="l">
              <a:lnSpc>
                <a:spcPct val="115000"/>
              </a:lnSpc>
              <a:spcBef>
                <a:spcPts val="1600"/>
              </a:spcBef>
              <a:spcAft>
                <a:spcPts val="0"/>
              </a:spcAft>
              <a:buSzPts val="1000"/>
              <a:buChar char="■"/>
              <a:defRPr sz="1000"/>
            </a:lvl6pPr>
            <a:lvl7pPr marL="3200400" lvl="6" indent="-292100" algn="l">
              <a:lnSpc>
                <a:spcPct val="115000"/>
              </a:lnSpc>
              <a:spcBef>
                <a:spcPts val="1600"/>
              </a:spcBef>
              <a:spcAft>
                <a:spcPts val="0"/>
              </a:spcAft>
              <a:buSzPts val="1000"/>
              <a:buChar char="●"/>
              <a:defRPr sz="1000"/>
            </a:lvl7pPr>
            <a:lvl8pPr marL="3657600" lvl="7" indent="-292100" algn="l">
              <a:lnSpc>
                <a:spcPct val="115000"/>
              </a:lnSpc>
              <a:spcBef>
                <a:spcPts val="1600"/>
              </a:spcBef>
              <a:spcAft>
                <a:spcPts val="0"/>
              </a:spcAft>
              <a:buSzPts val="1000"/>
              <a:buChar char="○"/>
              <a:defRPr sz="1000"/>
            </a:lvl8pPr>
            <a:lvl9pPr marL="4114800" lvl="8" indent="-292100" algn="l">
              <a:lnSpc>
                <a:spcPct val="115000"/>
              </a:lnSpc>
              <a:spcBef>
                <a:spcPts val="1600"/>
              </a:spcBef>
              <a:spcAft>
                <a:spcPts val="1600"/>
              </a:spcAft>
              <a:buSzPts val="1000"/>
              <a:buChar char="■"/>
              <a:defRPr sz="1000"/>
            </a:lvl9pPr>
          </a:lstStyle>
          <a:p>
            <a:endParaRPr/>
          </a:p>
        </p:txBody>
      </p:sp>
      <p:sp>
        <p:nvSpPr>
          <p:cNvPr id="44" name="Google Shape;44;p5"/>
          <p:cNvSpPr/>
          <p:nvPr/>
        </p:nvSpPr>
        <p:spPr>
          <a:xfrm>
            <a:off x="-10" y="-1993"/>
            <a:ext cx="3207179" cy="1774160"/>
          </a:xfrm>
          <a:custGeom>
            <a:avLst/>
            <a:gdLst/>
            <a:ahLst/>
            <a:cxnLst/>
            <a:rect l="l" t="t" r="r" b="b"/>
            <a:pathLst>
              <a:path w="100068" h="55356" extrusionOk="0">
                <a:moveTo>
                  <a:pt x="0" y="55339"/>
                </a:moveTo>
                <a:cubicBezTo>
                  <a:pt x="7151" y="55155"/>
                  <a:pt x="19315" y="52097"/>
                  <a:pt x="25898" y="34821"/>
                </a:cubicBezTo>
                <a:cubicBezTo>
                  <a:pt x="35606" y="9323"/>
                  <a:pt x="69608" y="17210"/>
                  <a:pt x="69608" y="17210"/>
                </a:cubicBezTo>
                <a:cubicBezTo>
                  <a:pt x="69608" y="17210"/>
                  <a:pt x="100068" y="18897"/>
                  <a:pt x="94387" y="0"/>
                </a:cubicBezTo>
                <a:lnTo>
                  <a:pt x="0" y="0"/>
                </a:lnTo>
                <a:cubicBezTo>
                  <a:pt x="0" y="0"/>
                  <a:pt x="0" y="55355"/>
                  <a:pt x="0" y="55339"/>
                </a:cubicBez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ree columns">
  <p:cSld name="CUSTOM_4">
    <p:spTree>
      <p:nvGrpSpPr>
        <p:cNvPr id="1" name="Shape 51"/>
        <p:cNvGrpSpPr/>
        <p:nvPr/>
      </p:nvGrpSpPr>
      <p:grpSpPr>
        <a:xfrm>
          <a:off x="0" y="0"/>
          <a:ext cx="0" cy="0"/>
          <a:chOff x="0" y="0"/>
          <a:chExt cx="0" cy="0"/>
        </a:xfrm>
      </p:grpSpPr>
      <p:sp>
        <p:nvSpPr>
          <p:cNvPr id="52" name="Google Shape;52;p7"/>
          <p:cNvSpPr/>
          <p:nvPr/>
        </p:nvSpPr>
        <p:spPr>
          <a:xfrm>
            <a:off x="-71150" y="1614625"/>
            <a:ext cx="9286200" cy="479100"/>
          </a:xfrm>
          <a:prstGeom prst="rect">
            <a:avLst/>
          </a:pr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7"/>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54" name="Google Shape;54;p7"/>
          <p:cNvSpPr txBox="1">
            <a:spLocks noGrp="1"/>
          </p:cNvSpPr>
          <p:nvPr>
            <p:ph type="subTitle" idx="1"/>
          </p:nvPr>
        </p:nvSpPr>
        <p:spPr>
          <a:xfrm>
            <a:off x="791238" y="1614625"/>
            <a:ext cx="2352900" cy="479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7"/>
          <p:cNvSpPr txBox="1">
            <a:spLocks noGrp="1"/>
          </p:cNvSpPr>
          <p:nvPr>
            <p:ph type="subTitle" idx="2"/>
          </p:nvPr>
        </p:nvSpPr>
        <p:spPr>
          <a:xfrm>
            <a:off x="791300" y="3808800"/>
            <a:ext cx="2352900" cy="79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56" name="Google Shape;56;p7"/>
          <p:cNvSpPr txBox="1">
            <a:spLocks noGrp="1"/>
          </p:cNvSpPr>
          <p:nvPr>
            <p:ph type="subTitle" idx="3"/>
          </p:nvPr>
        </p:nvSpPr>
        <p:spPr>
          <a:xfrm>
            <a:off x="3395550" y="1614625"/>
            <a:ext cx="2352900" cy="479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7" name="Google Shape;57;p7"/>
          <p:cNvSpPr txBox="1">
            <a:spLocks noGrp="1"/>
          </p:cNvSpPr>
          <p:nvPr>
            <p:ph type="subTitle" idx="4"/>
          </p:nvPr>
        </p:nvSpPr>
        <p:spPr>
          <a:xfrm>
            <a:off x="3395550" y="3808800"/>
            <a:ext cx="2352900" cy="79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58" name="Google Shape;58;p7"/>
          <p:cNvSpPr txBox="1">
            <a:spLocks noGrp="1"/>
          </p:cNvSpPr>
          <p:nvPr>
            <p:ph type="subTitle" idx="5"/>
          </p:nvPr>
        </p:nvSpPr>
        <p:spPr>
          <a:xfrm>
            <a:off x="5999863" y="1614625"/>
            <a:ext cx="2352900" cy="479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7"/>
          <p:cNvSpPr txBox="1">
            <a:spLocks noGrp="1"/>
          </p:cNvSpPr>
          <p:nvPr>
            <p:ph type="subTitle" idx="6"/>
          </p:nvPr>
        </p:nvSpPr>
        <p:spPr>
          <a:xfrm>
            <a:off x="5999878" y="3808800"/>
            <a:ext cx="2352900" cy="792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000"/>
              <a:buNone/>
              <a:defRPr sz="12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0"/>
        <p:cNvGrpSpPr/>
        <p:nvPr/>
      </p:nvGrpSpPr>
      <p:grpSpPr>
        <a:xfrm>
          <a:off x="0" y="0"/>
          <a:ext cx="0" cy="0"/>
          <a:chOff x="0" y="0"/>
          <a:chExt cx="0" cy="0"/>
        </a:xfrm>
      </p:grpSpPr>
      <p:sp>
        <p:nvSpPr>
          <p:cNvPr id="61" name="Google Shape;61;p8"/>
          <p:cNvSpPr txBox="1">
            <a:spLocks noGrp="1"/>
          </p:cNvSpPr>
          <p:nvPr>
            <p:ph type="body" idx="1"/>
          </p:nvPr>
        </p:nvSpPr>
        <p:spPr>
          <a:xfrm>
            <a:off x="720000" y="2232900"/>
            <a:ext cx="2763000" cy="1575900"/>
          </a:xfrm>
          <a:prstGeom prst="rect">
            <a:avLst/>
          </a:prstGeom>
          <a:noFill/>
          <a:ln>
            <a:noFill/>
          </a:ln>
        </p:spPr>
        <p:txBody>
          <a:bodyPr spcFirstLastPara="1" wrap="square" lIns="91425" tIns="91425" rIns="91425" bIns="91425" anchor="t" anchorCtr="0">
            <a:noAutofit/>
          </a:bodyPr>
          <a:lstStyle>
            <a:lvl1pPr marL="457200" lvl="0" indent="-292100" algn="ctr">
              <a:lnSpc>
                <a:spcPct val="100000"/>
              </a:lnSpc>
              <a:spcBef>
                <a:spcPts val="0"/>
              </a:spcBef>
              <a:spcAft>
                <a:spcPts val="0"/>
              </a:spcAft>
              <a:buSzPts val="1000"/>
              <a:buFont typeface="Pompiere"/>
              <a:buAutoNum type="arabicPeriod"/>
              <a:defRPr sz="1200"/>
            </a:lvl1pPr>
            <a:lvl2pPr marL="914400" lvl="1" indent="-292100" algn="l">
              <a:lnSpc>
                <a:spcPct val="115000"/>
              </a:lnSpc>
              <a:spcBef>
                <a:spcPts val="1600"/>
              </a:spcBef>
              <a:spcAft>
                <a:spcPts val="0"/>
              </a:spcAft>
              <a:buClr>
                <a:srgbClr val="434343"/>
              </a:buClr>
              <a:buSzPts val="1000"/>
              <a:buFont typeface="Roboto Condensed Light"/>
              <a:buAutoNum type="alphaLcPeriod"/>
              <a:defRPr sz="1000"/>
            </a:lvl2pPr>
            <a:lvl3pPr marL="1371600" lvl="2" indent="-292100" algn="l">
              <a:lnSpc>
                <a:spcPct val="115000"/>
              </a:lnSpc>
              <a:spcBef>
                <a:spcPts val="1600"/>
              </a:spcBef>
              <a:spcAft>
                <a:spcPts val="0"/>
              </a:spcAft>
              <a:buClr>
                <a:srgbClr val="434343"/>
              </a:buClr>
              <a:buSzPts val="1000"/>
              <a:buFont typeface="Roboto Condensed Light"/>
              <a:buAutoNum type="romanLcPeriod"/>
              <a:defRPr sz="1000"/>
            </a:lvl3pPr>
            <a:lvl4pPr marL="1828800" lvl="3" indent="-292100" algn="l">
              <a:lnSpc>
                <a:spcPct val="115000"/>
              </a:lnSpc>
              <a:spcBef>
                <a:spcPts val="1600"/>
              </a:spcBef>
              <a:spcAft>
                <a:spcPts val="0"/>
              </a:spcAft>
              <a:buClr>
                <a:srgbClr val="434343"/>
              </a:buClr>
              <a:buSzPts val="1000"/>
              <a:buFont typeface="Roboto Condensed Light"/>
              <a:buAutoNum type="arabicPeriod"/>
              <a:defRPr sz="1000"/>
            </a:lvl4pPr>
            <a:lvl5pPr marL="2286000" lvl="4" indent="-292100" algn="l">
              <a:lnSpc>
                <a:spcPct val="115000"/>
              </a:lnSpc>
              <a:spcBef>
                <a:spcPts val="1600"/>
              </a:spcBef>
              <a:spcAft>
                <a:spcPts val="0"/>
              </a:spcAft>
              <a:buClr>
                <a:srgbClr val="434343"/>
              </a:buClr>
              <a:buSzPts val="1000"/>
              <a:buFont typeface="Roboto Condensed Light"/>
              <a:buAutoNum type="alphaLcPeriod"/>
              <a:defRPr sz="1000"/>
            </a:lvl5pPr>
            <a:lvl6pPr marL="2743200" lvl="5" indent="-292100" algn="l">
              <a:lnSpc>
                <a:spcPct val="115000"/>
              </a:lnSpc>
              <a:spcBef>
                <a:spcPts val="1600"/>
              </a:spcBef>
              <a:spcAft>
                <a:spcPts val="0"/>
              </a:spcAft>
              <a:buClr>
                <a:srgbClr val="434343"/>
              </a:buClr>
              <a:buSzPts val="1000"/>
              <a:buFont typeface="Roboto Condensed Light"/>
              <a:buAutoNum type="romanLcPeriod"/>
              <a:defRPr sz="1000"/>
            </a:lvl6pPr>
            <a:lvl7pPr marL="3200400" lvl="6" indent="-292100" algn="l">
              <a:lnSpc>
                <a:spcPct val="115000"/>
              </a:lnSpc>
              <a:spcBef>
                <a:spcPts val="1600"/>
              </a:spcBef>
              <a:spcAft>
                <a:spcPts val="0"/>
              </a:spcAft>
              <a:buClr>
                <a:srgbClr val="434343"/>
              </a:buClr>
              <a:buSzPts val="1000"/>
              <a:buFont typeface="Roboto Condensed Light"/>
              <a:buAutoNum type="arabicPeriod"/>
              <a:defRPr sz="1000"/>
            </a:lvl7pPr>
            <a:lvl8pPr marL="3657600" lvl="7" indent="-292100" algn="l">
              <a:lnSpc>
                <a:spcPct val="115000"/>
              </a:lnSpc>
              <a:spcBef>
                <a:spcPts val="1600"/>
              </a:spcBef>
              <a:spcAft>
                <a:spcPts val="0"/>
              </a:spcAft>
              <a:buClr>
                <a:srgbClr val="434343"/>
              </a:buClr>
              <a:buSzPts val="1000"/>
              <a:buFont typeface="Roboto Condensed Light"/>
              <a:buAutoNum type="alphaLcPeriod"/>
              <a:defRPr sz="1000"/>
            </a:lvl8pPr>
            <a:lvl9pPr marL="4114800" lvl="8" indent="-292100" algn="l">
              <a:lnSpc>
                <a:spcPct val="115000"/>
              </a:lnSpc>
              <a:spcBef>
                <a:spcPts val="1600"/>
              </a:spcBef>
              <a:spcAft>
                <a:spcPts val="1600"/>
              </a:spcAft>
              <a:buClr>
                <a:srgbClr val="434343"/>
              </a:buClr>
              <a:buSzPts val="1000"/>
              <a:buFont typeface="Roboto Condensed Light"/>
              <a:buAutoNum type="romanLcPeriod"/>
              <a:defRPr sz="1000"/>
            </a:lvl9pPr>
          </a:lstStyle>
          <a:p>
            <a:endParaRPr/>
          </a:p>
        </p:txBody>
      </p:sp>
      <p:sp>
        <p:nvSpPr>
          <p:cNvPr id="62" name="Google Shape;62;p8"/>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63" name="Google Shape;63;p8"/>
          <p:cNvSpPr txBox="1">
            <a:spLocks noGrp="1"/>
          </p:cNvSpPr>
          <p:nvPr>
            <p:ph type="body" idx="2"/>
          </p:nvPr>
        </p:nvSpPr>
        <p:spPr>
          <a:xfrm>
            <a:off x="5658950" y="2232900"/>
            <a:ext cx="2763000" cy="1575900"/>
          </a:xfrm>
          <a:prstGeom prst="rect">
            <a:avLst/>
          </a:prstGeom>
          <a:noFill/>
          <a:ln>
            <a:noFill/>
          </a:ln>
        </p:spPr>
        <p:txBody>
          <a:bodyPr spcFirstLastPara="1" wrap="square" lIns="91425" tIns="91425" rIns="91425" bIns="91425" anchor="t" anchorCtr="0">
            <a:noAutofit/>
          </a:bodyPr>
          <a:lstStyle>
            <a:lvl1pPr marL="457200" lvl="0" indent="-292100" algn="ctr">
              <a:lnSpc>
                <a:spcPct val="100000"/>
              </a:lnSpc>
              <a:spcBef>
                <a:spcPts val="0"/>
              </a:spcBef>
              <a:spcAft>
                <a:spcPts val="0"/>
              </a:spcAft>
              <a:buSzPts val="1000"/>
              <a:buFont typeface="Pompiere"/>
              <a:buAutoNum type="arabicPeriod"/>
              <a:defRPr sz="1200"/>
            </a:lvl1pPr>
            <a:lvl2pPr marL="914400" lvl="1" indent="-292100" algn="l">
              <a:lnSpc>
                <a:spcPct val="115000"/>
              </a:lnSpc>
              <a:spcBef>
                <a:spcPts val="1600"/>
              </a:spcBef>
              <a:spcAft>
                <a:spcPts val="0"/>
              </a:spcAft>
              <a:buClr>
                <a:srgbClr val="434343"/>
              </a:buClr>
              <a:buSzPts val="1000"/>
              <a:buFont typeface="Roboto Condensed Light"/>
              <a:buAutoNum type="alphaLcPeriod"/>
              <a:defRPr sz="1000"/>
            </a:lvl2pPr>
            <a:lvl3pPr marL="1371600" lvl="2" indent="-292100" algn="l">
              <a:lnSpc>
                <a:spcPct val="115000"/>
              </a:lnSpc>
              <a:spcBef>
                <a:spcPts val="1600"/>
              </a:spcBef>
              <a:spcAft>
                <a:spcPts val="0"/>
              </a:spcAft>
              <a:buClr>
                <a:srgbClr val="434343"/>
              </a:buClr>
              <a:buSzPts val="1000"/>
              <a:buFont typeface="Roboto Condensed Light"/>
              <a:buAutoNum type="romanLcPeriod"/>
              <a:defRPr sz="1000"/>
            </a:lvl3pPr>
            <a:lvl4pPr marL="1828800" lvl="3" indent="-292100" algn="l">
              <a:lnSpc>
                <a:spcPct val="115000"/>
              </a:lnSpc>
              <a:spcBef>
                <a:spcPts val="1600"/>
              </a:spcBef>
              <a:spcAft>
                <a:spcPts val="0"/>
              </a:spcAft>
              <a:buClr>
                <a:srgbClr val="434343"/>
              </a:buClr>
              <a:buSzPts val="1000"/>
              <a:buFont typeface="Roboto Condensed Light"/>
              <a:buAutoNum type="arabicPeriod"/>
              <a:defRPr sz="1000"/>
            </a:lvl4pPr>
            <a:lvl5pPr marL="2286000" lvl="4" indent="-292100" algn="l">
              <a:lnSpc>
                <a:spcPct val="115000"/>
              </a:lnSpc>
              <a:spcBef>
                <a:spcPts val="1600"/>
              </a:spcBef>
              <a:spcAft>
                <a:spcPts val="0"/>
              </a:spcAft>
              <a:buClr>
                <a:srgbClr val="434343"/>
              </a:buClr>
              <a:buSzPts val="1000"/>
              <a:buFont typeface="Roboto Condensed Light"/>
              <a:buAutoNum type="alphaLcPeriod"/>
              <a:defRPr sz="1000"/>
            </a:lvl5pPr>
            <a:lvl6pPr marL="2743200" lvl="5" indent="-292100" algn="l">
              <a:lnSpc>
                <a:spcPct val="115000"/>
              </a:lnSpc>
              <a:spcBef>
                <a:spcPts val="1600"/>
              </a:spcBef>
              <a:spcAft>
                <a:spcPts val="0"/>
              </a:spcAft>
              <a:buClr>
                <a:srgbClr val="434343"/>
              </a:buClr>
              <a:buSzPts val="1000"/>
              <a:buFont typeface="Roboto Condensed Light"/>
              <a:buAutoNum type="romanLcPeriod"/>
              <a:defRPr sz="1000"/>
            </a:lvl6pPr>
            <a:lvl7pPr marL="3200400" lvl="6" indent="-292100" algn="l">
              <a:lnSpc>
                <a:spcPct val="115000"/>
              </a:lnSpc>
              <a:spcBef>
                <a:spcPts val="1600"/>
              </a:spcBef>
              <a:spcAft>
                <a:spcPts val="0"/>
              </a:spcAft>
              <a:buClr>
                <a:srgbClr val="434343"/>
              </a:buClr>
              <a:buSzPts val="1000"/>
              <a:buFont typeface="Roboto Condensed Light"/>
              <a:buAutoNum type="arabicPeriod"/>
              <a:defRPr sz="1000"/>
            </a:lvl7pPr>
            <a:lvl8pPr marL="3657600" lvl="7" indent="-292100" algn="l">
              <a:lnSpc>
                <a:spcPct val="115000"/>
              </a:lnSpc>
              <a:spcBef>
                <a:spcPts val="1600"/>
              </a:spcBef>
              <a:spcAft>
                <a:spcPts val="0"/>
              </a:spcAft>
              <a:buClr>
                <a:srgbClr val="434343"/>
              </a:buClr>
              <a:buSzPts val="1000"/>
              <a:buFont typeface="Roboto Condensed Light"/>
              <a:buAutoNum type="alphaLcPeriod"/>
              <a:defRPr sz="1000"/>
            </a:lvl8pPr>
            <a:lvl9pPr marL="4114800" lvl="8" indent="-292100" algn="l">
              <a:lnSpc>
                <a:spcPct val="115000"/>
              </a:lnSpc>
              <a:spcBef>
                <a:spcPts val="1600"/>
              </a:spcBef>
              <a:spcAft>
                <a:spcPts val="1600"/>
              </a:spcAft>
              <a:buClr>
                <a:srgbClr val="434343"/>
              </a:buClr>
              <a:buSzPts val="1000"/>
              <a:buFont typeface="Roboto Condensed Light"/>
              <a:buAutoNum type="romanLcPeriod"/>
              <a:defRPr sz="1000"/>
            </a:lvl9pPr>
          </a:lstStyle>
          <a:p>
            <a:endParaRPr/>
          </a:p>
        </p:txBody>
      </p:sp>
      <p:sp>
        <p:nvSpPr>
          <p:cNvPr id="64" name="Google Shape;64;p8"/>
          <p:cNvSpPr txBox="1">
            <a:spLocks noGrp="1"/>
          </p:cNvSpPr>
          <p:nvPr>
            <p:ph type="subTitle" idx="3"/>
          </p:nvPr>
        </p:nvSpPr>
        <p:spPr>
          <a:xfrm>
            <a:off x="720000" y="1894000"/>
            <a:ext cx="2763000" cy="339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5" name="Google Shape;65;p8"/>
          <p:cNvSpPr txBox="1">
            <a:spLocks noGrp="1"/>
          </p:cNvSpPr>
          <p:nvPr>
            <p:ph type="subTitle" idx="4"/>
          </p:nvPr>
        </p:nvSpPr>
        <p:spPr>
          <a:xfrm>
            <a:off x="5658900" y="1894025"/>
            <a:ext cx="2763000" cy="3390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6" name="Google Shape;66;p8"/>
          <p:cNvSpPr/>
          <p:nvPr/>
        </p:nvSpPr>
        <p:spPr>
          <a:xfrm>
            <a:off x="1667550" y="3931099"/>
            <a:ext cx="5809067" cy="1212418"/>
          </a:xfrm>
          <a:custGeom>
            <a:avLst/>
            <a:gdLst/>
            <a:ahLst/>
            <a:cxnLst/>
            <a:rect l="l" t="t" r="r" b="b"/>
            <a:pathLst>
              <a:path w="176059" h="46952" extrusionOk="0">
                <a:moveTo>
                  <a:pt x="1" y="46951"/>
                </a:moveTo>
                <a:cubicBezTo>
                  <a:pt x="1" y="46951"/>
                  <a:pt x="4211" y="34119"/>
                  <a:pt x="27603" y="31395"/>
                </a:cubicBezTo>
                <a:cubicBezTo>
                  <a:pt x="41471" y="29791"/>
                  <a:pt x="48506" y="23609"/>
                  <a:pt x="51948" y="18864"/>
                </a:cubicBezTo>
                <a:cubicBezTo>
                  <a:pt x="55924" y="13367"/>
                  <a:pt x="61338" y="9090"/>
                  <a:pt x="67604" y="6500"/>
                </a:cubicBezTo>
                <a:cubicBezTo>
                  <a:pt x="72399" y="4511"/>
                  <a:pt x="78163" y="2607"/>
                  <a:pt x="84195" y="1754"/>
                </a:cubicBezTo>
                <a:cubicBezTo>
                  <a:pt x="96760" y="0"/>
                  <a:pt x="108807" y="7352"/>
                  <a:pt x="112984" y="19332"/>
                </a:cubicBezTo>
                <a:cubicBezTo>
                  <a:pt x="114287" y="23108"/>
                  <a:pt x="118849" y="27051"/>
                  <a:pt x="123460" y="27853"/>
                </a:cubicBezTo>
                <a:cubicBezTo>
                  <a:pt x="134321" y="29725"/>
                  <a:pt x="153536" y="33902"/>
                  <a:pt x="153536" y="33902"/>
                </a:cubicBezTo>
                <a:cubicBezTo>
                  <a:pt x="153536" y="33902"/>
                  <a:pt x="173920" y="37661"/>
                  <a:pt x="176059" y="46951"/>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p:cSld name="CUSTOM_1">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69" name="Google Shape;69;p9"/>
          <p:cNvSpPr txBox="1">
            <a:spLocks noGrp="1"/>
          </p:cNvSpPr>
          <p:nvPr>
            <p:ph type="subTitle" idx="1"/>
          </p:nvPr>
        </p:nvSpPr>
        <p:spPr>
          <a:xfrm>
            <a:off x="2765325" y="1424050"/>
            <a:ext cx="2328600" cy="2129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900"/>
              <a:buFont typeface="Pompiere"/>
              <a:buChar char="❏"/>
              <a:defRPr sz="2000">
                <a:latin typeface="Pompiere"/>
                <a:ea typeface="Pompiere"/>
                <a:cs typeface="Pompiere"/>
                <a:sym typeface="Pompiere"/>
              </a:defRPr>
            </a:lvl1pPr>
            <a:lvl2pPr lvl="1" algn="ctr">
              <a:lnSpc>
                <a:spcPct val="100000"/>
              </a:lnSpc>
              <a:spcBef>
                <a:spcPts val="0"/>
              </a:spcBef>
              <a:spcAft>
                <a:spcPts val="0"/>
              </a:spcAft>
              <a:buSzPts val="2100"/>
              <a:buChar char="❏"/>
              <a:defRPr sz="2100"/>
            </a:lvl2pPr>
            <a:lvl3pPr lvl="2" algn="ctr">
              <a:lnSpc>
                <a:spcPct val="100000"/>
              </a:lnSpc>
              <a:spcBef>
                <a:spcPts val="0"/>
              </a:spcBef>
              <a:spcAft>
                <a:spcPts val="0"/>
              </a:spcAft>
              <a:buSzPts val="2100"/>
              <a:buChar char="❏"/>
              <a:defRPr sz="2100"/>
            </a:lvl3pPr>
            <a:lvl4pPr lvl="3" algn="ctr">
              <a:lnSpc>
                <a:spcPct val="100000"/>
              </a:lnSpc>
              <a:spcBef>
                <a:spcPts val="0"/>
              </a:spcBef>
              <a:spcAft>
                <a:spcPts val="0"/>
              </a:spcAft>
              <a:buSzPts val="2100"/>
              <a:buChar char="❏"/>
              <a:defRPr sz="2100"/>
            </a:lvl4pPr>
            <a:lvl5pPr lvl="4" algn="ctr">
              <a:lnSpc>
                <a:spcPct val="100000"/>
              </a:lnSpc>
              <a:spcBef>
                <a:spcPts val="0"/>
              </a:spcBef>
              <a:spcAft>
                <a:spcPts val="0"/>
              </a:spcAft>
              <a:buSzPts val="2100"/>
              <a:buChar char="❏"/>
              <a:defRPr sz="2100"/>
            </a:lvl5pPr>
            <a:lvl6pPr lvl="5" algn="ctr">
              <a:lnSpc>
                <a:spcPct val="100000"/>
              </a:lnSpc>
              <a:spcBef>
                <a:spcPts val="0"/>
              </a:spcBef>
              <a:spcAft>
                <a:spcPts val="0"/>
              </a:spcAft>
              <a:buSzPts val="2100"/>
              <a:buChar char="❏"/>
              <a:defRPr sz="2100"/>
            </a:lvl6pPr>
            <a:lvl7pPr lvl="6" algn="ctr">
              <a:lnSpc>
                <a:spcPct val="100000"/>
              </a:lnSpc>
              <a:spcBef>
                <a:spcPts val="0"/>
              </a:spcBef>
              <a:spcAft>
                <a:spcPts val="0"/>
              </a:spcAft>
              <a:buSzPts val="2100"/>
              <a:buChar char="❏"/>
              <a:defRPr sz="2100"/>
            </a:lvl7pPr>
            <a:lvl8pPr lvl="7" algn="ctr">
              <a:lnSpc>
                <a:spcPct val="100000"/>
              </a:lnSpc>
              <a:spcBef>
                <a:spcPts val="0"/>
              </a:spcBef>
              <a:spcAft>
                <a:spcPts val="0"/>
              </a:spcAft>
              <a:buSzPts val="2100"/>
              <a:buChar char="❏"/>
              <a:defRPr sz="2100"/>
            </a:lvl8pPr>
            <a:lvl9pPr lvl="8" algn="ctr">
              <a:lnSpc>
                <a:spcPct val="100000"/>
              </a:lnSpc>
              <a:spcBef>
                <a:spcPts val="0"/>
              </a:spcBef>
              <a:spcAft>
                <a:spcPts val="0"/>
              </a:spcAft>
              <a:buSzPts val="2100"/>
              <a:buChar char="❏"/>
              <a:defRPr sz="2100"/>
            </a:lvl9pPr>
          </a:lstStyle>
          <a:p>
            <a:endParaRPr/>
          </a:p>
        </p:txBody>
      </p:sp>
      <p:sp>
        <p:nvSpPr>
          <p:cNvPr id="70" name="Google Shape;70;p9"/>
          <p:cNvSpPr txBox="1">
            <a:spLocks noGrp="1"/>
          </p:cNvSpPr>
          <p:nvPr>
            <p:ph type="subTitle" idx="2"/>
          </p:nvPr>
        </p:nvSpPr>
        <p:spPr>
          <a:xfrm>
            <a:off x="5595175" y="1424050"/>
            <a:ext cx="2055600" cy="320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1" name="Google Shape;71;p9"/>
          <p:cNvSpPr txBox="1">
            <a:spLocks noGrp="1"/>
          </p:cNvSpPr>
          <p:nvPr>
            <p:ph type="subTitle" idx="3"/>
          </p:nvPr>
        </p:nvSpPr>
        <p:spPr>
          <a:xfrm>
            <a:off x="5595300" y="1781950"/>
            <a:ext cx="2055600" cy="64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72" name="Google Shape;72;p9"/>
          <p:cNvSpPr txBox="1">
            <a:spLocks noGrp="1"/>
          </p:cNvSpPr>
          <p:nvPr>
            <p:ph type="subTitle" idx="4"/>
          </p:nvPr>
        </p:nvSpPr>
        <p:spPr>
          <a:xfrm>
            <a:off x="5595175" y="2548175"/>
            <a:ext cx="2055600" cy="320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3" name="Google Shape;73;p9"/>
          <p:cNvSpPr txBox="1">
            <a:spLocks noGrp="1"/>
          </p:cNvSpPr>
          <p:nvPr>
            <p:ph type="subTitle" idx="5"/>
          </p:nvPr>
        </p:nvSpPr>
        <p:spPr>
          <a:xfrm>
            <a:off x="5595300" y="2906075"/>
            <a:ext cx="2055600" cy="64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74" name="Google Shape;74;p9"/>
          <p:cNvSpPr txBox="1">
            <a:spLocks noGrp="1"/>
          </p:cNvSpPr>
          <p:nvPr>
            <p:ph type="subTitle" idx="6"/>
          </p:nvPr>
        </p:nvSpPr>
        <p:spPr>
          <a:xfrm>
            <a:off x="5595175" y="3672300"/>
            <a:ext cx="2055600" cy="3204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5" name="Google Shape;75;p9"/>
          <p:cNvSpPr txBox="1">
            <a:spLocks noGrp="1"/>
          </p:cNvSpPr>
          <p:nvPr>
            <p:ph type="subTitle" idx="7"/>
          </p:nvPr>
        </p:nvSpPr>
        <p:spPr>
          <a:xfrm>
            <a:off x="5595300" y="4030200"/>
            <a:ext cx="2055600" cy="646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76" name="Google Shape;76;p9"/>
          <p:cNvSpPr/>
          <p:nvPr/>
        </p:nvSpPr>
        <p:spPr>
          <a:xfrm>
            <a:off x="233" y="2757361"/>
            <a:ext cx="3507616" cy="2385738"/>
          </a:xfrm>
          <a:custGeom>
            <a:avLst/>
            <a:gdLst/>
            <a:ahLst/>
            <a:cxnLst/>
            <a:rect l="l" t="t" r="r" b="b"/>
            <a:pathLst>
              <a:path w="109442" h="74438" extrusionOk="0">
                <a:moveTo>
                  <a:pt x="0" y="6768"/>
                </a:moveTo>
                <a:cubicBezTo>
                  <a:pt x="0" y="6768"/>
                  <a:pt x="11362" y="1"/>
                  <a:pt x="18430" y="12415"/>
                </a:cubicBezTo>
                <a:cubicBezTo>
                  <a:pt x="31512" y="35389"/>
                  <a:pt x="54604" y="30761"/>
                  <a:pt x="73000" y="33301"/>
                </a:cubicBezTo>
                <a:cubicBezTo>
                  <a:pt x="82106" y="34554"/>
                  <a:pt x="95857" y="41655"/>
                  <a:pt x="100736" y="53551"/>
                </a:cubicBezTo>
                <a:cubicBezTo>
                  <a:pt x="102858" y="58714"/>
                  <a:pt x="109441" y="74337"/>
                  <a:pt x="109441" y="74337"/>
                </a:cubicBezTo>
                <a:lnTo>
                  <a:pt x="0" y="74437"/>
                </a:ln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9"/>
          <p:cNvSpPr/>
          <p:nvPr/>
        </p:nvSpPr>
        <p:spPr>
          <a:xfrm>
            <a:off x="7845432" y="-1022"/>
            <a:ext cx="1298634" cy="4143777"/>
          </a:xfrm>
          <a:custGeom>
            <a:avLst/>
            <a:gdLst/>
            <a:ahLst/>
            <a:cxnLst/>
            <a:rect l="l" t="t" r="r" b="b"/>
            <a:pathLst>
              <a:path w="40519" h="129291" extrusionOk="0">
                <a:moveTo>
                  <a:pt x="6484" y="0"/>
                </a:moveTo>
                <a:cubicBezTo>
                  <a:pt x="6484" y="0"/>
                  <a:pt x="1" y="14202"/>
                  <a:pt x="14420" y="37811"/>
                </a:cubicBezTo>
                <a:cubicBezTo>
                  <a:pt x="28823" y="61404"/>
                  <a:pt x="19215" y="82289"/>
                  <a:pt x="19215" y="82289"/>
                </a:cubicBezTo>
                <a:cubicBezTo>
                  <a:pt x="19215" y="82289"/>
                  <a:pt x="5013" y="115506"/>
                  <a:pt x="40519" y="129291"/>
                </a:cubicBezTo>
                <a:lnTo>
                  <a:pt x="40519" y="0"/>
                </a:lnTo>
                <a:close/>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p:cSld name="CUSTOM_3">
    <p:spTree>
      <p:nvGrpSpPr>
        <p:cNvPr id="1" name="Shape 114"/>
        <p:cNvGrpSpPr/>
        <p:nvPr/>
      </p:nvGrpSpPr>
      <p:grpSpPr>
        <a:xfrm>
          <a:off x="0" y="0"/>
          <a:ext cx="0" cy="0"/>
          <a:chOff x="0" y="0"/>
          <a:chExt cx="0" cy="0"/>
        </a:xfrm>
      </p:grpSpPr>
      <p:sp>
        <p:nvSpPr>
          <p:cNvPr id="115" name="Google Shape;115;p12"/>
          <p:cNvSpPr txBox="1">
            <a:spLocks noGrp="1"/>
          </p:cNvSpPr>
          <p:nvPr>
            <p:ph type="title"/>
          </p:nvPr>
        </p:nvSpPr>
        <p:spPr>
          <a:xfrm>
            <a:off x="5443200" y="1767600"/>
            <a:ext cx="2980800" cy="81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16" name="Google Shape;116;p12"/>
          <p:cNvSpPr txBox="1">
            <a:spLocks noGrp="1"/>
          </p:cNvSpPr>
          <p:nvPr>
            <p:ph type="subTitle" idx="1"/>
          </p:nvPr>
        </p:nvSpPr>
        <p:spPr>
          <a:xfrm>
            <a:off x="5443050" y="2571750"/>
            <a:ext cx="2980800" cy="2029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000"/>
              <a:buNone/>
              <a:defRPr sz="1000"/>
            </a:lvl1pPr>
            <a:lvl2pPr lvl="1" algn="l">
              <a:lnSpc>
                <a:spcPct val="100000"/>
              </a:lnSpc>
              <a:spcBef>
                <a:spcPts val="1600"/>
              </a:spcBef>
              <a:spcAft>
                <a:spcPts val="0"/>
              </a:spcAft>
              <a:buSzPts val="1000"/>
              <a:buNone/>
              <a:defRPr sz="1000"/>
            </a:lvl2pPr>
            <a:lvl3pPr lvl="2" algn="l">
              <a:lnSpc>
                <a:spcPct val="100000"/>
              </a:lnSpc>
              <a:spcBef>
                <a:spcPts val="0"/>
              </a:spcBef>
              <a:spcAft>
                <a:spcPts val="0"/>
              </a:spcAft>
              <a:buSzPts val="1000"/>
              <a:buNone/>
              <a:defRPr sz="1000"/>
            </a:lvl3pPr>
            <a:lvl4pPr lvl="3" algn="l">
              <a:lnSpc>
                <a:spcPct val="100000"/>
              </a:lnSpc>
              <a:spcBef>
                <a:spcPts val="0"/>
              </a:spcBef>
              <a:spcAft>
                <a:spcPts val="0"/>
              </a:spcAft>
              <a:buSzPts val="1000"/>
              <a:buNone/>
              <a:defRPr sz="1000"/>
            </a:lvl4pPr>
            <a:lvl5pPr lvl="4" algn="l">
              <a:lnSpc>
                <a:spcPct val="100000"/>
              </a:lnSpc>
              <a:spcBef>
                <a:spcPts val="0"/>
              </a:spcBef>
              <a:spcAft>
                <a:spcPts val="0"/>
              </a:spcAft>
              <a:buSzPts val="1000"/>
              <a:buNone/>
              <a:defRPr sz="1000"/>
            </a:lvl5pPr>
            <a:lvl6pPr lvl="5" algn="l">
              <a:lnSpc>
                <a:spcPct val="100000"/>
              </a:lnSpc>
              <a:spcBef>
                <a:spcPts val="0"/>
              </a:spcBef>
              <a:spcAft>
                <a:spcPts val="0"/>
              </a:spcAft>
              <a:buSzPts val="1000"/>
              <a:buNone/>
              <a:defRPr sz="1000"/>
            </a:lvl6pPr>
            <a:lvl7pPr lvl="6" algn="l">
              <a:lnSpc>
                <a:spcPct val="100000"/>
              </a:lnSpc>
              <a:spcBef>
                <a:spcPts val="0"/>
              </a:spcBef>
              <a:spcAft>
                <a:spcPts val="0"/>
              </a:spcAft>
              <a:buSzPts val="1000"/>
              <a:buNone/>
              <a:defRPr sz="1000"/>
            </a:lvl7pPr>
            <a:lvl8pPr lvl="7" algn="l">
              <a:lnSpc>
                <a:spcPct val="100000"/>
              </a:lnSpc>
              <a:spcBef>
                <a:spcPts val="0"/>
              </a:spcBef>
              <a:spcAft>
                <a:spcPts val="0"/>
              </a:spcAft>
              <a:buSzPts val="1000"/>
              <a:buNone/>
              <a:defRPr sz="1000"/>
            </a:lvl8pPr>
            <a:lvl9pPr lvl="8" algn="l">
              <a:lnSpc>
                <a:spcPct val="100000"/>
              </a:lnSpc>
              <a:spcBef>
                <a:spcPts val="0"/>
              </a:spcBef>
              <a:spcAft>
                <a:spcPts val="0"/>
              </a:spcAft>
              <a:buSzPts val="1000"/>
              <a:buNone/>
              <a:defRPr sz="1000"/>
            </a:lvl9pPr>
          </a:lstStyle>
          <a:p>
            <a:endParaRPr/>
          </a:p>
        </p:txBody>
      </p:sp>
      <p:sp>
        <p:nvSpPr>
          <p:cNvPr id="117" name="Google Shape;117;p12"/>
          <p:cNvSpPr/>
          <p:nvPr/>
        </p:nvSpPr>
        <p:spPr>
          <a:xfrm>
            <a:off x="0" y="613131"/>
            <a:ext cx="4867800" cy="4539000"/>
          </a:xfrm>
          <a:custGeom>
            <a:avLst/>
            <a:gdLst/>
            <a:ahLst/>
            <a:cxnLst/>
            <a:rect l="l" t="t" r="r" b="b"/>
            <a:pathLst>
              <a:path w="194712" h="181560" extrusionOk="0">
                <a:moveTo>
                  <a:pt x="106727" y="133"/>
                </a:moveTo>
                <a:cubicBezTo>
                  <a:pt x="126954" y="1419"/>
                  <a:pt x="145341" y="13241"/>
                  <a:pt x="158826" y="28390"/>
                </a:cubicBezTo>
                <a:cubicBezTo>
                  <a:pt x="164814" y="35110"/>
                  <a:pt x="170004" y="42518"/>
                  <a:pt x="174706" y="50214"/>
                </a:cubicBezTo>
                <a:cubicBezTo>
                  <a:pt x="184665" y="66538"/>
                  <a:pt x="191584" y="81287"/>
                  <a:pt x="193314" y="100450"/>
                </a:cubicBezTo>
                <a:cubicBezTo>
                  <a:pt x="194712" y="116109"/>
                  <a:pt x="192871" y="131922"/>
                  <a:pt x="188235" y="146916"/>
                </a:cubicBezTo>
                <a:cubicBezTo>
                  <a:pt x="184842" y="157894"/>
                  <a:pt x="180051" y="168407"/>
                  <a:pt x="173974" y="178188"/>
                </a:cubicBezTo>
                <a:cubicBezTo>
                  <a:pt x="173708" y="178610"/>
                  <a:pt x="172111" y="181427"/>
                  <a:pt x="172111" y="181427"/>
                </a:cubicBezTo>
                <a:lnTo>
                  <a:pt x="0" y="181560"/>
                </a:lnTo>
                <a:lnTo>
                  <a:pt x="155" y="27635"/>
                </a:lnTo>
                <a:cubicBezTo>
                  <a:pt x="155" y="27635"/>
                  <a:pt x="14394" y="23266"/>
                  <a:pt x="21580" y="21115"/>
                </a:cubicBezTo>
                <a:cubicBezTo>
                  <a:pt x="35820" y="16878"/>
                  <a:pt x="50103" y="12465"/>
                  <a:pt x="64298" y="7962"/>
                </a:cubicBezTo>
                <a:cubicBezTo>
                  <a:pt x="76851" y="4014"/>
                  <a:pt x="89715" y="0"/>
                  <a:pt x="102801" y="0"/>
                </a:cubicBezTo>
                <a:cubicBezTo>
                  <a:pt x="104109" y="0"/>
                  <a:pt x="105418" y="44"/>
                  <a:pt x="106727" y="133"/>
                </a:cubicBezTo>
              </a:path>
            </a:pathLst>
          </a:cu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13"/>
          <p:cNvSpPr/>
          <p:nvPr/>
        </p:nvSpPr>
        <p:spPr>
          <a:xfrm>
            <a:off x="0" y="2505825"/>
            <a:ext cx="5927168" cy="276470"/>
          </a:xfrm>
          <a:custGeom>
            <a:avLst/>
            <a:gdLst/>
            <a:ahLst/>
            <a:cxnLst/>
            <a:rect l="l" t="t" r="r" b="b"/>
            <a:pathLst>
              <a:path w="168757" h="19216" extrusionOk="0">
                <a:moveTo>
                  <a:pt x="0" y="1"/>
                </a:moveTo>
                <a:lnTo>
                  <a:pt x="168757" y="1"/>
                </a:lnTo>
                <a:lnTo>
                  <a:pt x="168757" y="19216"/>
                </a:lnTo>
                <a:lnTo>
                  <a:pt x="0" y="19216"/>
                </a:ln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3"/>
          <p:cNvSpPr txBox="1">
            <a:spLocks noGrp="1"/>
          </p:cNvSpPr>
          <p:nvPr>
            <p:ph type="title" hasCustomPrompt="1"/>
          </p:nvPr>
        </p:nvSpPr>
        <p:spPr>
          <a:xfrm>
            <a:off x="920925" y="908575"/>
            <a:ext cx="5006400" cy="20772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2000"/>
              <a:buNone/>
              <a:defRPr sz="71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1" name="Google Shape;121;p13"/>
          <p:cNvSpPr txBox="1">
            <a:spLocks noGrp="1"/>
          </p:cNvSpPr>
          <p:nvPr>
            <p:ph type="body" idx="1"/>
          </p:nvPr>
        </p:nvSpPr>
        <p:spPr>
          <a:xfrm>
            <a:off x="920925" y="2937600"/>
            <a:ext cx="5006400" cy="615600"/>
          </a:xfrm>
          <a:prstGeom prst="rect">
            <a:avLst/>
          </a:prstGeom>
          <a:noFill/>
          <a:ln>
            <a:noFill/>
          </a:ln>
        </p:spPr>
        <p:txBody>
          <a:bodyPr spcFirstLastPara="1" wrap="square" lIns="91425" tIns="91425" rIns="91425" bIns="91425" anchor="t" anchorCtr="0">
            <a:noAutofit/>
          </a:bodyPr>
          <a:lstStyle>
            <a:lvl1pPr marL="457200" lvl="0" indent="-342900" algn="r">
              <a:lnSpc>
                <a:spcPct val="115000"/>
              </a:lnSpc>
              <a:spcBef>
                <a:spcPts val="0"/>
              </a:spcBef>
              <a:spcAft>
                <a:spcPts val="0"/>
              </a:spcAft>
              <a:buSzPts val="1800"/>
              <a:buChar char="●"/>
              <a:defRPr sz="1700"/>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22" name="Google Shape;122;p13"/>
          <p:cNvSpPr/>
          <p:nvPr/>
        </p:nvSpPr>
        <p:spPr>
          <a:xfrm flipH="1">
            <a:off x="5997499" y="2188625"/>
            <a:ext cx="3146501" cy="2952286"/>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2">
  <p:cSld name="CUSTOM_6">
    <p:spTree>
      <p:nvGrpSpPr>
        <p:cNvPr id="1" name="Shape 131"/>
        <p:cNvGrpSpPr/>
        <p:nvPr/>
      </p:nvGrpSpPr>
      <p:grpSpPr>
        <a:xfrm>
          <a:off x="0" y="0"/>
          <a:ext cx="0" cy="0"/>
          <a:chOff x="0" y="0"/>
          <a:chExt cx="0" cy="0"/>
        </a:xfrm>
      </p:grpSpPr>
      <p:sp>
        <p:nvSpPr>
          <p:cNvPr id="132" name="Google Shape;132;p16"/>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
        <p:nvSpPr>
          <p:cNvPr id="133" name="Google Shape;133;p16"/>
          <p:cNvSpPr txBox="1">
            <a:spLocks noGrp="1"/>
          </p:cNvSpPr>
          <p:nvPr>
            <p:ph type="subTitle" idx="1"/>
          </p:nvPr>
        </p:nvSpPr>
        <p:spPr>
          <a:xfrm>
            <a:off x="3480325" y="1579350"/>
            <a:ext cx="2849700" cy="64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134" name="Google Shape;134;p16"/>
          <p:cNvSpPr txBox="1">
            <a:spLocks noGrp="1"/>
          </p:cNvSpPr>
          <p:nvPr>
            <p:ph type="subTitle" idx="2"/>
          </p:nvPr>
        </p:nvSpPr>
        <p:spPr>
          <a:xfrm>
            <a:off x="6469550" y="1576225"/>
            <a:ext cx="1954500" cy="641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135" name="Google Shape;135;p16"/>
          <p:cNvSpPr/>
          <p:nvPr/>
        </p:nvSpPr>
        <p:spPr>
          <a:xfrm>
            <a:off x="950" y="2188625"/>
            <a:ext cx="2984702" cy="2952286"/>
          </a:xfrm>
          <a:custGeom>
            <a:avLst/>
            <a:gdLst/>
            <a:ahLst/>
            <a:cxnLst/>
            <a:rect l="l" t="t" r="r" b="b"/>
            <a:pathLst>
              <a:path w="95457" h="92115" extrusionOk="0">
                <a:moveTo>
                  <a:pt x="0" y="17"/>
                </a:moveTo>
                <a:cubicBezTo>
                  <a:pt x="7235" y="317"/>
                  <a:pt x="19533" y="5414"/>
                  <a:pt x="26183" y="34169"/>
                </a:cubicBezTo>
                <a:cubicBezTo>
                  <a:pt x="33869" y="67319"/>
                  <a:pt x="55974" y="71780"/>
                  <a:pt x="65281" y="72147"/>
                </a:cubicBezTo>
                <a:cubicBezTo>
                  <a:pt x="70728" y="72365"/>
                  <a:pt x="76091" y="73551"/>
                  <a:pt x="80953" y="75840"/>
                </a:cubicBezTo>
                <a:cubicBezTo>
                  <a:pt x="87369" y="78864"/>
                  <a:pt x="94303" y="83960"/>
                  <a:pt x="95456" y="92114"/>
                </a:cubicBezTo>
                <a:lnTo>
                  <a:pt x="0" y="92114"/>
                </a:lnTo>
                <a:cubicBezTo>
                  <a:pt x="0" y="92114"/>
                  <a:pt x="0" y="0"/>
                  <a:pt x="0" y="17"/>
                </a:cubicBezTo>
                <a:close/>
              </a:path>
            </a:pathLst>
          </a:custGeom>
          <a:gradFill>
            <a:gsLst>
              <a:gs pos="0">
                <a:srgbClr val="E3FFD5"/>
              </a:gs>
              <a:gs pos="100000">
                <a:srgbClr val="90EBBA"/>
              </a:gs>
            </a:gsLst>
            <a:lin ang="2698631"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6"/>
          <p:cNvSpPr txBox="1">
            <a:spLocks noGrp="1"/>
          </p:cNvSpPr>
          <p:nvPr>
            <p:ph type="subTitle" idx="3"/>
          </p:nvPr>
        </p:nvSpPr>
        <p:spPr>
          <a:xfrm>
            <a:off x="3480325" y="2629959"/>
            <a:ext cx="2849700" cy="64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137" name="Google Shape;137;p16"/>
          <p:cNvSpPr txBox="1">
            <a:spLocks noGrp="1"/>
          </p:cNvSpPr>
          <p:nvPr>
            <p:ph type="subTitle" idx="4"/>
          </p:nvPr>
        </p:nvSpPr>
        <p:spPr>
          <a:xfrm>
            <a:off x="6469550" y="2631538"/>
            <a:ext cx="1954500" cy="641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
        <p:nvSpPr>
          <p:cNvPr id="138" name="Google Shape;138;p16"/>
          <p:cNvSpPr txBox="1">
            <a:spLocks noGrp="1"/>
          </p:cNvSpPr>
          <p:nvPr>
            <p:ph type="subTitle" idx="5"/>
          </p:nvPr>
        </p:nvSpPr>
        <p:spPr>
          <a:xfrm>
            <a:off x="3480325" y="3688450"/>
            <a:ext cx="2849700" cy="64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000"/>
              <a:buNone/>
              <a:defRPr sz="11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a:endParaRPr/>
          </a:p>
        </p:txBody>
      </p:sp>
      <p:sp>
        <p:nvSpPr>
          <p:cNvPr id="139" name="Google Shape;139;p16"/>
          <p:cNvSpPr txBox="1">
            <a:spLocks noGrp="1"/>
          </p:cNvSpPr>
          <p:nvPr>
            <p:ph type="subTitle" idx="6"/>
          </p:nvPr>
        </p:nvSpPr>
        <p:spPr>
          <a:xfrm>
            <a:off x="6469550" y="3688475"/>
            <a:ext cx="1954500" cy="641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2500"/>
              <a:buFont typeface="Pompiere"/>
              <a:buNone/>
              <a:defRPr sz="2000">
                <a:latin typeface="Pompiere"/>
                <a:ea typeface="Pompiere"/>
                <a:cs typeface="Pompiere"/>
                <a:sym typeface="Pompiere"/>
              </a:defRPr>
            </a:lvl1pPr>
            <a:lvl2pPr lvl="1" algn="l">
              <a:lnSpc>
                <a:spcPct val="100000"/>
              </a:lnSpc>
              <a:spcBef>
                <a:spcPts val="0"/>
              </a:spcBef>
              <a:spcAft>
                <a:spcPts val="0"/>
              </a:spcAft>
              <a:buSzPts val="2100"/>
              <a:buNone/>
              <a:defRPr sz="2100"/>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1pPr>
            <a:lvl2pPr marR="0" lvl="1" algn="l"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2pPr>
            <a:lvl3pPr marR="0" lvl="2" algn="l"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3pPr>
            <a:lvl4pPr marR="0" lvl="3" algn="l"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4pPr>
            <a:lvl5pPr marR="0" lvl="4" algn="l"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5pPr>
            <a:lvl6pPr marR="0" lvl="5" algn="l"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6pPr>
            <a:lvl7pPr marR="0" lvl="6" algn="l"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7pPr>
            <a:lvl8pPr marR="0" lvl="7" algn="l"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8pPr>
            <a:lvl9pPr marR="0" lvl="8" algn="l" rtl="0">
              <a:lnSpc>
                <a:spcPct val="100000"/>
              </a:lnSpc>
              <a:spcBef>
                <a:spcPts val="0"/>
              </a:spcBef>
              <a:spcAft>
                <a:spcPts val="0"/>
              </a:spcAft>
              <a:buClr>
                <a:schemeClr val="dk1"/>
              </a:buClr>
              <a:buSzPts val="3500"/>
              <a:buFont typeface="Pompiere"/>
              <a:buNone/>
              <a:defRPr sz="3500" b="0" i="0" u="none" strike="noStrike" cap="none">
                <a:solidFill>
                  <a:schemeClr val="dk1"/>
                </a:solidFill>
                <a:latin typeface="Pompiere"/>
                <a:ea typeface="Pompiere"/>
                <a:cs typeface="Pompiere"/>
                <a:sym typeface="Pompier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1"/>
              </a:buClr>
              <a:buSzPts val="1800"/>
              <a:buFont typeface="Hind"/>
              <a:buChar char="●"/>
              <a:defRPr sz="1800" b="0" i="0" u="none" strike="noStrike" cap="none">
                <a:solidFill>
                  <a:schemeClr val="dk1"/>
                </a:solidFill>
                <a:latin typeface="Hind"/>
                <a:ea typeface="Hind"/>
                <a:cs typeface="Hind"/>
                <a:sym typeface="Hind"/>
              </a:defRPr>
            </a:lvl1pPr>
            <a:lvl2pPr marL="914400" marR="0" lvl="1" indent="-317500" algn="l" rtl="0">
              <a:lnSpc>
                <a:spcPct val="115000"/>
              </a:lnSpc>
              <a:spcBef>
                <a:spcPts val="1600"/>
              </a:spcBef>
              <a:spcAft>
                <a:spcPts val="0"/>
              </a:spcAft>
              <a:buClr>
                <a:schemeClr val="dk1"/>
              </a:buClr>
              <a:buSzPts val="1400"/>
              <a:buFont typeface="Hind"/>
              <a:buChar char="○"/>
              <a:defRPr sz="1400" b="0" i="0" u="none" strike="noStrike" cap="none">
                <a:solidFill>
                  <a:schemeClr val="dk1"/>
                </a:solidFill>
                <a:latin typeface="Hind"/>
                <a:ea typeface="Hind"/>
                <a:cs typeface="Hind"/>
                <a:sym typeface="Hind"/>
              </a:defRPr>
            </a:lvl2pPr>
            <a:lvl3pPr marL="1371600" marR="0" lvl="2" indent="-317500" algn="l" rtl="0">
              <a:lnSpc>
                <a:spcPct val="115000"/>
              </a:lnSpc>
              <a:spcBef>
                <a:spcPts val="1600"/>
              </a:spcBef>
              <a:spcAft>
                <a:spcPts val="0"/>
              </a:spcAft>
              <a:buClr>
                <a:schemeClr val="dk1"/>
              </a:buClr>
              <a:buSzPts val="1400"/>
              <a:buFont typeface="Hind"/>
              <a:buChar char="■"/>
              <a:defRPr sz="1400" b="0" i="0" u="none" strike="noStrike" cap="none">
                <a:solidFill>
                  <a:schemeClr val="dk1"/>
                </a:solidFill>
                <a:latin typeface="Hind"/>
                <a:ea typeface="Hind"/>
                <a:cs typeface="Hind"/>
                <a:sym typeface="Hind"/>
              </a:defRPr>
            </a:lvl3pPr>
            <a:lvl4pPr marL="1828800" marR="0" lvl="3" indent="-317500" algn="l" rtl="0">
              <a:lnSpc>
                <a:spcPct val="115000"/>
              </a:lnSpc>
              <a:spcBef>
                <a:spcPts val="1600"/>
              </a:spcBef>
              <a:spcAft>
                <a:spcPts val="0"/>
              </a:spcAft>
              <a:buClr>
                <a:schemeClr val="dk1"/>
              </a:buClr>
              <a:buSzPts val="1400"/>
              <a:buFont typeface="Hind"/>
              <a:buChar char="●"/>
              <a:defRPr sz="1400" b="0" i="0" u="none" strike="noStrike" cap="none">
                <a:solidFill>
                  <a:schemeClr val="dk1"/>
                </a:solidFill>
                <a:latin typeface="Hind"/>
                <a:ea typeface="Hind"/>
                <a:cs typeface="Hind"/>
                <a:sym typeface="Hind"/>
              </a:defRPr>
            </a:lvl4pPr>
            <a:lvl5pPr marL="2286000" marR="0" lvl="4" indent="-317500" algn="l" rtl="0">
              <a:lnSpc>
                <a:spcPct val="115000"/>
              </a:lnSpc>
              <a:spcBef>
                <a:spcPts val="1600"/>
              </a:spcBef>
              <a:spcAft>
                <a:spcPts val="0"/>
              </a:spcAft>
              <a:buClr>
                <a:schemeClr val="dk1"/>
              </a:buClr>
              <a:buSzPts val="1400"/>
              <a:buFont typeface="Hind"/>
              <a:buChar char="○"/>
              <a:defRPr sz="1400" b="0" i="0" u="none" strike="noStrike" cap="none">
                <a:solidFill>
                  <a:schemeClr val="dk1"/>
                </a:solidFill>
                <a:latin typeface="Hind"/>
                <a:ea typeface="Hind"/>
                <a:cs typeface="Hind"/>
                <a:sym typeface="Hind"/>
              </a:defRPr>
            </a:lvl5pPr>
            <a:lvl6pPr marL="2743200" marR="0" lvl="5" indent="-317500" algn="l" rtl="0">
              <a:lnSpc>
                <a:spcPct val="115000"/>
              </a:lnSpc>
              <a:spcBef>
                <a:spcPts val="1600"/>
              </a:spcBef>
              <a:spcAft>
                <a:spcPts val="0"/>
              </a:spcAft>
              <a:buClr>
                <a:schemeClr val="dk1"/>
              </a:buClr>
              <a:buSzPts val="1400"/>
              <a:buFont typeface="Hind"/>
              <a:buChar char="■"/>
              <a:defRPr sz="1400" b="0" i="0" u="none" strike="noStrike" cap="none">
                <a:solidFill>
                  <a:schemeClr val="dk1"/>
                </a:solidFill>
                <a:latin typeface="Hind"/>
                <a:ea typeface="Hind"/>
                <a:cs typeface="Hind"/>
                <a:sym typeface="Hind"/>
              </a:defRPr>
            </a:lvl6pPr>
            <a:lvl7pPr marL="3200400" marR="0" lvl="6" indent="-317500" algn="l" rtl="0">
              <a:lnSpc>
                <a:spcPct val="115000"/>
              </a:lnSpc>
              <a:spcBef>
                <a:spcPts val="1600"/>
              </a:spcBef>
              <a:spcAft>
                <a:spcPts val="0"/>
              </a:spcAft>
              <a:buClr>
                <a:schemeClr val="dk1"/>
              </a:buClr>
              <a:buSzPts val="1400"/>
              <a:buFont typeface="Hind"/>
              <a:buChar char="●"/>
              <a:defRPr sz="1400" b="0" i="0" u="none" strike="noStrike" cap="none">
                <a:solidFill>
                  <a:schemeClr val="dk1"/>
                </a:solidFill>
                <a:latin typeface="Hind"/>
                <a:ea typeface="Hind"/>
                <a:cs typeface="Hind"/>
                <a:sym typeface="Hind"/>
              </a:defRPr>
            </a:lvl7pPr>
            <a:lvl8pPr marL="3657600" marR="0" lvl="7" indent="-317500" algn="l" rtl="0">
              <a:lnSpc>
                <a:spcPct val="115000"/>
              </a:lnSpc>
              <a:spcBef>
                <a:spcPts val="1600"/>
              </a:spcBef>
              <a:spcAft>
                <a:spcPts val="0"/>
              </a:spcAft>
              <a:buClr>
                <a:schemeClr val="dk1"/>
              </a:buClr>
              <a:buSzPts val="1400"/>
              <a:buFont typeface="Hind"/>
              <a:buChar char="○"/>
              <a:defRPr sz="1400" b="0" i="0" u="none" strike="noStrike" cap="none">
                <a:solidFill>
                  <a:schemeClr val="dk1"/>
                </a:solidFill>
                <a:latin typeface="Hind"/>
                <a:ea typeface="Hind"/>
                <a:cs typeface="Hind"/>
                <a:sym typeface="Hind"/>
              </a:defRPr>
            </a:lvl8pPr>
            <a:lvl9pPr marL="4114800" marR="0" lvl="8" indent="-317500" algn="l" rtl="0">
              <a:lnSpc>
                <a:spcPct val="115000"/>
              </a:lnSpc>
              <a:spcBef>
                <a:spcPts val="1600"/>
              </a:spcBef>
              <a:spcAft>
                <a:spcPts val="1600"/>
              </a:spcAft>
              <a:buClr>
                <a:schemeClr val="dk1"/>
              </a:buClr>
              <a:buSzPts val="1400"/>
              <a:buFont typeface="Hind"/>
              <a:buChar char="■"/>
              <a:defRPr sz="1400" b="0" i="0" u="none" strike="noStrike" cap="none">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8" r:id="rId7"/>
    <p:sldLayoutId id="2147483659" r:id="rId8"/>
    <p:sldLayoutId id="2147483662" r:id="rId9"/>
    <p:sldLayoutId id="2147483663" r:id="rId10"/>
    <p:sldLayoutId id="2147483667" r:id="rId11"/>
    <p:sldLayoutId id="2147483668" r:id="rId12"/>
    <p:sldLayoutId id="2147483669" r:id="rId13"/>
    <p:sldLayoutId id="2147483670" r:id="rId14"/>
    <p:sldLayoutId id="2147483672" r:id="rId15"/>
    <p:sldLayoutId id="2147483676" r:id="rId16"/>
    <p:sldLayoutId id="2147483677" r:id="rId17"/>
    <p:sldLayoutId id="2147483678"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5"/>
          <p:cNvSpPr txBox="1">
            <a:spLocks noGrp="1"/>
          </p:cNvSpPr>
          <p:nvPr>
            <p:ph type="ctrTitle"/>
          </p:nvPr>
        </p:nvSpPr>
        <p:spPr>
          <a:xfrm>
            <a:off x="4905529" y="867657"/>
            <a:ext cx="3518421" cy="26928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5200"/>
              <a:buNone/>
            </a:pPr>
            <a:r>
              <a:rPr lang="en" dirty="0" smtClean="0"/>
              <a:t>Patient Surveillance</a:t>
            </a:r>
            <a:endParaRPr dirty="0"/>
          </a:p>
        </p:txBody>
      </p:sp>
      <p:sp>
        <p:nvSpPr>
          <p:cNvPr id="263" name="Google Shape;263;p35"/>
          <p:cNvSpPr txBox="1">
            <a:spLocks noGrp="1"/>
          </p:cNvSpPr>
          <p:nvPr>
            <p:ph type="subTitle" idx="1"/>
          </p:nvPr>
        </p:nvSpPr>
        <p:spPr>
          <a:xfrm>
            <a:off x="5925550" y="4103196"/>
            <a:ext cx="2498400" cy="51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smtClean="0"/>
              <a:t>Marietjie du Toit</a:t>
            </a:r>
          </a:p>
          <a:p>
            <a:pPr marL="0" lvl="0" indent="0" algn="l" rtl="0">
              <a:lnSpc>
                <a:spcPct val="100000"/>
              </a:lnSpc>
              <a:spcBef>
                <a:spcPts val="0"/>
              </a:spcBef>
              <a:spcAft>
                <a:spcPts val="0"/>
              </a:spcAft>
              <a:buSzPts val="2800"/>
              <a:buNone/>
            </a:pPr>
            <a:r>
              <a:rPr lang="en" dirty="0" smtClean="0"/>
              <a:t>Renè Schoombie</a:t>
            </a:r>
          </a:p>
          <a:p>
            <a:pPr marL="0" lvl="0" indent="0" algn="l" rtl="0">
              <a:lnSpc>
                <a:spcPct val="100000"/>
              </a:lnSpc>
              <a:spcBef>
                <a:spcPts val="0"/>
              </a:spcBef>
              <a:spcAft>
                <a:spcPts val="0"/>
              </a:spcAft>
              <a:buSzPts val="2800"/>
              <a:buNone/>
            </a:pPr>
            <a:r>
              <a:rPr lang="en" dirty="0" smtClean="0"/>
              <a:t>Life Healthcare</a:t>
            </a:r>
            <a:endParaRPr dirty="0"/>
          </a:p>
        </p:txBody>
      </p:sp>
      <p:grpSp>
        <p:nvGrpSpPr>
          <p:cNvPr id="264" name="Google Shape;264;p35"/>
          <p:cNvGrpSpPr/>
          <p:nvPr/>
        </p:nvGrpSpPr>
        <p:grpSpPr>
          <a:xfrm>
            <a:off x="316599" y="1608692"/>
            <a:ext cx="4255411" cy="3394827"/>
            <a:chOff x="-132051" y="1608692"/>
            <a:chExt cx="4255411" cy="3394827"/>
          </a:xfrm>
        </p:grpSpPr>
        <p:sp>
          <p:nvSpPr>
            <p:cNvPr id="265" name="Google Shape;265;p35"/>
            <p:cNvSpPr/>
            <p:nvPr/>
          </p:nvSpPr>
          <p:spPr>
            <a:xfrm flipH="1">
              <a:off x="2420184" y="1617801"/>
              <a:ext cx="832070" cy="838576"/>
            </a:xfrm>
            <a:custGeom>
              <a:avLst/>
              <a:gdLst/>
              <a:ahLst/>
              <a:cxnLst/>
              <a:rect l="l" t="t" r="r" b="b"/>
              <a:pathLst>
                <a:path w="22381" h="22556" extrusionOk="0">
                  <a:moveTo>
                    <a:pt x="5631" y="0"/>
                  </a:moveTo>
                  <a:cubicBezTo>
                    <a:pt x="3745" y="0"/>
                    <a:pt x="2175" y="360"/>
                    <a:pt x="1484" y="677"/>
                  </a:cubicBezTo>
                  <a:cubicBezTo>
                    <a:pt x="548" y="1109"/>
                    <a:pt x="1" y="1973"/>
                    <a:pt x="173" y="2837"/>
                  </a:cubicBezTo>
                  <a:cubicBezTo>
                    <a:pt x="361" y="3687"/>
                    <a:pt x="1181" y="4292"/>
                    <a:pt x="1181" y="4292"/>
                  </a:cubicBezTo>
                  <a:cubicBezTo>
                    <a:pt x="1181" y="4292"/>
                    <a:pt x="1326" y="4349"/>
                    <a:pt x="1570" y="4479"/>
                  </a:cubicBezTo>
                  <a:cubicBezTo>
                    <a:pt x="2132" y="4781"/>
                    <a:pt x="2665" y="5170"/>
                    <a:pt x="3140" y="5631"/>
                  </a:cubicBezTo>
                  <a:cubicBezTo>
                    <a:pt x="3558" y="6034"/>
                    <a:pt x="3918" y="6524"/>
                    <a:pt x="4191" y="7057"/>
                  </a:cubicBezTo>
                  <a:cubicBezTo>
                    <a:pt x="4206" y="7085"/>
                    <a:pt x="4235" y="7129"/>
                    <a:pt x="4249" y="7157"/>
                  </a:cubicBezTo>
                  <a:cubicBezTo>
                    <a:pt x="5185" y="9145"/>
                    <a:pt x="4451" y="10931"/>
                    <a:pt x="4652" y="15064"/>
                  </a:cubicBezTo>
                  <a:cubicBezTo>
                    <a:pt x="4782" y="17829"/>
                    <a:pt x="6337" y="20378"/>
                    <a:pt x="9318" y="21674"/>
                  </a:cubicBezTo>
                  <a:cubicBezTo>
                    <a:pt x="10613" y="22232"/>
                    <a:pt x="12175" y="22556"/>
                    <a:pt x="14007" y="22556"/>
                  </a:cubicBezTo>
                  <a:cubicBezTo>
                    <a:pt x="14254" y="22556"/>
                    <a:pt x="14505" y="22550"/>
                    <a:pt x="14762" y="22538"/>
                  </a:cubicBezTo>
                  <a:cubicBezTo>
                    <a:pt x="17008" y="22437"/>
                    <a:pt x="20335" y="20176"/>
                    <a:pt x="21358" y="18779"/>
                  </a:cubicBezTo>
                  <a:cubicBezTo>
                    <a:pt x="22380" y="17382"/>
                    <a:pt x="21012" y="14516"/>
                    <a:pt x="21012" y="14473"/>
                  </a:cubicBezTo>
                  <a:lnTo>
                    <a:pt x="21012" y="14473"/>
                  </a:lnTo>
                  <a:cubicBezTo>
                    <a:pt x="21286" y="14776"/>
                    <a:pt x="21588" y="15078"/>
                    <a:pt x="21905" y="15366"/>
                  </a:cubicBezTo>
                  <a:cubicBezTo>
                    <a:pt x="21790" y="14344"/>
                    <a:pt x="21430" y="12414"/>
                    <a:pt x="18895" y="10743"/>
                  </a:cubicBezTo>
                  <a:cubicBezTo>
                    <a:pt x="16375" y="9058"/>
                    <a:pt x="13984" y="7229"/>
                    <a:pt x="13984" y="7229"/>
                  </a:cubicBezTo>
                  <a:cubicBezTo>
                    <a:pt x="12645" y="6077"/>
                    <a:pt x="12011" y="4724"/>
                    <a:pt x="11666" y="4018"/>
                  </a:cubicBezTo>
                  <a:cubicBezTo>
                    <a:pt x="11334" y="3312"/>
                    <a:pt x="10326" y="533"/>
                    <a:pt x="7619" y="144"/>
                  </a:cubicBezTo>
                  <a:cubicBezTo>
                    <a:pt x="6956" y="43"/>
                    <a:pt x="6294" y="0"/>
                    <a:pt x="5631"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5"/>
            <p:cNvSpPr/>
            <p:nvPr/>
          </p:nvSpPr>
          <p:spPr>
            <a:xfrm flipH="1">
              <a:off x="2536364" y="1683084"/>
              <a:ext cx="667150" cy="738085"/>
            </a:xfrm>
            <a:custGeom>
              <a:avLst/>
              <a:gdLst/>
              <a:ahLst/>
              <a:cxnLst/>
              <a:rect l="l" t="t" r="r" b="b"/>
              <a:pathLst>
                <a:path w="17945" h="19853" extrusionOk="0">
                  <a:moveTo>
                    <a:pt x="245" y="1"/>
                  </a:moveTo>
                  <a:lnTo>
                    <a:pt x="245" y="1"/>
                  </a:lnTo>
                  <a:cubicBezTo>
                    <a:pt x="0" y="1110"/>
                    <a:pt x="43" y="2017"/>
                    <a:pt x="259" y="2723"/>
                  </a:cubicBezTo>
                  <a:cubicBezTo>
                    <a:pt x="821" y="3025"/>
                    <a:pt x="1354" y="3414"/>
                    <a:pt x="1829" y="3875"/>
                  </a:cubicBezTo>
                  <a:cubicBezTo>
                    <a:pt x="1843" y="3889"/>
                    <a:pt x="1872" y="3918"/>
                    <a:pt x="1901" y="3947"/>
                  </a:cubicBezTo>
                  <a:cubicBezTo>
                    <a:pt x="1915" y="3947"/>
                    <a:pt x="1915" y="3961"/>
                    <a:pt x="1930" y="3976"/>
                  </a:cubicBezTo>
                  <a:cubicBezTo>
                    <a:pt x="1944" y="3990"/>
                    <a:pt x="1959" y="4005"/>
                    <a:pt x="1973" y="4019"/>
                  </a:cubicBezTo>
                  <a:cubicBezTo>
                    <a:pt x="1987" y="4033"/>
                    <a:pt x="2002" y="4048"/>
                    <a:pt x="2002" y="4062"/>
                  </a:cubicBezTo>
                  <a:cubicBezTo>
                    <a:pt x="2016" y="4077"/>
                    <a:pt x="2031" y="4091"/>
                    <a:pt x="2045" y="4105"/>
                  </a:cubicBezTo>
                  <a:lnTo>
                    <a:pt x="2088" y="4134"/>
                  </a:lnTo>
                  <a:cubicBezTo>
                    <a:pt x="2103" y="4149"/>
                    <a:pt x="2117" y="4163"/>
                    <a:pt x="2117" y="4177"/>
                  </a:cubicBezTo>
                  <a:cubicBezTo>
                    <a:pt x="2131" y="4192"/>
                    <a:pt x="2146" y="4206"/>
                    <a:pt x="2160" y="4221"/>
                  </a:cubicBezTo>
                  <a:cubicBezTo>
                    <a:pt x="2175" y="4235"/>
                    <a:pt x="2189" y="4249"/>
                    <a:pt x="2203" y="4264"/>
                  </a:cubicBezTo>
                  <a:cubicBezTo>
                    <a:pt x="2203" y="4278"/>
                    <a:pt x="2218" y="4293"/>
                    <a:pt x="2232" y="4307"/>
                  </a:cubicBezTo>
                  <a:cubicBezTo>
                    <a:pt x="2247" y="4321"/>
                    <a:pt x="2261" y="4336"/>
                    <a:pt x="2275" y="4350"/>
                  </a:cubicBezTo>
                  <a:lnTo>
                    <a:pt x="2304" y="4393"/>
                  </a:lnTo>
                  <a:lnTo>
                    <a:pt x="2333" y="4437"/>
                  </a:lnTo>
                  <a:cubicBezTo>
                    <a:pt x="2348" y="4451"/>
                    <a:pt x="2362" y="4480"/>
                    <a:pt x="2376" y="4494"/>
                  </a:cubicBezTo>
                  <a:cubicBezTo>
                    <a:pt x="2391" y="4509"/>
                    <a:pt x="2405" y="4523"/>
                    <a:pt x="2405" y="4537"/>
                  </a:cubicBezTo>
                  <a:cubicBezTo>
                    <a:pt x="2420" y="4552"/>
                    <a:pt x="2434" y="4566"/>
                    <a:pt x="2448" y="4581"/>
                  </a:cubicBezTo>
                  <a:cubicBezTo>
                    <a:pt x="2463" y="4595"/>
                    <a:pt x="2463" y="4609"/>
                    <a:pt x="2477" y="4624"/>
                  </a:cubicBezTo>
                  <a:cubicBezTo>
                    <a:pt x="2492" y="4638"/>
                    <a:pt x="2506" y="4653"/>
                    <a:pt x="2520" y="4681"/>
                  </a:cubicBezTo>
                  <a:cubicBezTo>
                    <a:pt x="2520" y="4696"/>
                    <a:pt x="2535" y="4710"/>
                    <a:pt x="2549" y="4725"/>
                  </a:cubicBezTo>
                  <a:lnTo>
                    <a:pt x="2578" y="4768"/>
                  </a:lnTo>
                  <a:lnTo>
                    <a:pt x="2607" y="4825"/>
                  </a:lnTo>
                  <a:cubicBezTo>
                    <a:pt x="2621" y="4840"/>
                    <a:pt x="2636" y="4854"/>
                    <a:pt x="2650" y="4869"/>
                  </a:cubicBezTo>
                  <a:cubicBezTo>
                    <a:pt x="2650" y="4883"/>
                    <a:pt x="2664" y="4897"/>
                    <a:pt x="2679" y="4926"/>
                  </a:cubicBezTo>
                  <a:cubicBezTo>
                    <a:pt x="2679" y="4941"/>
                    <a:pt x="2693" y="4955"/>
                    <a:pt x="2708" y="4969"/>
                  </a:cubicBezTo>
                  <a:cubicBezTo>
                    <a:pt x="2722" y="4998"/>
                    <a:pt x="2722" y="5013"/>
                    <a:pt x="2736" y="5027"/>
                  </a:cubicBezTo>
                  <a:lnTo>
                    <a:pt x="2765" y="5070"/>
                  </a:lnTo>
                  <a:cubicBezTo>
                    <a:pt x="2780" y="5099"/>
                    <a:pt x="2794" y="5113"/>
                    <a:pt x="2794" y="5128"/>
                  </a:cubicBezTo>
                  <a:cubicBezTo>
                    <a:pt x="2808" y="5157"/>
                    <a:pt x="2823" y="5171"/>
                    <a:pt x="2823" y="5185"/>
                  </a:cubicBezTo>
                  <a:cubicBezTo>
                    <a:pt x="2837" y="5200"/>
                    <a:pt x="2852" y="5229"/>
                    <a:pt x="2866" y="5243"/>
                  </a:cubicBezTo>
                  <a:cubicBezTo>
                    <a:pt x="2866" y="5257"/>
                    <a:pt x="2880" y="5272"/>
                    <a:pt x="2880" y="5286"/>
                  </a:cubicBezTo>
                  <a:cubicBezTo>
                    <a:pt x="2895" y="5329"/>
                    <a:pt x="2924" y="5358"/>
                    <a:pt x="2938" y="5401"/>
                  </a:cubicBezTo>
                  <a:cubicBezTo>
                    <a:pt x="3874" y="7389"/>
                    <a:pt x="3140" y="9175"/>
                    <a:pt x="3341" y="13308"/>
                  </a:cubicBezTo>
                  <a:cubicBezTo>
                    <a:pt x="3428" y="15655"/>
                    <a:pt x="4637" y="17815"/>
                    <a:pt x="6581" y="19126"/>
                  </a:cubicBezTo>
                  <a:cubicBezTo>
                    <a:pt x="7273" y="19595"/>
                    <a:pt x="8082" y="19853"/>
                    <a:pt x="8907" y="19853"/>
                  </a:cubicBezTo>
                  <a:cubicBezTo>
                    <a:pt x="9044" y="19853"/>
                    <a:pt x="9181" y="19846"/>
                    <a:pt x="9318" y="19832"/>
                  </a:cubicBezTo>
                  <a:lnTo>
                    <a:pt x="9332" y="19832"/>
                  </a:lnTo>
                  <a:cubicBezTo>
                    <a:pt x="10729" y="19702"/>
                    <a:pt x="12112" y="19443"/>
                    <a:pt x="13393" y="18881"/>
                  </a:cubicBezTo>
                  <a:cubicBezTo>
                    <a:pt x="14675" y="18334"/>
                    <a:pt x="15841" y="17455"/>
                    <a:pt x="16576" y="16274"/>
                  </a:cubicBezTo>
                  <a:cubicBezTo>
                    <a:pt x="17310" y="15079"/>
                    <a:pt x="17670" y="13553"/>
                    <a:pt x="17210" y="12242"/>
                  </a:cubicBezTo>
                  <a:lnTo>
                    <a:pt x="17210" y="12242"/>
                  </a:lnTo>
                  <a:cubicBezTo>
                    <a:pt x="17397" y="12516"/>
                    <a:pt x="17670" y="12688"/>
                    <a:pt x="17944" y="12890"/>
                  </a:cubicBezTo>
                  <a:cubicBezTo>
                    <a:pt x="17886" y="12588"/>
                    <a:pt x="17786" y="12300"/>
                    <a:pt x="17670" y="12012"/>
                  </a:cubicBezTo>
                  <a:cubicBezTo>
                    <a:pt x="17253" y="11061"/>
                    <a:pt x="16490" y="10096"/>
                    <a:pt x="15568" y="9621"/>
                  </a:cubicBezTo>
                  <a:cubicBezTo>
                    <a:pt x="14689" y="9160"/>
                    <a:pt x="13941" y="8570"/>
                    <a:pt x="12990" y="8210"/>
                  </a:cubicBezTo>
                  <a:cubicBezTo>
                    <a:pt x="11175" y="7518"/>
                    <a:pt x="9044" y="7187"/>
                    <a:pt x="7618" y="5747"/>
                  </a:cubicBezTo>
                  <a:cubicBezTo>
                    <a:pt x="6697" y="4811"/>
                    <a:pt x="6207" y="3544"/>
                    <a:pt x="5300" y="2608"/>
                  </a:cubicBezTo>
                  <a:cubicBezTo>
                    <a:pt x="4234" y="1499"/>
                    <a:pt x="2938" y="1412"/>
                    <a:pt x="1570" y="995"/>
                  </a:cubicBezTo>
                  <a:cubicBezTo>
                    <a:pt x="1239" y="894"/>
                    <a:pt x="130" y="563"/>
                    <a:pt x="245" y="1"/>
                  </a:cubicBezTo>
                  <a:close/>
                </a:path>
              </a:pathLst>
            </a:custGeom>
            <a:solidFill>
              <a:srgbClr val="0B1F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5"/>
            <p:cNvSpPr/>
            <p:nvPr/>
          </p:nvSpPr>
          <p:spPr>
            <a:xfrm flipH="1">
              <a:off x="3103915" y="4761679"/>
              <a:ext cx="530597" cy="205629"/>
            </a:xfrm>
            <a:custGeom>
              <a:avLst/>
              <a:gdLst/>
              <a:ahLst/>
              <a:cxnLst/>
              <a:rect l="l" t="t" r="r" b="b"/>
              <a:pathLst>
                <a:path w="14272" h="5531" extrusionOk="0">
                  <a:moveTo>
                    <a:pt x="8540" y="0"/>
                  </a:moveTo>
                  <a:cubicBezTo>
                    <a:pt x="8540" y="0"/>
                    <a:pt x="8655" y="1397"/>
                    <a:pt x="5919" y="2564"/>
                  </a:cubicBezTo>
                  <a:cubicBezTo>
                    <a:pt x="4997" y="2938"/>
                    <a:pt x="4047" y="3226"/>
                    <a:pt x="3068" y="3413"/>
                  </a:cubicBezTo>
                  <a:cubicBezTo>
                    <a:pt x="763" y="3889"/>
                    <a:pt x="0" y="5530"/>
                    <a:pt x="0" y="5530"/>
                  </a:cubicBezTo>
                  <a:lnTo>
                    <a:pt x="14243" y="5530"/>
                  </a:lnTo>
                  <a:lnTo>
                    <a:pt x="14257"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35"/>
            <p:cNvSpPr/>
            <p:nvPr/>
          </p:nvSpPr>
          <p:spPr>
            <a:xfrm flipH="1">
              <a:off x="3102317" y="4856444"/>
              <a:ext cx="529519" cy="113540"/>
            </a:xfrm>
            <a:custGeom>
              <a:avLst/>
              <a:gdLst/>
              <a:ahLst/>
              <a:cxnLst/>
              <a:rect l="l" t="t" r="r" b="b"/>
              <a:pathLst>
                <a:path w="14243" h="3054" extrusionOk="0">
                  <a:moveTo>
                    <a:pt x="5847" y="0"/>
                  </a:moveTo>
                  <a:cubicBezTo>
                    <a:pt x="4925" y="389"/>
                    <a:pt x="3975" y="677"/>
                    <a:pt x="2996" y="864"/>
                  </a:cubicBezTo>
                  <a:cubicBezTo>
                    <a:pt x="691" y="1340"/>
                    <a:pt x="0" y="3053"/>
                    <a:pt x="0" y="3053"/>
                  </a:cubicBezTo>
                  <a:lnTo>
                    <a:pt x="14243" y="3053"/>
                  </a:lnTo>
                  <a:lnTo>
                    <a:pt x="14185" y="490"/>
                  </a:lnTo>
                  <a:cubicBezTo>
                    <a:pt x="12889" y="850"/>
                    <a:pt x="10916" y="1685"/>
                    <a:pt x="7532" y="1959"/>
                  </a:cubicBezTo>
                  <a:cubicBezTo>
                    <a:pt x="7172" y="1268"/>
                    <a:pt x="6495" y="576"/>
                    <a:pt x="5847"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5"/>
            <p:cNvSpPr/>
            <p:nvPr/>
          </p:nvSpPr>
          <p:spPr>
            <a:xfrm flipH="1">
              <a:off x="2996287" y="2912396"/>
              <a:ext cx="420329" cy="1923192"/>
            </a:xfrm>
            <a:custGeom>
              <a:avLst/>
              <a:gdLst/>
              <a:ahLst/>
              <a:cxnLst/>
              <a:rect l="l" t="t" r="r" b="b"/>
              <a:pathLst>
                <a:path w="11306" h="51730" extrusionOk="0">
                  <a:moveTo>
                    <a:pt x="4666" y="0"/>
                  </a:moveTo>
                  <a:cubicBezTo>
                    <a:pt x="2852" y="0"/>
                    <a:pt x="1167" y="764"/>
                    <a:pt x="620" y="2578"/>
                  </a:cubicBezTo>
                  <a:cubicBezTo>
                    <a:pt x="404" y="3284"/>
                    <a:pt x="288" y="4983"/>
                    <a:pt x="231" y="7345"/>
                  </a:cubicBezTo>
                  <a:cubicBezTo>
                    <a:pt x="216" y="7719"/>
                    <a:pt x="202" y="8108"/>
                    <a:pt x="202" y="8511"/>
                  </a:cubicBezTo>
                  <a:cubicBezTo>
                    <a:pt x="0" y="21516"/>
                    <a:pt x="1426" y="50102"/>
                    <a:pt x="1426" y="50102"/>
                  </a:cubicBezTo>
                  <a:lnTo>
                    <a:pt x="9001" y="51730"/>
                  </a:lnTo>
                  <a:cubicBezTo>
                    <a:pt x="9001" y="51730"/>
                    <a:pt x="10643" y="16029"/>
                    <a:pt x="11032" y="8511"/>
                  </a:cubicBezTo>
                  <a:cubicBezTo>
                    <a:pt x="11061" y="7964"/>
                    <a:pt x="11089" y="7561"/>
                    <a:pt x="11104" y="7345"/>
                  </a:cubicBezTo>
                  <a:cubicBezTo>
                    <a:pt x="11104" y="7331"/>
                    <a:pt x="11104" y="7316"/>
                    <a:pt x="11104" y="7302"/>
                  </a:cubicBezTo>
                  <a:cubicBezTo>
                    <a:pt x="11305" y="4349"/>
                    <a:pt x="10528" y="3313"/>
                    <a:pt x="9606" y="2132"/>
                  </a:cubicBezTo>
                  <a:cubicBezTo>
                    <a:pt x="8584" y="821"/>
                    <a:pt x="6553" y="0"/>
                    <a:pt x="4666"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5"/>
            <p:cNvSpPr/>
            <p:nvPr/>
          </p:nvSpPr>
          <p:spPr>
            <a:xfrm flipH="1">
              <a:off x="2996287" y="2912359"/>
              <a:ext cx="411778" cy="272585"/>
            </a:xfrm>
            <a:custGeom>
              <a:avLst/>
              <a:gdLst/>
              <a:ahLst/>
              <a:cxnLst/>
              <a:rect l="l" t="t" r="r" b="b"/>
              <a:pathLst>
                <a:path w="11076" h="7332" extrusionOk="0">
                  <a:moveTo>
                    <a:pt x="4441" y="0"/>
                  </a:moveTo>
                  <a:cubicBezTo>
                    <a:pt x="2623" y="0"/>
                    <a:pt x="934" y="762"/>
                    <a:pt x="390" y="2579"/>
                  </a:cubicBezTo>
                  <a:cubicBezTo>
                    <a:pt x="174" y="3285"/>
                    <a:pt x="58" y="4984"/>
                    <a:pt x="1" y="7332"/>
                  </a:cubicBezTo>
                  <a:lnTo>
                    <a:pt x="10874" y="7332"/>
                  </a:lnTo>
                  <a:cubicBezTo>
                    <a:pt x="10874" y="7332"/>
                    <a:pt x="10874" y="7317"/>
                    <a:pt x="10874" y="7303"/>
                  </a:cubicBezTo>
                  <a:cubicBezTo>
                    <a:pt x="11075" y="4350"/>
                    <a:pt x="10298" y="3314"/>
                    <a:pt x="9376" y="2133"/>
                  </a:cubicBezTo>
                  <a:cubicBezTo>
                    <a:pt x="8350" y="820"/>
                    <a:pt x="6326" y="0"/>
                    <a:pt x="4441"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35"/>
            <p:cNvSpPr/>
            <p:nvPr/>
          </p:nvSpPr>
          <p:spPr>
            <a:xfrm flipH="1">
              <a:off x="2744112" y="4761679"/>
              <a:ext cx="529556" cy="205629"/>
            </a:xfrm>
            <a:custGeom>
              <a:avLst/>
              <a:gdLst/>
              <a:ahLst/>
              <a:cxnLst/>
              <a:rect l="l" t="t" r="r" b="b"/>
              <a:pathLst>
                <a:path w="14244" h="5531" extrusionOk="0">
                  <a:moveTo>
                    <a:pt x="8411" y="0"/>
                  </a:moveTo>
                  <a:lnTo>
                    <a:pt x="8411" y="0"/>
                  </a:lnTo>
                  <a:cubicBezTo>
                    <a:pt x="8411" y="0"/>
                    <a:pt x="8569" y="1397"/>
                    <a:pt x="5862" y="2564"/>
                  </a:cubicBezTo>
                  <a:cubicBezTo>
                    <a:pt x="4940" y="2938"/>
                    <a:pt x="3990" y="3226"/>
                    <a:pt x="3025" y="3413"/>
                  </a:cubicBezTo>
                  <a:cubicBezTo>
                    <a:pt x="721" y="3889"/>
                    <a:pt x="1" y="5530"/>
                    <a:pt x="1" y="5530"/>
                  </a:cubicBezTo>
                  <a:lnTo>
                    <a:pt x="14243" y="5530"/>
                  </a:lnTo>
                  <a:lnTo>
                    <a:pt x="14200" y="3039"/>
                  </a:lnTo>
                  <a:lnTo>
                    <a:pt x="14171" y="418"/>
                  </a:lnTo>
                  <a:lnTo>
                    <a:pt x="8411"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5"/>
            <p:cNvSpPr/>
            <p:nvPr/>
          </p:nvSpPr>
          <p:spPr>
            <a:xfrm flipH="1">
              <a:off x="2744112" y="4856444"/>
              <a:ext cx="529556" cy="110863"/>
            </a:xfrm>
            <a:custGeom>
              <a:avLst/>
              <a:gdLst/>
              <a:ahLst/>
              <a:cxnLst/>
              <a:rect l="l" t="t" r="r" b="b"/>
              <a:pathLst>
                <a:path w="14244" h="2982" extrusionOk="0">
                  <a:moveTo>
                    <a:pt x="5862" y="0"/>
                  </a:moveTo>
                  <a:cubicBezTo>
                    <a:pt x="4940" y="389"/>
                    <a:pt x="3990" y="677"/>
                    <a:pt x="3025" y="864"/>
                  </a:cubicBezTo>
                  <a:cubicBezTo>
                    <a:pt x="721" y="1340"/>
                    <a:pt x="1" y="2981"/>
                    <a:pt x="1"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35"/>
            <p:cNvSpPr/>
            <p:nvPr/>
          </p:nvSpPr>
          <p:spPr>
            <a:xfrm flipH="1">
              <a:off x="2678270" y="2912396"/>
              <a:ext cx="409622" cy="1923192"/>
            </a:xfrm>
            <a:custGeom>
              <a:avLst/>
              <a:gdLst/>
              <a:ahLst/>
              <a:cxnLst/>
              <a:rect l="l" t="t" r="r" b="b"/>
              <a:pathLst>
                <a:path w="11018" h="51730" extrusionOk="0">
                  <a:moveTo>
                    <a:pt x="4292" y="0"/>
                  </a:moveTo>
                  <a:cubicBezTo>
                    <a:pt x="2478" y="0"/>
                    <a:pt x="793" y="764"/>
                    <a:pt x="289" y="2578"/>
                  </a:cubicBezTo>
                  <a:cubicBezTo>
                    <a:pt x="102" y="3284"/>
                    <a:pt x="15" y="4983"/>
                    <a:pt x="1" y="7345"/>
                  </a:cubicBezTo>
                  <a:cubicBezTo>
                    <a:pt x="1" y="7719"/>
                    <a:pt x="1" y="8108"/>
                    <a:pt x="15" y="8511"/>
                  </a:cubicBezTo>
                  <a:cubicBezTo>
                    <a:pt x="116" y="21516"/>
                    <a:pt x="2175" y="50102"/>
                    <a:pt x="2175" y="50102"/>
                  </a:cubicBezTo>
                  <a:lnTo>
                    <a:pt x="9794" y="51730"/>
                  </a:lnTo>
                  <a:cubicBezTo>
                    <a:pt x="9794" y="51730"/>
                    <a:pt x="10615" y="16029"/>
                    <a:pt x="10845" y="8511"/>
                  </a:cubicBezTo>
                  <a:cubicBezTo>
                    <a:pt x="10859" y="7964"/>
                    <a:pt x="10874" y="7561"/>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35"/>
            <p:cNvSpPr/>
            <p:nvPr/>
          </p:nvSpPr>
          <p:spPr>
            <a:xfrm flipH="1">
              <a:off x="2678270" y="2912359"/>
              <a:ext cx="409622" cy="272585"/>
            </a:xfrm>
            <a:custGeom>
              <a:avLst/>
              <a:gdLst/>
              <a:ahLst/>
              <a:cxnLst/>
              <a:rect l="l" t="t" r="r" b="b"/>
              <a:pathLst>
                <a:path w="11018" h="7332" extrusionOk="0">
                  <a:moveTo>
                    <a:pt x="4291" y="0"/>
                  </a:moveTo>
                  <a:cubicBezTo>
                    <a:pt x="2473" y="0"/>
                    <a:pt x="798" y="762"/>
                    <a:pt x="289" y="2579"/>
                  </a:cubicBezTo>
                  <a:cubicBezTo>
                    <a:pt x="102" y="3285"/>
                    <a:pt x="15" y="4984"/>
                    <a:pt x="1" y="7332"/>
                  </a:cubicBezTo>
                  <a:lnTo>
                    <a:pt x="10888" y="7332"/>
                  </a:ln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35"/>
            <p:cNvSpPr/>
            <p:nvPr/>
          </p:nvSpPr>
          <p:spPr>
            <a:xfrm flipH="1">
              <a:off x="3343227" y="2144085"/>
              <a:ext cx="599710" cy="525207"/>
            </a:xfrm>
            <a:custGeom>
              <a:avLst/>
              <a:gdLst/>
              <a:ahLst/>
              <a:cxnLst/>
              <a:rect l="l" t="t" r="r" b="b"/>
              <a:pathLst>
                <a:path w="16131" h="14127" extrusionOk="0">
                  <a:moveTo>
                    <a:pt x="1585" y="0"/>
                  </a:moveTo>
                  <a:lnTo>
                    <a:pt x="1" y="1829"/>
                  </a:lnTo>
                  <a:cubicBezTo>
                    <a:pt x="1" y="1829"/>
                    <a:pt x="5848" y="13451"/>
                    <a:pt x="8656" y="14099"/>
                  </a:cubicBezTo>
                  <a:cubicBezTo>
                    <a:pt x="8736" y="14118"/>
                    <a:pt x="8819" y="14127"/>
                    <a:pt x="8907" y="14127"/>
                  </a:cubicBezTo>
                  <a:cubicBezTo>
                    <a:pt x="11211" y="14127"/>
                    <a:pt x="16130" y="7964"/>
                    <a:pt x="16130" y="7964"/>
                  </a:cubicBezTo>
                  <a:lnTo>
                    <a:pt x="12184" y="4695"/>
                  </a:lnTo>
                  <a:lnTo>
                    <a:pt x="9319" y="7129"/>
                  </a:lnTo>
                  <a:lnTo>
                    <a:pt x="1585"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35"/>
            <p:cNvSpPr/>
            <p:nvPr/>
          </p:nvSpPr>
          <p:spPr>
            <a:xfrm flipH="1">
              <a:off x="3882375" y="2115161"/>
              <a:ext cx="240985" cy="118373"/>
            </a:xfrm>
            <a:custGeom>
              <a:avLst/>
              <a:gdLst/>
              <a:ahLst/>
              <a:cxnLst/>
              <a:rect l="l" t="t" r="r" b="b"/>
              <a:pathLst>
                <a:path w="6482" h="3184" extrusionOk="0">
                  <a:moveTo>
                    <a:pt x="418" y="1"/>
                  </a:moveTo>
                  <a:cubicBezTo>
                    <a:pt x="73" y="87"/>
                    <a:pt x="1" y="548"/>
                    <a:pt x="303" y="735"/>
                  </a:cubicBezTo>
                  <a:cubicBezTo>
                    <a:pt x="505" y="822"/>
                    <a:pt x="3011" y="980"/>
                    <a:pt x="3011" y="980"/>
                  </a:cubicBezTo>
                  <a:lnTo>
                    <a:pt x="3011" y="3155"/>
                  </a:lnTo>
                  <a:lnTo>
                    <a:pt x="5012" y="3183"/>
                  </a:lnTo>
                  <a:cubicBezTo>
                    <a:pt x="5019" y="3184"/>
                    <a:pt x="5025" y="3184"/>
                    <a:pt x="5032" y="3184"/>
                  </a:cubicBezTo>
                  <a:cubicBezTo>
                    <a:pt x="5423" y="3184"/>
                    <a:pt x="6067" y="2758"/>
                    <a:pt x="6251" y="2305"/>
                  </a:cubicBezTo>
                  <a:cubicBezTo>
                    <a:pt x="6452" y="1743"/>
                    <a:pt x="6481" y="1138"/>
                    <a:pt x="6352" y="562"/>
                  </a:cubicBezTo>
                  <a:cubicBezTo>
                    <a:pt x="6265" y="231"/>
                    <a:pt x="5977" y="1"/>
                    <a:pt x="5646"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35"/>
            <p:cNvSpPr/>
            <p:nvPr/>
          </p:nvSpPr>
          <p:spPr>
            <a:xfrm flipH="1">
              <a:off x="3880776" y="2073411"/>
              <a:ext cx="127482" cy="89003"/>
            </a:xfrm>
            <a:custGeom>
              <a:avLst/>
              <a:gdLst/>
              <a:ahLst/>
              <a:cxnLst/>
              <a:rect l="l" t="t" r="r" b="b"/>
              <a:pathLst>
                <a:path w="3429" h="2394" extrusionOk="0">
                  <a:moveTo>
                    <a:pt x="318" y="0"/>
                  </a:moveTo>
                  <a:cubicBezTo>
                    <a:pt x="275" y="0"/>
                    <a:pt x="231" y="0"/>
                    <a:pt x="188" y="15"/>
                  </a:cubicBezTo>
                  <a:cubicBezTo>
                    <a:pt x="1" y="87"/>
                    <a:pt x="188" y="605"/>
                    <a:pt x="390" y="764"/>
                  </a:cubicBezTo>
                  <a:cubicBezTo>
                    <a:pt x="548" y="893"/>
                    <a:pt x="793" y="1138"/>
                    <a:pt x="1110" y="1196"/>
                  </a:cubicBezTo>
                  <a:cubicBezTo>
                    <a:pt x="1192" y="1206"/>
                    <a:pt x="1275" y="1211"/>
                    <a:pt x="1359" y="1211"/>
                  </a:cubicBezTo>
                  <a:cubicBezTo>
                    <a:pt x="1512" y="1211"/>
                    <a:pt x="1667" y="1195"/>
                    <a:pt x="1816" y="1167"/>
                  </a:cubicBezTo>
                  <a:cubicBezTo>
                    <a:pt x="1816" y="1167"/>
                    <a:pt x="1902" y="1973"/>
                    <a:pt x="2075" y="2218"/>
                  </a:cubicBezTo>
                  <a:cubicBezTo>
                    <a:pt x="2161" y="2362"/>
                    <a:pt x="2377" y="2377"/>
                    <a:pt x="2737" y="2391"/>
                  </a:cubicBezTo>
                  <a:cubicBezTo>
                    <a:pt x="2755" y="2393"/>
                    <a:pt x="2773" y="2394"/>
                    <a:pt x="2791" y="2394"/>
                  </a:cubicBezTo>
                  <a:cubicBezTo>
                    <a:pt x="3072" y="2394"/>
                    <a:pt x="3315" y="2186"/>
                    <a:pt x="3342" y="1901"/>
                  </a:cubicBezTo>
                  <a:cubicBezTo>
                    <a:pt x="3428" y="1282"/>
                    <a:pt x="3184" y="533"/>
                    <a:pt x="2708" y="173"/>
                  </a:cubicBezTo>
                  <a:cubicBezTo>
                    <a:pt x="2661" y="141"/>
                    <a:pt x="2579" y="128"/>
                    <a:pt x="2476" y="128"/>
                  </a:cubicBezTo>
                  <a:cubicBezTo>
                    <a:pt x="2172" y="128"/>
                    <a:pt x="1685" y="238"/>
                    <a:pt x="1384" y="260"/>
                  </a:cubicBezTo>
                  <a:cubicBezTo>
                    <a:pt x="836" y="116"/>
                    <a:pt x="519" y="0"/>
                    <a:pt x="318"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35"/>
            <p:cNvSpPr/>
            <p:nvPr/>
          </p:nvSpPr>
          <p:spPr>
            <a:xfrm flipH="1">
              <a:off x="3958403" y="2148175"/>
              <a:ext cx="75545" cy="90341"/>
            </a:xfrm>
            <a:custGeom>
              <a:avLst/>
              <a:gdLst/>
              <a:ahLst/>
              <a:cxnLst/>
              <a:rect l="l" t="t" r="r" b="b"/>
              <a:pathLst>
                <a:path w="2032" h="2430" extrusionOk="0">
                  <a:moveTo>
                    <a:pt x="672" y="0"/>
                  </a:moveTo>
                  <a:cubicBezTo>
                    <a:pt x="555" y="0"/>
                    <a:pt x="437" y="2"/>
                    <a:pt x="318" y="6"/>
                  </a:cubicBezTo>
                  <a:cubicBezTo>
                    <a:pt x="159" y="6"/>
                    <a:pt x="30" y="135"/>
                    <a:pt x="30" y="294"/>
                  </a:cubicBezTo>
                  <a:lnTo>
                    <a:pt x="15" y="625"/>
                  </a:lnTo>
                  <a:lnTo>
                    <a:pt x="15" y="884"/>
                  </a:lnTo>
                  <a:lnTo>
                    <a:pt x="1" y="1662"/>
                  </a:lnTo>
                  <a:lnTo>
                    <a:pt x="1" y="1935"/>
                  </a:lnTo>
                  <a:lnTo>
                    <a:pt x="1" y="2022"/>
                  </a:lnTo>
                  <a:cubicBezTo>
                    <a:pt x="1" y="2238"/>
                    <a:pt x="130" y="2425"/>
                    <a:pt x="274" y="2425"/>
                  </a:cubicBezTo>
                  <a:cubicBezTo>
                    <a:pt x="334" y="2428"/>
                    <a:pt x="399" y="2430"/>
                    <a:pt x="466" y="2430"/>
                  </a:cubicBezTo>
                  <a:cubicBezTo>
                    <a:pt x="721" y="2430"/>
                    <a:pt x="998" y="2404"/>
                    <a:pt x="1066" y="2324"/>
                  </a:cubicBezTo>
                  <a:cubicBezTo>
                    <a:pt x="1124" y="2223"/>
                    <a:pt x="1153" y="2108"/>
                    <a:pt x="1153" y="1993"/>
                  </a:cubicBezTo>
                  <a:cubicBezTo>
                    <a:pt x="1153" y="1878"/>
                    <a:pt x="1153" y="1763"/>
                    <a:pt x="1138" y="1662"/>
                  </a:cubicBezTo>
                  <a:lnTo>
                    <a:pt x="1138" y="1662"/>
                  </a:lnTo>
                  <a:cubicBezTo>
                    <a:pt x="1138" y="1662"/>
                    <a:pt x="1160" y="1664"/>
                    <a:pt x="1194" y="1664"/>
                  </a:cubicBezTo>
                  <a:cubicBezTo>
                    <a:pt x="1286" y="1664"/>
                    <a:pt x="1472" y="1648"/>
                    <a:pt x="1556" y="1532"/>
                  </a:cubicBezTo>
                  <a:cubicBezTo>
                    <a:pt x="1671" y="1374"/>
                    <a:pt x="1570" y="884"/>
                    <a:pt x="1570" y="884"/>
                  </a:cubicBezTo>
                  <a:cubicBezTo>
                    <a:pt x="1570" y="884"/>
                    <a:pt x="1945" y="884"/>
                    <a:pt x="2003" y="755"/>
                  </a:cubicBezTo>
                  <a:cubicBezTo>
                    <a:pt x="2031" y="683"/>
                    <a:pt x="2031" y="596"/>
                    <a:pt x="2031" y="524"/>
                  </a:cubicBezTo>
                  <a:cubicBezTo>
                    <a:pt x="2031" y="452"/>
                    <a:pt x="2031" y="395"/>
                    <a:pt x="2031" y="322"/>
                  </a:cubicBezTo>
                  <a:cubicBezTo>
                    <a:pt x="2031" y="193"/>
                    <a:pt x="1930" y="78"/>
                    <a:pt x="1801" y="63"/>
                  </a:cubicBezTo>
                  <a:cubicBezTo>
                    <a:pt x="1427" y="19"/>
                    <a:pt x="1053" y="0"/>
                    <a:pt x="672"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5"/>
            <p:cNvSpPr/>
            <p:nvPr/>
          </p:nvSpPr>
          <p:spPr>
            <a:xfrm flipH="1">
              <a:off x="3958403" y="2167247"/>
              <a:ext cx="74987" cy="13830"/>
            </a:xfrm>
            <a:custGeom>
              <a:avLst/>
              <a:gdLst/>
              <a:ahLst/>
              <a:cxnLst/>
              <a:rect l="l" t="t" r="r" b="b"/>
              <a:pathLst>
                <a:path w="2017" h="372" extrusionOk="0">
                  <a:moveTo>
                    <a:pt x="1746" y="1"/>
                  </a:moveTo>
                  <a:cubicBezTo>
                    <a:pt x="1227" y="1"/>
                    <a:pt x="371" y="76"/>
                    <a:pt x="0" y="112"/>
                  </a:cubicBezTo>
                  <a:lnTo>
                    <a:pt x="0" y="371"/>
                  </a:lnTo>
                  <a:lnTo>
                    <a:pt x="1555" y="371"/>
                  </a:lnTo>
                  <a:cubicBezTo>
                    <a:pt x="1555" y="371"/>
                    <a:pt x="1930" y="371"/>
                    <a:pt x="1988" y="242"/>
                  </a:cubicBezTo>
                  <a:cubicBezTo>
                    <a:pt x="2016" y="170"/>
                    <a:pt x="2016" y="83"/>
                    <a:pt x="2016" y="11"/>
                  </a:cubicBezTo>
                  <a:cubicBezTo>
                    <a:pt x="1945" y="4"/>
                    <a:pt x="1853" y="1"/>
                    <a:pt x="1746"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5"/>
            <p:cNvSpPr/>
            <p:nvPr/>
          </p:nvSpPr>
          <p:spPr>
            <a:xfrm flipH="1">
              <a:off x="3990524" y="2208886"/>
              <a:ext cx="43423" cy="11785"/>
            </a:xfrm>
            <a:custGeom>
              <a:avLst/>
              <a:gdLst/>
              <a:ahLst/>
              <a:cxnLst/>
              <a:rect l="l" t="t" r="r" b="b"/>
              <a:pathLst>
                <a:path w="1168" h="317" extrusionOk="0">
                  <a:moveTo>
                    <a:pt x="1" y="0"/>
                  </a:moveTo>
                  <a:lnTo>
                    <a:pt x="1" y="259"/>
                  </a:lnTo>
                  <a:lnTo>
                    <a:pt x="1167" y="317"/>
                  </a:lnTo>
                  <a:cubicBezTo>
                    <a:pt x="1167" y="216"/>
                    <a:pt x="1167" y="101"/>
                    <a:pt x="1153" y="14"/>
                  </a:cubicBezTo>
                  <a:lnTo>
                    <a:pt x="1" y="0"/>
                  </a:ln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5"/>
            <p:cNvSpPr/>
            <p:nvPr/>
          </p:nvSpPr>
          <p:spPr>
            <a:xfrm flipH="1">
              <a:off x="3082501" y="2071255"/>
              <a:ext cx="466355" cy="449773"/>
            </a:xfrm>
            <a:custGeom>
              <a:avLst/>
              <a:gdLst/>
              <a:ahLst/>
              <a:cxnLst/>
              <a:rect l="l" t="t" r="r" b="b"/>
              <a:pathLst>
                <a:path w="12544" h="12098" extrusionOk="0">
                  <a:moveTo>
                    <a:pt x="9188" y="1"/>
                  </a:moveTo>
                  <a:cubicBezTo>
                    <a:pt x="9131" y="1"/>
                    <a:pt x="9059" y="1"/>
                    <a:pt x="8987" y="30"/>
                  </a:cubicBezTo>
                  <a:cubicBezTo>
                    <a:pt x="7561" y="534"/>
                    <a:pt x="3327" y="4220"/>
                    <a:pt x="0" y="7331"/>
                  </a:cubicBezTo>
                  <a:lnTo>
                    <a:pt x="5228" y="12098"/>
                  </a:lnTo>
                  <a:cubicBezTo>
                    <a:pt x="6855" y="10499"/>
                    <a:pt x="9836" y="7475"/>
                    <a:pt x="10326" y="6611"/>
                  </a:cubicBezTo>
                  <a:cubicBezTo>
                    <a:pt x="12544" y="2708"/>
                    <a:pt x="10340" y="1"/>
                    <a:pt x="9188"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5"/>
            <p:cNvSpPr/>
            <p:nvPr/>
          </p:nvSpPr>
          <p:spPr>
            <a:xfrm flipH="1">
              <a:off x="2678270" y="2050324"/>
              <a:ext cx="763514" cy="1050041"/>
            </a:xfrm>
            <a:custGeom>
              <a:avLst/>
              <a:gdLst/>
              <a:ahLst/>
              <a:cxnLst/>
              <a:rect l="l" t="t" r="r" b="b"/>
              <a:pathLst>
                <a:path w="20537" h="28244" extrusionOk="0">
                  <a:moveTo>
                    <a:pt x="12355" y="0"/>
                  </a:moveTo>
                  <a:cubicBezTo>
                    <a:pt x="12269" y="0"/>
                    <a:pt x="12183" y="1"/>
                    <a:pt x="12098" y="2"/>
                  </a:cubicBezTo>
                  <a:cubicBezTo>
                    <a:pt x="9865" y="2"/>
                    <a:pt x="7561" y="247"/>
                    <a:pt x="7561" y="247"/>
                  </a:cubicBezTo>
                  <a:lnTo>
                    <a:pt x="7576" y="247"/>
                  </a:lnTo>
                  <a:cubicBezTo>
                    <a:pt x="7273" y="276"/>
                    <a:pt x="6985" y="319"/>
                    <a:pt x="6712" y="391"/>
                  </a:cubicBezTo>
                  <a:cubicBezTo>
                    <a:pt x="6496" y="449"/>
                    <a:pt x="6308" y="521"/>
                    <a:pt x="6107" y="593"/>
                  </a:cubicBezTo>
                  <a:cubicBezTo>
                    <a:pt x="5588" y="780"/>
                    <a:pt x="5142" y="1140"/>
                    <a:pt x="4854" y="1601"/>
                  </a:cubicBezTo>
                  <a:cubicBezTo>
                    <a:pt x="4566" y="2119"/>
                    <a:pt x="4364" y="4265"/>
                    <a:pt x="4249" y="6684"/>
                  </a:cubicBezTo>
                  <a:cubicBezTo>
                    <a:pt x="4076" y="9997"/>
                    <a:pt x="4033" y="13799"/>
                    <a:pt x="4033" y="14620"/>
                  </a:cubicBezTo>
                  <a:cubicBezTo>
                    <a:pt x="3428" y="17413"/>
                    <a:pt x="1009" y="23087"/>
                    <a:pt x="1" y="28243"/>
                  </a:cubicBezTo>
                  <a:lnTo>
                    <a:pt x="20537" y="28243"/>
                  </a:lnTo>
                  <a:cubicBezTo>
                    <a:pt x="20321" y="26731"/>
                    <a:pt x="19442" y="20610"/>
                    <a:pt x="18650" y="17413"/>
                  </a:cubicBezTo>
                  <a:cubicBezTo>
                    <a:pt x="18535" y="16909"/>
                    <a:pt x="18391" y="16405"/>
                    <a:pt x="18204" y="15916"/>
                  </a:cubicBezTo>
                  <a:cubicBezTo>
                    <a:pt x="18938" y="11077"/>
                    <a:pt x="19399" y="7059"/>
                    <a:pt x="19471" y="4553"/>
                  </a:cubicBezTo>
                  <a:cubicBezTo>
                    <a:pt x="19500" y="3127"/>
                    <a:pt x="19399" y="2191"/>
                    <a:pt x="19154" y="1874"/>
                  </a:cubicBezTo>
                  <a:cubicBezTo>
                    <a:pt x="18722" y="1313"/>
                    <a:pt x="18017" y="938"/>
                    <a:pt x="16922" y="636"/>
                  </a:cubicBezTo>
                  <a:cubicBezTo>
                    <a:pt x="16692" y="564"/>
                    <a:pt x="16461" y="506"/>
                    <a:pt x="16216" y="449"/>
                  </a:cubicBezTo>
                  <a:cubicBezTo>
                    <a:pt x="16015" y="405"/>
                    <a:pt x="15799" y="362"/>
                    <a:pt x="15568" y="319"/>
                  </a:cubicBezTo>
                  <a:cubicBezTo>
                    <a:pt x="15280" y="276"/>
                    <a:pt x="14963" y="218"/>
                    <a:pt x="14632" y="161"/>
                  </a:cubicBezTo>
                  <a:cubicBezTo>
                    <a:pt x="13868"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35"/>
            <p:cNvSpPr/>
            <p:nvPr/>
          </p:nvSpPr>
          <p:spPr>
            <a:xfrm flipH="1">
              <a:off x="2854417" y="2050361"/>
              <a:ext cx="345379" cy="254926"/>
            </a:xfrm>
            <a:custGeom>
              <a:avLst/>
              <a:gdLst/>
              <a:ahLst/>
              <a:cxnLst/>
              <a:rect l="l" t="t" r="r" b="b"/>
              <a:pathLst>
                <a:path w="9290" h="6857" extrusionOk="0">
                  <a:moveTo>
                    <a:pt x="5579" y="0"/>
                  </a:moveTo>
                  <a:cubicBezTo>
                    <a:pt x="3357" y="0"/>
                    <a:pt x="1067" y="246"/>
                    <a:pt x="1067" y="246"/>
                  </a:cubicBezTo>
                  <a:cubicBezTo>
                    <a:pt x="764" y="275"/>
                    <a:pt x="476" y="318"/>
                    <a:pt x="188" y="390"/>
                  </a:cubicBezTo>
                  <a:cubicBezTo>
                    <a:pt x="1" y="448"/>
                    <a:pt x="1513" y="5315"/>
                    <a:pt x="2809" y="6856"/>
                  </a:cubicBezTo>
                  <a:cubicBezTo>
                    <a:pt x="5805" y="3414"/>
                    <a:pt x="9290" y="361"/>
                    <a:pt x="9059" y="318"/>
                  </a:cubicBezTo>
                  <a:cubicBezTo>
                    <a:pt x="8771" y="275"/>
                    <a:pt x="8454" y="217"/>
                    <a:pt x="8123" y="160"/>
                  </a:cubicBezTo>
                  <a:cubicBezTo>
                    <a:pt x="7397" y="42"/>
                    <a:pt x="6493" y="0"/>
                    <a:pt x="5579"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5"/>
            <p:cNvSpPr/>
            <p:nvPr/>
          </p:nvSpPr>
          <p:spPr>
            <a:xfrm flipH="1">
              <a:off x="2879029" y="2319154"/>
              <a:ext cx="152093" cy="174139"/>
            </a:xfrm>
            <a:custGeom>
              <a:avLst/>
              <a:gdLst/>
              <a:ahLst/>
              <a:cxnLst/>
              <a:rect l="l" t="t" r="r" b="b"/>
              <a:pathLst>
                <a:path w="4091" h="4684" extrusionOk="0">
                  <a:moveTo>
                    <a:pt x="0" y="1"/>
                  </a:moveTo>
                  <a:lnTo>
                    <a:pt x="0" y="3270"/>
                  </a:lnTo>
                  <a:cubicBezTo>
                    <a:pt x="0" y="3270"/>
                    <a:pt x="101" y="4220"/>
                    <a:pt x="1368" y="4580"/>
                  </a:cubicBezTo>
                  <a:cubicBezTo>
                    <a:pt x="1621" y="4652"/>
                    <a:pt x="1870" y="4684"/>
                    <a:pt x="2108" y="4684"/>
                  </a:cubicBezTo>
                  <a:cubicBezTo>
                    <a:pt x="3069" y="4684"/>
                    <a:pt x="3857" y="4169"/>
                    <a:pt x="3961" y="3673"/>
                  </a:cubicBezTo>
                  <a:cubicBezTo>
                    <a:pt x="4090" y="2996"/>
                    <a:pt x="4018"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5"/>
            <p:cNvSpPr/>
            <p:nvPr/>
          </p:nvSpPr>
          <p:spPr>
            <a:xfrm flipH="1">
              <a:off x="2274560" y="2309005"/>
              <a:ext cx="547216" cy="882371"/>
            </a:xfrm>
            <a:custGeom>
              <a:avLst/>
              <a:gdLst/>
              <a:ahLst/>
              <a:cxnLst/>
              <a:rect l="l" t="t" r="r" b="b"/>
              <a:pathLst>
                <a:path w="14719" h="23734" extrusionOk="0">
                  <a:moveTo>
                    <a:pt x="8324" y="0"/>
                  </a:moveTo>
                  <a:lnTo>
                    <a:pt x="3788" y="3946"/>
                  </a:lnTo>
                  <a:lnTo>
                    <a:pt x="7158" y="7402"/>
                  </a:lnTo>
                  <a:cubicBezTo>
                    <a:pt x="7158" y="7402"/>
                    <a:pt x="922" y="18232"/>
                    <a:pt x="735" y="18390"/>
                  </a:cubicBezTo>
                  <a:cubicBezTo>
                    <a:pt x="547" y="18549"/>
                    <a:pt x="605" y="20191"/>
                    <a:pt x="605" y="20191"/>
                  </a:cubicBezTo>
                  <a:cubicBezTo>
                    <a:pt x="605" y="20191"/>
                    <a:pt x="0" y="20738"/>
                    <a:pt x="115" y="20939"/>
                  </a:cubicBezTo>
                  <a:cubicBezTo>
                    <a:pt x="187" y="21094"/>
                    <a:pt x="252" y="21153"/>
                    <a:pt x="378" y="21153"/>
                  </a:cubicBezTo>
                  <a:cubicBezTo>
                    <a:pt x="428" y="21153"/>
                    <a:pt x="488" y="21143"/>
                    <a:pt x="562" y="21127"/>
                  </a:cubicBezTo>
                  <a:cubicBezTo>
                    <a:pt x="821" y="21069"/>
                    <a:pt x="1296" y="20752"/>
                    <a:pt x="1368" y="20565"/>
                  </a:cubicBezTo>
                  <a:cubicBezTo>
                    <a:pt x="1455" y="20234"/>
                    <a:pt x="1512" y="19888"/>
                    <a:pt x="1556" y="19543"/>
                  </a:cubicBezTo>
                  <a:lnTo>
                    <a:pt x="2088" y="19543"/>
                  </a:lnTo>
                  <a:cubicBezTo>
                    <a:pt x="2088" y="19543"/>
                    <a:pt x="3096" y="21184"/>
                    <a:pt x="3240" y="21501"/>
                  </a:cubicBezTo>
                  <a:cubicBezTo>
                    <a:pt x="3240" y="21919"/>
                    <a:pt x="3500" y="23733"/>
                    <a:pt x="4047" y="23733"/>
                  </a:cubicBezTo>
                  <a:cubicBezTo>
                    <a:pt x="4407" y="23733"/>
                    <a:pt x="4249" y="22164"/>
                    <a:pt x="4177" y="21746"/>
                  </a:cubicBezTo>
                  <a:cubicBezTo>
                    <a:pt x="4090" y="21328"/>
                    <a:pt x="3572" y="19456"/>
                    <a:pt x="3572" y="19456"/>
                  </a:cubicBezTo>
                  <a:cubicBezTo>
                    <a:pt x="3572" y="19456"/>
                    <a:pt x="13869" y="9001"/>
                    <a:pt x="14301" y="6970"/>
                  </a:cubicBezTo>
                  <a:cubicBezTo>
                    <a:pt x="14718" y="4954"/>
                    <a:pt x="8324" y="0"/>
                    <a:pt x="8324"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5"/>
            <p:cNvSpPr/>
            <p:nvPr/>
          </p:nvSpPr>
          <p:spPr>
            <a:xfrm flipH="1">
              <a:off x="2408956" y="2098580"/>
              <a:ext cx="466912" cy="449773"/>
            </a:xfrm>
            <a:custGeom>
              <a:avLst/>
              <a:gdLst/>
              <a:ahLst/>
              <a:cxnLst/>
              <a:rect l="l" t="t" r="r" b="b"/>
              <a:pathLst>
                <a:path w="12559" h="12098" extrusionOk="0">
                  <a:moveTo>
                    <a:pt x="3356" y="0"/>
                  </a:moveTo>
                  <a:cubicBezTo>
                    <a:pt x="2204" y="0"/>
                    <a:pt x="1" y="2708"/>
                    <a:pt x="2218" y="6611"/>
                  </a:cubicBezTo>
                  <a:cubicBezTo>
                    <a:pt x="2708" y="7475"/>
                    <a:pt x="5704" y="10499"/>
                    <a:pt x="7317" y="12097"/>
                  </a:cubicBezTo>
                  <a:lnTo>
                    <a:pt x="12559" y="7331"/>
                  </a:lnTo>
                  <a:cubicBezTo>
                    <a:pt x="9232" y="4220"/>
                    <a:pt x="4998" y="533"/>
                    <a:pt x="3558" y="29"/>
                  </a:cubicBezTo>
                  <a:cubicBezTo>
                    <a:pt x="3500" y="15"/>
                    <a:pt x="3428" y="0"/>
                    <a:pt x="3356"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5"/>
            <p:cNvSpPr/>
            <p:nvPr/>
          </p:nvSpPr>
          <p:spPr>
            <a:xfrm flipH="1">
              <a:off x="2897766" y="1683084"/>
              <a:ext cx="336270" cy="560079"/>
            </a:xfrm>
            <a:custGeom>
              <a:avLst/>
              <a:gdLst/>
              <a:ahLst/>
              <a:cxnLst/>
              <a:rect l="l" t="t" r="r" b="b"/>
              <a:pathLst>
                <a:path w="9045" h="15065" extrusionOk="0">
                  <a:moveTo>
                    <a:pt x="1066" y="1"/>
                  </a:moveTo>
                  <a:cubicBezTo>
                    <a:pt x="778" y="318"/>
                    <a:pt x="591" y="865"/>
                    <a:pt x="562" y="1931"/>
                  </a:cubicBezTo>
                  <a:cubicBezTo>
                    <a:pt x="663" y="3616"/>
                    <a:pt x="792" y="3961"/>
                    <a:pt x="591" y="4408"/>
                  </a:cubicBezTo>
                  <a:cubicBezTo>
                    <a:pt x="389" y="4825"/>
                    <a:pt x="0" y="4797"/>
                    <a:pt x="29" y="4998"/>
                  </a:cubicBezTo>
                  <a:cubicBezTo>
                    <a:pt x="43" y="5200"/>
                    <a:pt x="691" y="5272"/>
                    <a:pt x="706" y="5848"/>
                  </a:cubicBezTo>
                  <a:cubicBezTo>
                    <a:pt x="706" y="6453"/>
                    <a:pt x="691" y="7360"/>
                    <a:pt x="908" y="7533"/>
                  </a:cubicBezTo>
                  <a:cubicBezTo>
                    <a:pt x="1113" y="7710"/>
                    <a:pt x="1470" y="7803"/>
                    <a:pt x="1931" y="7803"/>
                  </a:cubicBezTo>
                  <a:cubicBezTo>
                    <a:pt x="2181" y="7803"/>
                    <a:pt x="2462" y="7776"/>
                    <a:pt x="2765" y="7720"/>
                  </a:cubicBezTo>
                  <a:cubicBezTo>
                    <a:pt x="2866" y="7706"/>
                    <a:pt x="2952" y="7691"/>
                    <a:pt x="3024" y="7691"/>
                  </a:cubicBezTo>
                  <a:cubicBezTo>
                    <a:pt x="3077" y="7686"/>
                    <a:pt x="3125" y="7684"/>
                    <a:pt x="3170" y="7684"/>
                  </a:cubicBezTo>
                  <a:cubicBezTo>
                    <a:pt x="3653" y="7684"/>
                    <a:pt x="3703" y="7954"/>
                    <a:pt x="3716" y="8152"/>
                  </a:cubicBezTo>
                  <a:cubicBezTo>
                    <a:pt x="3759" y="8671"/>
                    <a:pt x="3586" y="9189"/>
                    <a:pt x="3241" y="9578"/>
                  </a:cubicBezTo>
                  <a:cubicBezTo>
                    <a:pt x="2924" y="9938"/>
                    <a:pt x="2016" y="10082"/>
                    <a:pt x="2016" y="10082"/>
                  </a:cubicBezTo>
                  <a:cubicBezTo>
                    <a:pt x="2016" y="10082"/>
                    <a:pt x="3039" y="14834"/>
                    <a:pt x="3989" y="15065"/>
                  </a:cubicBezTo>
                  <a:cubicBezTo>
                    <a:pt x="4781" y="14474"/>
                    <a:pt x="7532" y="11508"/>
                    <a:pt x="9044" y="10039"/>
                  </a:cubicBezTo>
                  <a:cubicBezTo>
                    <a:pt x="8065" y="9722"/>
                    <a:pt x="7100" y="9203"/>
                    <a:pt x="6783" y="8267"/>
                  </a:cubicBezTo>
                  <a:cubicBezTo>
                    <a:pt x="6466" y="7331"/>
                    <a:pt x="6740" y="4998"/>
                    <a:pt x="6740" y="4998"/>
                  </a:cubicBezTo>
                  <a:lnTo>
                    <a:pt x="6740" y="4998"/>
                  </a:lnTo>
                  <a:cubicBezTo>
                    <a:pt x="6740" y="4998"/>
                    <a:pt x="6817" y="5037"/>
                    <a:pt x="6957" y="5037"/>
                  </a:cubicBezTo>
                  <a:cubicBezTo>
                    <a:pt x="7074" y="5037"/>
                    <a:pt x="7235" y="5010"/>
                    <a:pt x="7431" y="4912"/>
                  </a:cubicBezTo>
                  <a:cubicBezTo>
                    <a:pt x="7863" y="4681"/>
                    <a:pt x="8223" y="2651"/>
                    <a:pt x="7518" y="2478"/>
                  </a:cubicBezTo>
                  <a:cubicBezTo>
                    <a:pt x="7437" y="2459"/>
                    <a:pt x="7359" y="2449"/>
                    <a:pt x="7285" y="2449"/>
                  </a:cubicBezTo>
                  <a:cubicBezTo>
                    <a:pt x="6752" y="2449"/>
                    <a:pt x="6395" y="2935"/>
                    <a:pt x="6193" y="3731"/>
                  </a:cubicBezTo>
                  <a:cubicBezTo>
                    <a:pt x="5545"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5"/>
            <p:cNvSpPr/>
            <p:nvPr/>
          </p:nvSpPr>
          <p:spPr>
            <a:xfrm flipH="1">
              <a:off x="3146744" y="1892989"/>
              <a:ext cx="44464" cy="28775"/>
            </a:xfrm>
            <a:custGeom>
              <a:avLst/>
              <a:gdLst/>
              <a:ahLst/>
              <a:cxnLst/>
              <a:rect l="l" t="t" r="r" b="b"/>
              <a:pathLst>
                <a:path w="1196" h="774" extrusionOk="0">
                  <a:moveTo>
                    <a:pt x="1196" y="0"/>
                  </a:moveTo>
                  <a:lnTo>
                    <a:pt x="0" y="605"/>
                  </a:lnTo>
                  <a:cubicBezTo>
                    <a:pt x="145" y="719"/>
                    <a:pt x="328" y="773"/>
                    <a:pt x="510" y="773"/>
                  </a:cubicBezTo>
                  <a:cubicBezTo>
                    <a:pt x="581" y="773"/>
                    <a:pt x="652" y="765"/>
                    <a:pt x="720" y="749"/>
                  </a:cubicBezTo>
                  <a:cubicBezTo>
                    <a:pt x="1152" y="620"/>
                    <a:pt x="1196" y="0"/>
                    <a:pt x="11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35"/>
            <p:cNvSpPr/>
            <p:nvPr/>
          </p:nvSpPr>
          <p:spPr>
            <a:xfrm flipH="1">
              <a:off x="3001640" y="1770117"/>
              <a:ext cx="219570" cy="94394"/>
            </a:xfrm>
            <a:custGeom>
              <a:avLst/>
              <a:gdLst/>
              <a:ahLst/>
              <a:cxnLst/>
              <a:rect l="l" t="t" r="r" b="b"/>
              <a:pathLst>
                <a:path w="5906" h="2539" extrusionOk="0">
                  <a:moveTo>
                    <a:pt x="1813" y="345"/>
                  </a:moveTo>
                  <a:cubicBezTo>
                    <a:pt x="2037" y="345"/>
                    <a:pt x="2265" y="428"/>
                    <a:pt x="2449" y="612"/>
                  </a:cubicBezTo>
                  <a:cubicBezTo>
                    <a:pt x="3040" y="1203"/>
                    <a:pt x="2622" y="2196"/>
                    <a:pt x="1801" y="2196"/>
                  </a:cubicBezTo>
                  <a:cubicBezTo>
                    <a:pt x="1297" y="2196"/>
                    <a:pt x="879" y="1779"/>
                    <a:pt x="879" y="1275"/>
                  </a:cubicBezTo>
                  <a:cubicBezTo>
                    <a:pt x="879" y="717"/>
                    <a:pt x="1338" y="345"/>
                    <a:pt x="1813" y="345"/>
                  </a:cubicBezTo>
                  <a:close/>
                  <a:moveTo>
                    <a:pt x="1803" y="0"/>
                  </a:moveTo>
                  <a:cubicBezTo>
                    <a:pt x="1250" y="0"/>
                    <a:pt x="699" y="339"/>
                    <a:pt x="563" y="1015"/>
                  </a:cubicBezTo>
                  <a:cubicBezTo>
                    <a:pt x="548" y="1073"/>
                    <a:pt x="491" y="1116"/>
                    <a:pt x="433" y="1116"/>
                  </a:cubicBezTo>
                  <a:lnTo>
                    <a:pt x="145" y="1116"/>
                  </a:lnTo>
                  <a:cubicBezTo>
                    <a:pt x="73" y="1116"/>
                    <a:pt x="15" y="1174"/>
                    <a:pt x="15" y="1246"/>
                  </a:cubicBezTo>
                  <a:cubicBezTo>
                    <a:pt x="1" y="1318"/>
                    <a:pt x="73" y="1390"/>
                    <a:pt x="145" y="1390"/>
                  </a:cubicBezTo>
                  <a:lnTo>
                    <a:pt x="433" y="1390"/>
                  </a:lnTo>
                  <a:cubicBezTo>
                    <a:pt x="491" y="1390"/>
                    <a:pt x="534" y="1433"/>
                    <a:pt x="548" y="1491"/>
                  </a:cubicBezTo>
                  <a:cubicBezTo>
                    <a:pt x="671" y="2189"/>
                    <a:pt x="1236" y="2538"/>
                    <a:pt x="1801" y="2538"/>
                  </a:cubicBezTo>
                  <a:cubicBezTo>
                    <a:pt x="2366" y="2538"/>
                    <a:pt x="2932" y="2189"/>
                    <a:pt x="3054" y="1491"/>
                  </a:cubicBezTo>
                  <a:cubicBezTo>
                    <a:pt x="3068" y="1433"/>
                    <a:pt x="3112" y="1390"/>
                    <a:pt x="3184" y="1390"/>
                  </a:cubicBezTo>
                  <a:lnTo>
                    <a:pt x="5761" y="1390"/>
                  </a:lnTo>
                  <a:cubicBezTo>
                    <a:pt x="5833" y="1390"/>
                    <a:pt x="5905" y="1318"/>
                    <a:pt x="5905" y="1246"/>
                  </a:cubicBezTo>
                  <a:cubicBezTo>
                    <a:pt x="5891" y="1174"/>
                    <a:pt x="5833" y="1116"/>
                    <a:pt x="5761" y="1116"/>
                  </a:cubicBezTo>
                  <a:lnTo>
                    <a:pt x="3169" y="1116"/>
                  </a:lnTo>
                  <a:cubicBezTo>
                    <a:pt x="3112" y="1116"/>
                    <a:pt x="3054" y="1073"/>
                    <a:pt x="3054" y="1015"/>
                  </a:cubicBezTo>
                  <a:cubicBezTo>
                    <a:pt x="2910" y="339"/>
                    <a:pt x="2355" y="0"/>
                    <a:pt x="1803"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5"/>
            <p:cNvSpPr/>
            <p:nvPr/>
          </p:nvSpPr>
          <p:spPr>
            <a:xfrm flipH="1">
              <a:off x="2897766" y="1846405"/>
              <a:ext cx="261321" cy="396758"/>
            </a:xfrm>
            <a:custGeom>
              <a:avLst/>
              <a:gdLst/>
              <a:ahLst/>
              <a:cxnLst/>
              <a:rect l="l" t="t" r="r" b="b"/>
              <a:pathLst>
                <a:path w="7029"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7" y="3561"/>
                    <a:pt x="1700" y="3759"/>
                  </a:cubicBezTo>
                  <a:cubicBezTo>
                    <a:pt x="1743" y="4278"/>
                    <a:pt x="1570" y="4796"/>
                    <a:pt x="1225" y="5185"/>
                  </a:cubicBezTo>
                  <a:cubicBezTo>
                    <a:pt x="908" y="5545"/>
                    <a:pt x="0" y="5689"/>
                    <a:pt x="0" y="5689"/>
                  </a:cubicBezTo>
                  <a:cubicBezTo>
                    <a:pt x="0" y="5689"/>
                    <a:pt x="1023" y="10441"/>
                    <a:pt x="1973" y="10672"/>
                  </a:cubicBezTo>
                  <a:cubicBezTo>
                    <a:pt x="2765" y="10081"/>
                    <a:pt x="5516" y="7115"/>
                    <a:pt x="7028" y="5646"/>
                  </a:cubicBezTo>
                  <a:cubicBezTo>
                    <a:pt x="6049" y="5329"/>
                    <a:pt x="5084" y="4810"/>
                    <a:pt x="4767" y="3874"/>
                  </a:cubicBezTo>
                  <a:cubicBezTo>
                    <a:pt x="4450" y="2938"/>
                    <a:pt x="4724" y="605"/>
                    <a:pt x="4724" y="605"/>
                  </a:cubicBezTo>
                  <a:cubicBezTo>
                    <a:pt x="4724" y="605"/>
                    <a:pt x="4393" y="519"/>
                    <a:pt x="4292"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5"/>
            <p:cNvSpPr/>
            <p:nvPr/>
          </p:nvSpPr>
          <p:spPr>
            <a:xfrm flipH="1">
              <a:off x="2955057" y="1790490"/>
              <a:ext cx="35913" cy="59707"/>
            </a:xfrm>
            <a:custGeom>
              <a:avLst/>
              <a:gdLst/>
              <a:ahLst/>
              <a:cxnLst/>
              <a:rect l="l" t="t" r="r" b="b"/>
              <a:pathLst>
                <a:path w="966" h="1606" extrusionOk="0">
                  <a:moveTo>
                    <a:pt x="772" y="1"/>
                  </a:moveTo>
                  <a:cubicBezTo>
                    <a:pt x="694" y="1"/>
                    <a:pt x="595" y="29"/>
                    <a:pt x="476" y="122"/>
                  </a:cubicBezTo>
                  <a:cubicBezTo>
                    <a:pt x="58" y="424"/>
                    <a:pt x="0" y="1605"/>
                    <a:pt x="432" y="1605"/>
                  </a:cubicBezTo>
                  <a:cubicBezTo>
                    <a:pt x="879" y="1605"/>
                    <a:pt x="893" y="871"/>
                    <a:pt x="591" y="799"/>
                  </a:cubicBezTo>
                  <a:cubicBezTo>
                    <a:pt x="533" y="784"/>
                    <a:pt x="461" y="770"/>
                    <a:pt x="389" y="755"/>
                  </a:cubicBezTo>
                  <a:cubicBezTo>
                    <a:pt x="389" y="755"/>
                    <a:pt x="461" y="79"/>
                    <a:pt x="965" y="79"/>
                  </a:cubicBezTo>
                  <a:cubicBezTo>
                    <a:pt x="965" y="79"/>
                    <a:pt x="898" y="1"/>
                    <a:pt x="772"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5"/>
            <p:cNvSpPr/>
            <p:nvPr/>
          </p:nvSpPr>
          <p:spPr>
            <a:xfrm flipH="1">
              <a:off x="3137635" y="1740263"/>
              <a:ext cx="45542" cy="18886"/>
            </a:xfrm>
            <a:custGeom>
              <a:avLst/>
              <a:gdLst/>
              <a:ahLst/>
              <a:cxnLst/>
              <a:rect l="l" t="t" r="r" b="b"/>
              <a:pathLst>
                <a:path w="1225" h="508" extrusionOk="0">
                  <a:moveTo>
                    <a:pt x="643" y="0"/>
                  </a:moveTo>
                  <a:cubicBezTo>
                    <a:pt x="352" y="0"/>
                    <a:pt x="65" y="231"/>
                    <a:pt x="0" y="508"/>
                  </a:cubicBezTo>
                  <a:cubicBezTo>
                    <a:pt x="199" y="427"/>
                    <a:pt x="414" y="387"/>
                    <a:pt x="627" y="387"/>
                  </a:cubicBezTo>
                  <a:cubicBezTo>
                    <a:pt x="831" y="387"/>
                    <a:pt x="1035" y="423"/>
                    <a:pt x="1224" y="494"/>
                  </a:cubicBezTo>
                  <a:cubicBezTo>
                    <a:pt x="1093" y="137"/>
                    <a:pt x="866" y="0"/>
                    <a:pt x="643" y="0"/>
                  </a:cubicBezTo>
                  <a:close/>
                </a:path>
              </a:pathLst>
            </a:custGeom>
            <a:solidFill>
              <a:srgbClr val="1D22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5"/>
            <p:cNvSpPr/>
            <p:nvPr/>
          </p:nvSpPr>
          <p:spPr>
            <a:xfrm flipH="1">
              <a:off x="1477883" y="1608692"/>
              <a:ext cx="622723" cy="706707"/>
            </a:xfrm>
            <a:custGeom>
              <a:avLst/>
              <a:gdLst/>
              <a:ahLst/>
              <a:cxnLst/>
              <a:rect l="l" t="t" r="r" b="b"/>
              <a:pathLst>
                <a:path w="16750" h="19009" extrusionOk="0">
                  <a:moveTo>
                    <a:pt x="5344" y="0"/>
                  </a:moveTo>
                  <a:cubicBezTo>
                    <a:pt x="4494" y="0"/>
                    <a:pt x="3601" y="115"/>
                    <a:pt x="2967" y="475"/>
                  </a:cubicBezTo>
                  <a:cubicBezTo>
                    <a:pt x="2723" y="605"/>
                    <a:pt x="2521" y="792"/>
                    <a:pt x="2377" y="1023"/>
                  </a:cubicBezTo>
                  <a:cubicBezTo>
                    <a:pt x="1614" y="2189"/>
                    <a:pt x="1902" y="4335"/>
                    <a:pt x="1585" y="5674"/>
                  </a:cubicBezTo>
                  <a:cubicBezTo>
                    <a:pt x="1412" y="6452"/>
                    <a:pt x="735" y="6913"/>
                    <a:pt x="375" y="7590"/>
                  </a:cubicBezTo>
                  <a:cubicBezTo>
                    <a:pt x="73" y="8195"/>
                    <a:pt x="1" y="8871"/>
                    <a:pt x="174" y="9519"/>
                  </a:cubicBezTo>
                  <a:cubicBezTo>
                    <a:pt x="332" y="10182"/>
                    <a:pt x="778" y="10513"/>
                    <a:pt x="1110" y="11075"/>
                  </a:cubicBezTo>
                  <a:cubicBezTo>
                    <a:pt x="1844" y="12299"/>
                    <a:pt x="951" y="13624"/>
                    <a:pt x="778" y="14862"/>
                  </a:cubicBezTo>
                  <a:cubicBezTo>
                    <a:pt x="548" y="16461"/>
                    <a:pt x="1671" y="18074"/>
                    <a:pt x="3183" y="18679"/>
                  </a:cubicBezTo>
                  <a:cubicBezTo>
                    <a:pt x="3746" y="18906"/>
                    <a:pt x="4345" y="19009"/>
                    <a:pt x="4949" y="19009"/>
                  </a:cubicBezTo>
                  <a:cubicBezTo>
                    <a:pt x="5954" y="19009"/>
                    <a:pt x="6973" y="18723"/>
                    <a:pt x="7864" y="18247"/>
                  </a:cubicBezTo>
                  <a:cubicBezTo>
                    <a:pt x="8551" y="17873"/>
                    <a:pt x="9348" y="17767"/>
                    <a:pt x="10183" y="17767"/>
                  </a:cubicBezTo>
                  <a:cubicBezTo>
                    <a:pt x="10731" y="17767"/>
                    <a:pt x="11294" y="17812"/>
                    <a:pt x="11853" y="17858"/>
                  </a:cubicBezTo>
                  <a:cubicBezTo>
                    <a:pt x="12412" y="17901"/>
                    <a:pt x="12972" y="17944"/>
                    <a:pt x="13510" y="17944"/>
                  </a:cubicBezTo>
                  <a:cubicBezTo>
                    <a:pt x="13872" y="17944"/>
                    <a:pt x="14224" y="17924"/>
                    <a:pt x="14560" y="17872"/>
                  </a:cubicBezTo>
                  <a:cubicBezTo>
                    <a:pt x="16749" y="17512"/>
                    <a:pt x="16519" y="15424"/>
                    <a:pt x="16505" y="13537"/>
                  </a:cubicBezTo>
                  <a:cubicBezTo>
                    <a:pt x="16490" y="11982"/>
                    <a:pt x="16461" y="10355"/>
                    <a:pt x="15828" y="8929"/>
                  </a:cubicBezTo>
                  <a:cubicBezTo>
                    <a:pt x="15237" y="7647"/>
                    <a:pt x="14200" y="6625"/>
                    <a:pt x="13365" y="5487"/>
                  </a:cubicBezTo>
                  <a:cubicBezTo>
                    <a:pt x="12371" y="4133"/>
                    <a:pt x="11637" y="2535"/>
                    <a:pt x="10326" y="1484"/>
                  </a:cubicBezTo>
                  <a:cubicBezTo>
                    <a:pt x="9390" y="763"/>
                    <a:pt x="8281" y="303"/>
                    <a:pt x="7115" y="144"/>
                  </a:cubicBezTo>
                  <a:cubicBezTo>
                    <a:pt x="6524" y="43"/>
                    <a:pt x="5934" y="0"/>
                    <a:pt x="5344" y="0"/>
                  </a:cubicBezTo>
                  <a:close/>
                </a:path>
              </a:pathLst>
            </a:custGeom>
            <a:solidFill>
              <a:srgbClr val="ED3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5"/>
            <p:cNvSpPr/>
            <p:nvPr/>
          </p:nvSpPr>
          <p:spPr>
            <a:xfrm flipH="1">
              <a:off x="1627783" y="1680742"/>
              <a:ext cx="436389" cy="443044"/>
            </a:xfrm>
            <a:custGeom>
              <a:avLst/>
              <a:gdLst/>
              <a:ahLst/>
              <a:cxnLst/>
              <a:rect l="l" t="t" r="r" b="b"/>
              <a:pathLst>
                <a:path w="11738" h="11917" extrusionOk="0">
                  <a:moveTo>
                    <a:pt x="6866" y="1"/>
                  </a:moveTo>
                  <a:cubicBezTo>
                    <a:pt x="6555" y="1"/>
                    <a:pt x="6192" y="58"/>
                    <a:pt x="5761" y="194"/>
                  </a:cubicBezTo>
                  <a:cubicBezTo>
                    <a:pt x="4864" y="479"/>
                    <a:pt x="4205" y="578"/>
                    <a:pt x="3722" y="578"/>
                  </a:cubicBezTo>
                  <a:cubicBezTo>
                    <a:pt x="2622" y="578"/>
                    <a:pt x="2434" y="64"/>
                    <a:pt x="2434" y="64"/>
                  </a:cubicBezTo>
                  <a:lnTo>
                    <a:pt x="2434" y="64"/>
                  </a:lnTo>
                  <a:cubicBezTo>
                    <a:pt x="2319" y="1663"/>
                    <a:pt x="2880" y="3290"/>
                    <a:pt x="1714" y="4644"/>
                  </a:cubicBezTo>
                  <a:cubicBezTo>
                    <a:pt x="1152" y="5234"/>
                    <a:pt x="706" y="5896"/>
                    <a:pt x="389" y="6631"/>
                  </a:cubicBezTo>
                  <a:cubicBezTo>
                    <a:pt x="0" y="7466"/>
                    <a:pt x="216" y="8503"/>
                    <a:pt x="821" y="9180"/>
                  </a:cubicBezTo>
                  <a:cubicBezTo>
                    <a:pt x="1426" y="9871"/>
                    <a:pt x="1656" y="10318"/>
                    <a:pt x="2563" y="10318"/>
                  </a:cubicBezTo>
                  <a:cubicBezTo>
                    <a:pt x="3365" y="10306"/>
                    <a:pt x="4273" y="9711"/>
                    <a:pt x="5058" y="9711"/>
                  </a:cubicBezTo>
                  <a:cubicBezTo>
                    <a:pt x="5274" y="9711"/>
                    <a:pt x="5481" y="9756"/>
                    <a:pt x="5674" y="9871"/>
                  </a:cubicBezTo>
                  <a:cubicBezTo>
                    <a:pt x="6351" y="10274"/>
                    <a:pt x="6855" y="11052"/>
                    <a:pt x="7503" y="11542"/>
                  </a:cubicBezTo>
                  <a:cubicBezTo>
                    <a:pt x="7848" y="11797"/>
                    <a:pt x="8218" y="11917"/>
                    <a:pt x="8585" y="11917"/>
                  </a:cubicBezTo>
                  <a:cubicBezTo>
                    <a:pt x="9045" y="11917"/>
                    <a:pt x="9501" y="11728"/>
                    <a:pt x="9894" y="11383"/>
                  </a:cubicBezTo>
                  <a:cubicBezTo>
                    <a:pt x="10182" y="11124"/>
                    <a:pt x="10412" y="10807"/>
                    <a:pt x="10585" y="10447"/>
                  </a:cubicBezTo>
                  <a:cubicBezTo>
                    <a:pt x="10844" y="10001"/>
                    <a:pt x="11204" y="9641"/>
                    <a:pt x="11420" y="9166"/>
                  </a:cubicBezTo>
                  <a:cubicBezTo>
                    <a:pt x="11679" y="8647"/>
                    <a:pt x="11737" y="8057"/>
                    <a:pt x="11579" y="7509"/>
                  </a:cubicBezTo>
                  <a:cubicBezTo>
                    <a:pt x="11363" y="6876"/>
                    <a:pt x="10815" y="6444"/>
                    <a:pt x="10355" y="5968"/>
                  </a:cubicBezTo>
                  <a:cubicBezTo>
                    <a:pt x="9678" y="5292"/>
                    <a:pt x="9476" y="4456"/>
                    <a:pt x="9404" y="3535"/>
                  </a:cubicBezTo>
                  <a:cubicBezTo>
                    <a:pt x="9361" y="2901"/>
                    <a:pt x="9462" y="1735"/>
                    <a:pt x="8958" y="1259"/>
                  </a:cubicBezTo>
                  <a:cubicBezTo>
                    <a:pt x="8448" y="772"/>
                    <a:pt x="8010" y="1"/>
                    <a:pt x="6866" y="1"/>
                  </a:cubicBezTo>
                  <a:close/>
                </a:path>
              </a:pathLst>
            </a:custGeom>
            <a:solidFill>
              <a:srgbClr val="CD20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5"/>
            <p:cNvSpPr/>
            <p:nvPr/>
          </p:nvSpPr>
          <p:spPr>
            <a:xfrm flipH="1">
              <a:off x="1882895" y="2098506"/>
              <a:ext cx="929252" cy="619637"/>
            </a:xfrm>
            <a:custGeom>
              <a:avLst/>
              <a:gdLst/>
              <a:ahLst/>
              <a:cxnLst/>
              <a:rect l="l" t="t" r="r" b="b"/>
              <a:pathLst>
                <a:path w="24995" h="16667" extrusionOk="0">
                  <a:moveTo>
                    <a:pt x="21890" y="0"/>
                  </a:moveTo>
                  <a:cubicBezTo>
                    <a:pt x="21377" y="0"/>
                    <a:pt x="20882" y="160"/>
                    <a:pt x="20565" y="492"/>
                  </a:cubicBezTo>
                  <a:cubicBezTo>
                    <a:pt x="17340" y="3862"/>
                    <a:pt x="12371" y="10213"/>
                    <a:pt x="12371" y="10213"/>
                  </a:cubicBezTo>
                  <a:lnTo>
                    <a:pt x="87" y="4481"/>
                  </a:lnTo>
                  <a:lnTo>
                    <a:pt x="0" y="8168"/>
                  </a:lnTo>
                  <a:cubicBezTo>
                    <a:pt x="0" y="8168"/>
                    <a:pt x="8641" y="15945"/>
                    <a:pt x="12717" y="16636"/>
                  </a:cubicBezTo>
                  <a:cubicBezTo>
                    <a:pt x="12841" y="16657"/>
                    <a:pt x="12969" y="16667"/>
                    <a:pt x="13099" y="16667"/>
                  </a:cubicBezTo>
                  <a:cubicBezTo>
                    <a:pt x="17417" y="16667"/>
                    <a:pt x="24995" y="5616"/>
                    <a:pt x="23835" y="1226"/>
                  </a:cubicBezTo>
                  <a:cubicBezTo>
                    <a:pt x="23620" y="430"/>
                    <a:pt x="22732" y="0"/>
                    <a:pt x="21890"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5"/>
            <p:cNvSpPr/>
            <p:nvPr/>
          </p:nvSpPr>
          <p:spPr>
            <a:xfrm flipH="1">
              <a:off x="1860700" y="2064786"/>
              <a:ext cx="431036" cy="529073"/>
            </a:xfrm>
            <a:custGeom>
              <a:avLst/>
              <a:gdLst/>
              <a:ahLst/>
              <a:cxnLst/>
              <a:rect l="l" t="t" r="r" b="b"/>
              <a:pathLst>
                <a:path w="11594" h="14231" extrusionOk="0">
                  <a:moveTo>
                    <a:pt x="8553" y="0"/>
                  </a:moveTo>
                  <a:cubicBezTo>
                    <a:pt x="8292" y="0"/>
                    <a:pt x="6901" y="151"/>
                    <a:pt x="4422" y="3070"/>
                  </a:cubicBezTo>
                  <a:cubicBezTo>
                    <a:pt x="1657" y="6310"/>
                    <a:pt x="0" y="8456"/>
                    <a:pt x="0" y="8456"/>
                  </a:cubicBezTo>
                  <a:lnTo>
                    <a:pt x="5934" y="14231"/>
                  </a:lnTo>
                  <a:cubicBezTo>
                    <a:pt x="5934" y="14231"/>
                    <a:pt x="11377" y="7448"/>
                    <a:pt x="11478" y="4726"/>
                  </a:cubicBezTo>
                  <a:cubicBezTo>
                    <a:pt x="11593" y="1860"/>
                    <a:pt x="10528" y="2"/>
                    <a:pt x="8814" y="2"/>
                  </a:cubicBezTo>
                  <a:lnTo>
                    <a:pt x="8598" y="2"/>
                  </a:lnTo>
                  <a:cubicBezTo>
                    <a:pt x="8598" y="2"/>
                    <a:pt x="8583" y="0"/>
                    <a:pt x="8553"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35"/>
            <p:cNvSpPr/>
            <p:nvPr/>
          </p:nvSpPr>
          <p:spPr>
            <a:xfrm flipH="1">
              <a:off x="1523388" y="4761679"/>
              <a:ext cx="529556" cy="205629"/>
            </a:xfrm>
            <a:custGeom>
              <a:avLst/>
              <a:gdLst/>
              <a:ahLst/>
              <a:cxnLst/>
              <a:rect l="l" t="t" r="r" b="b"/>
              <a:pathLst>
                <a:path w="14244" h="5531" extrusionOk="0">
                  <a:moveTo>
                    <a:pt x="8411" y="0"/>
                  </a:moveTo>
                  <a:cubicBezTo>
                    <a:pt x="8411" y="0"/>
                    <a:pt x="8569" y="1397"/>
                    <a:pt x="5862" y="2564"/>
                  </a:cubicBezTo>
                  <a:cubicBezTo>
                    <a:pt x="4940" y="2938"/>
                    <a:pt x="3990" y="3226"/>
                    <a:pt x="3010" y="3413"/>
                  </a:cubicBezTo>
                  <a:cubicBezTo>
                    <a:pt x="720" y="3889"/>
                    <a:pt x="0" y="5530"/>
                    <a:pt x="0" y="5530"/>
                  </a:cubicBezTo>
                  <a:lnTo>
                    <a:pt x="14243" y="5530"/>
                  </a:lnTo>
                  <a:lnTo>
                    <a:pt x="14200" y="3039"/>
                  </a:lnTo>
                  <a:lnTo>
                    <a:pt x="14157" y="418"/>
                  </a:lnTo>
                  <a:lnTo>
                    <a:pt x="8411" y="0"/>
                  </a:ln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35"/>
            <p:cNvSpPr/>
            <p:nvPr/>
          </p:nvSpPr>
          <p:spPr>
            <a:xfrm flipH="1">
              <a:off x="1523388" y="4856444"/>
              <a:ext cx="529556" cy="110863"/>
            </a:xfrm>
            <a:custGeom>
              <a:avLst/>
              <a:gdLst/>
              <a:ahLst/>
              <a:cxnLst/>
              <a:rect l="l" t="t" r="r" b="b"/>
              <a:pathLst>
                <a:path w="14244" h="2982" extrusionOk="0">
                  <a:moveTo>
                    <a:pt x="5862" y="0"/>
                  </a:moveTo>
                  <a:cubicBezTo>
                    <a:pt x="4940" y="389"/>
                    <a:pt x="3990" y="677"/>
                    <a:pt x="3010" y="864"/>
                  </a:cubicBezTo>
                  <a:cubicBezTo>
                    <a:pt x="720" y="1340"/>
                    <a:pt x="0" y="2981"/>
                    <a:pt x="0" y="2981"/>
                  </a:cubicBezTo>
                  <a:lnTo>
                    <a:pt x="14243" y="2981"/>
                  </a:lnTo>
                  <a:lnTo>
                    <a:pt x="14200" y="490"/>
                  </a:lnTo>
                  <a:cubicBezTo>
                    <a:pt x="12918" y="850"/>
                    <a:pt x="10960" y="1685"/>
                    <a:pt x="7590" y="1959"/>
                  </a:cubicBezTo>
                  <a:cubicBezTo>
                    <a:pt x="7201" y="1268"/>
                    <a:pt x="6510" y="576"/>
                    <a:pt x="5862"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35"/>
            <p:cNvSpPr/>
            <p:nvPr/>
          </p:nvSpPr>
          <p:spPr>
            <a:xfrm flipH="1">
              <a:off x="1457547" y="2912396"/>
              <a:ext cx="409622" cy="1923192"/>
            </a:xfrm>
            <a:custGeom>
              <a:avLst/>
              <a:gdLst/>
              <a:ahLst/>
              <a:cxnLst/>
              <a:rect l="l" t="t" r="r" b="b"/>
              <a:pathLst>
                <a:path w="11018" h="51730" extrusionOk="0">
                  <a:moveTo>
                    <a:pt x="4292" y="0"/>
                  </a:moveTo>
                  <a:cubicBezTo>
                    <a:pt x="2463" y="0"/>
                    <a:pt x="793" y="764"/>
                    <a:pt x="289" y="2578"/>
                  </a:cubicBezTo>
                  <a:cubicBezTo>
                    <a:pt x="101" y="3284"/>
                    <a:pt x="15" y="4983"/>
                    <a:pt x="1" y="7345"/>
                  </a:cubicBezTo>
                  <a:lnTo>
                    <a:pt x="1" y="7575"/>
                  </a:lnTo>
                  <a:cubicBezTo>
                    <a:pt x="1" y="7878"/>
                    <a:pt x="1" y="8195"/>
                    <a:pt x="15" y="8511"/>
                  </a:cubicBezTo>
                  <a:cubicBezTo>
                    <a:pt x="116" y="21516"/>
                    <a:pt x="2175" y="50102"/>
                    <a:pt x="2175" y="50102"/>
                  </a:cubicBezTo>
                  <a:lnTo>
                    <a:pt x="9794" y="51730"/>
                  </a:lnTo>
                  <a:cubicBezTo>
                    <a:pt x="9794" y="51730"/>
                    <a:pt x="10614" y="16029"/>
                    <a:pt x="10845" y="8511"/>
                  </a:cubicBezTo>
                  <a:cubicBezTo>
                    <a:pt x="10859" y="8123"/>
                    <a:pt x="10859" y="7806"/>
                    <a:pt x="10874" y="7575"/>
                  </a:cubicBezTo>
                  <a:cubicBezTo>
                    <a:pt x="10874" y="7489"/>
                    <a:pt x="10874" y="7403"/>
                    <a:pt x="10888" y="7345"/>
                  </a:cubicBezTo>
                  <a:cubicBezTo>
                    <a:pt x="10888" y="7331"/>
                    <a:pt x="10888" y="7316"/>
                    <a:pt x="10888" y="7302"/>
                  </a:cubicBezTo>
                  <a:cubicBezTo>
                    <a:pt x="11018" y="4349"/>
                    <a:pt x="10226" y="3313"/>
                    <a:pt x="9275" y="2132"/>
                  </a:cubicBezTo>
                  <a:cubicBezTo>
                    <a:pt x="8209" y="821"/>
                    <a:pt x="6179" y="0"/>
                    <a:pt x="4292"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35"/>
            <p:cNvSpPr/>
            <p:nvPr/>
          </p:nvSpPr>
          <p:spPr>
            <a:xfrm flipH="1">
              <a:off x="1457547" y="2912359"/>
              <a:ext cx="409622" cy="281694"/>
            </a:xfrm>
            <a:custGeom>
              <a:avLst/>
              <a:gdLst/>
              <a:ahLst/>
              <a:cxnLst/>
              <a:rect l="l" t="t" r="r" b="b"/>
              <a:pathLst>
                <a:path w="11018" h="7577" extrusionOk="0">
                  <a:moveTo>
                    <a:pt x="4291" y="0"/>
                  </a:moveTo>
                  <a:cubicBezTo>
                    <a:pt x="2473" y="0"/>
                    <a:pt x="798" y="762"/>
                    <a:pt x="289" y="2579"/>
                  </a:cubicBezTo>
                  <a:cubicBezTo>
                    <a:pt x="101" y="3285"/>
                    <a:pt x="15" y="4984"/>
                    <a:pt x="1" y="7332"/>
                  </a:cubicBezTo>
                  <a:lnTo>
                    <a:pt x="1" y="7576"/>
                  </a:lnTo>
                  <a:lnTo>
                    <a:pt x="10874" y="7576"/>
                  </a:lnTo>
                  <a:cubicBezTo>
                    <a:pt x="10874" y="7476"/>
                    <a:pt x="10874" y="7404"/>
                    <a:pt x="10888" y="7332"/>
                  </a:cubicBezTo>
                  <a:cubicBezTo>
                    <a:pt x="10888" y="7332"/>
                    <a:pt x="10888" y="7317"/>
                    <a:pt x="10888" y="7303"/>
                  </a:cubicBezTo>
                  <a:cubicBezTo>
                    <a:pt x="11018" y="4350"/>
                    <a:pt x="10226" y="3314"/>
                    <a:pt x="9275" y="2133"/>
                  </a:cubicBezTo>
                  <a:cubicBezTo>
                    <a:pt x="8219" y="820"/>
                    <a:pt x="6178" y="0"/>
                    <a:pt x="4291"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35"/>
            <p:cNvSpPr/>
            <p:nvPr/>
          </p:nvSpPr>
          <p:spPr>
            <a:xfrm flipH="1">
              <a:off x="1982791" y="4761679"/>
              <a:ext cx="537549" cy="205629"/>
            </a:xfrm>
            <a:custGeom>
              <a:avLst/>
              <a:gdLst/>
              <a:ahLst/>
              <a:cxnLst/>
              <a:rect l="l" t="t" r="r" b="b"/>
              <a:pathLst>
                <a:path w="14459" h="5531" extrusionOk="0">
                  <a:moveTo>
                    <a:pt x="8727" y="0"/>
                  </a:moveTo>
                  <a:cubicBezTo>
                    <a:pt x="8727" y="0"/>
                    <a:pt x="8799" y="1397"/>
                    <a:pt x="6034" y="2564"/>
                  </a:cubicBezTo>
                  <a:cubicBezTo>
                    <a:pt x="5098" y="2938"/>
                    <a:pt x="4133" y="3226"/>
                    <a:pt x="3140" y="3413"/>
                  </a:cubicBezTo>
                  <a:cubicBezTo>
                    <a:pt x="821" y="3889"/>
                    <a:pt x="0" y="5530"/>
                    <a:pt x="0" y="5530"/>
                  </a:cubicBezTo>
                  <a:lnTo>
                    <a:pt x="14257" y="5530"/>
                  </a:lnTo>
                  <a:lnTo>
                    <a:pt x="14344" y="3039"/>
                  </a:lnTo>
                  <a:lnTo>
                    <a:pt x="14459" y="418"/>
                  </a:lnTo>
                  <a:lnTo>
                    <a:pt x="8727" y="0"/>
                  </a:ln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35"/>
            <p:cNvSpPr/>
            <p:nvPr/>
          </p:nvSpPr>
          <p:spPr>
            <a:xfrm flipH="1">
              <a:off x="1987066" y="4856444"/>
              <a:ext cx="533274" cy="110863"/>
            </a:xfrm>
            <a:custGeom>
              <a:avLst/>
              <a:gdLst/>
              <a:ahLst/>
              <a:cxnLst/>
              <a:rect l="l" t="t" r="r" b="b"/>
              <a:pathLst>
                <a:path w="14344" h="2982" extrusionOk="0">
                  <a:moveTo>
                    <a:pt x="6034" y="0"/>
                  </a:moveTo>
                  <a:cubicBezTo>
                    <a:pt x="5098" y="389"/>
                    <a:pt x="4133" y="677"/>
                    <a:pt x="3140" y="864"/>
                  </a:cubicBezTo>
                  <a:cubicBezTo>
                    <a:pt x="821" y="1340"/>
                    <a:pt x="0" y="2981"/>
                    <a:pt x="0" y="2981"/>
                  </a:cubicBezTo>
                  <a:lnTo>
                    <a:pt x="14257" y="2981"/>
                  </a:lnTo>
                  <a:lnTo>
                    <a:pt x="14344" y="490"/>
                  </a:lnTo>
                  <a:lnTo>
                    <a:pt x="14344" y="490"/>
                  </a:lnTo>
                  <a:cubicBezTo>
                    <a:pt x="13048" y="850"/>
                    <a:pt x="11046" y="1685"/>
                    <a:pt x="7647" y="1959"/>
                  </a:cubicBezTo>
                  <a:cubicBezTo>
                    <a:pt x="7302" y="1268"/>
                    <a:pt x="6654" y="576"/>
                    <a:pt x="6034"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5"/>
            <p:cNvSpPr/>
            <p:nvPr/>
          </p:nvSpPr>
          <p:spPr>
            <a:xfrm flipH="1">
              <a:off x="1776121" y="2999651"/>
              <a:ext cx="486170" cy="1834338"/>
            </a:xfrm>
            <a:custGeom>
              <a:avLst/>
              <a:gdLst/>
              <a:ahLst/>
              <a:cxnLst/>
              <a:rect l="l" t="t" r="r" b="b"/>
              <a:pathLst>
                <a:path w="13077" h="49340" extrusionOk="0">
                  <a:moveTo>
                    <a:pt x="13077" y="1"/>
                  </a:moveTo>
                  <a:lnTo>
                    <a:pt x="3514" y="289"/>
                  </a:lnTo>
                  <a:cubicBezTo>
                    <a:pt x="3514" y="289"/>
                    <a:pt x="3154" y="2362"/>
                    <a:pt x="2665" y="5315"/>
                  </a:cubicBezTo>
                  <a:cubicBezTo>
                    <a:pt x="2550" y="5992"/>
                    <a:pt x="2420" y="6726"/>
                    <a:pt x="2305" y="7489"/>
                  </a:cubicBezTo>
                  <a:cubicBezTo>
                    <a:pt x="1369" y="13264"/>
                    <a:pt x="217" y="20897"/>
                    <a:pt x="145" y="24036"/>
                  </a:cubicBezTo>
                  <a:cubicBezTo>
                    <a:pt x="1" y="29379"/>
                    <a:pt x="562" y="47510"/>
                    <a:pt x="562" y="47510"/>
                  </a:cubicBezTo>
                  <a:lnTo>
                    <a:pt x="9001" y="49339"/>
                  </a:lnTo>
                  <a:cubicBezTo>
                    <a:pt x="9001" y="49339"/>
                    <a:pt x="9837" y="29797"/>
                    <a:pt x="9837" y="25304"/>
                  </a:cubicBezTo>
                  <a:cubicBezTo>
                    <a:pt x="10182" y="22510"/>
                    <a:pt x="11277" y="13898"/>
                    <a:pt x="12098" y="7504"/>
                  </a:cubicBezTo>
                  <a:cubicBezTo>
                    <a:pt x="12198" y="6740"/>
                    <a:pt x="12299" y="6006"/>
                    <a:pt x="12386" y="5315"/>
                  </a:cubicBezTo>
                  <a:cubicBezTo>
                    <a:pt x="12789" y="2204"/>
                    <a:pt x="13077" y="1"/>
                    <a:pt x="13077"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5"/>
            <p:cNvSpPr/>
            <p:nvPr/>
          </p:nvSpPr>
          <p:spPr>
            <a:xfrm flipH="1">
              <a:off x="1776121" y="2999651"/>
              <a:ext cx="386572" cy="194401"/>
            </a:xfrm>
            <a:custGeom>
              <a:avLst/>
              <a:gdLst/>
              <a:ahLst/>
              <a:cxnLst/>
              <a:rect l="l" t="t" r="r" b="b"/>
              <a:pathLst>
                <a:path w="10398" h="5229" extrusionOk="0">
                  <a:moveTo>
                    <a:pt x="10398" y="1"/>
                  </a:moveTo>
                  <a:lnTo>
                    <a:pt x="835" y="289"/>
                  </a:lnTo>
                  <a:cubicBezTo>
                    <a:pt x="835" y="289"/>
                    <a:pt x="475" y="2319"/>
                    <a:pt x="0" y="5228"/>
                  </a:cubicBezTo>
                  <a:lnTo>
                    <a:pt x="9721" y="5228"/>
                  </a:lnTo>
                  <a:cubicBezTo>
                    <a:pt x="10110" y="2161"/>
                    <a:pt x="10398" y="1"/>
                    <a:pt x="10398"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5"/>
            <p:cNvSpPr/>
            <p:nvPr/>
          </p:nvSpPr>
          <p:spPr>
            <a:xfrm flipH="1">
              <a:off x="1457547" y="2050324"/>
              <a:ext cx="763514" cy="1050041"/>
            </a:xfrm>
            <a:custGeom>
              <a:avLst/>
              <a:gdLst/>
              <a:ahLst/>
              <a:cxnLst/>
              <a:rect l="l" t="t" r="r" b="b"/>
              <a:pathLst>
                <a:path w="20537" h="28244" extrusionOk="0">
                  <a:moveTo>
                    <a:pt x="12355" y="0"/>
                  </a:moveTo>
                  <a:cubicBezTo>
                    <a:pt x="12269" y="0"/>
                    <a:pt x="12183" y="1"/>
                    <a:pt x="12097" y="2"/>
                  </a:cubicBezTo>
                  <a:cubicBezTo>
                    <a:pt x="9865" y="2"/>
                    <a:pt x="7561" y="247"/>
                    <a:pt x="7561" y="247"/>
                  </a:cubicBezTo>
                  <a:cubicBezTo>
                    <a:pt x="7273" y="276"/>
                    <a:pt x="6985" y="319"/>
                    <a:pt x="6697" y="391"/>
                  </a:cubicBezTo>
                  <a:cubicBezTo>
                    <a:pt x="6495" y="449"/>
                    <a:pt x="6308" y="521"/>
                    <a:pt x="6107" y="593"/>
                  </a:cubicBezTo>
                  <a:cubicBezTo>
                    <a:pt x="5588" y="780"/>
                    <a:pt x="5142" y="1140"/>
                    <a:pt x="4839" y="1601"/>
                  </a:cubicBezTo>
                  <a:cubicBezTo>
                    <a:pt x="4551" y="2119"/>
                    <a:pt x="4364" y="4265"/>
                    <a:pt x="4249" y="6684"/>
                  </a:cubicBezTo>
                  <a:cubicBezTo>
                    <a:pt x="4076" y="9997"/>
                    <a:pt x="4033" y="13799"/>
                    <a:pt x="4033" y="14620"/>
                  </a:cubicBezTo>
                  <a:cubicBezTo>
                    <a:pt x="3428" y="17413"/>
                    <a:pt x="1009" y="23087"/>
                    <a:pt x="0" y="28243"/>
                  </a:cubicBezTo>
                  <a:lnTo>
                    <a:pt x="20537" y="28243"/>
                  </a:lnTo>
                  <a:cubicBezTo>
                    <a:pt x="20321" y="26731"/>
                    <a:pt x="19428" y="20610"/>
                    <a:pt x="18650" y="17413"/>
                  </a:cubicBezTo>
                  <a:cubicBezTo>
                    <a:pt x="18535" y="16909"/>
                    <a:pt x="18391" y="16405"/>
                    <a:pt x="18204" y="15916"/>
                  </a:cubicBezTo>
                  <a:cubicBezTo>
                    <a:pt x="18938" y="11077"/>
                    <a:pt x="19399" y="7059"/>
                    <a:pt x="19457" y="4553"/>
                  </a:cubicBezTo>
                  <a:cubicBezTo>
                    <a:pt x="19500" y="3127"/>
                    <a:pt x="19399" y="2191"/>
                    <a:pt x="19154" y="1874"/>
                  </a:cubicBezTo>
                  <a:cubicBezTo>
                    <a:pt x="18722" y="1313"/>
                    <a:pt x="18016" y="938"/>
                    <a:pt x="16922" y="636"/>
                  </a:cubicBezTo>
                  <a:cubicBezTo>
                    <a:pt x="16692" y="564"/>
                    <a:pt x="16461" y="506"/>
                    <a:pt x="16216" y="449"/>
                  </a:cubicBezTo>
                  <a:cubicBezTo>
                    <a:pt x="16015" y="405"/>
                    <a:pt x="15799" y="362"/>
                    <a:pt x="15568" y="319"/>
                  </a:cubicBezTo>
                  <a:cubicBezTo>
                    <a:pt x="15280" y="276"/>
                    <a:pt x="14963" y="218"/>
                    <a:pt x="14618" y="161"/>
                  </a:cubicBezTo>
                  <a:cubicBezTo>
                    <a:pt x="13867" y="57"/>
                    <a:pt x="13116" y="0"/>
                    <a:pt x="12355" y="0"/>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5"/>
            <p:cNvSpPr/>
            <p:nvPr/>
          </p:nvSpPr>
          <p:spPr>
            <a:xfrm flipH="1">
              <a:off x="1633694" y="2050361"/>
              <a:ext cx="345379" cy="254926"/>
            </a:xfrm>
            <a:custGeom>
              <a:avLst/>
              <a:gdLst/>
              <a:ahLst/>
              <a:cxnLst/>
              <a:rect l="l" t="t" r="r" b="b"/>
              <a:pathLst>
                <a:path w="9290" h="6857" extrusionOk="0">
                  <a:moveTo>
                    <a:pt x="5571" y="0"/>
                  </a:moveTo>
                  <a:cubicBezTo>
                    <a:pt x="3350" y="0"/>
                    <a:pt x="1052" y="246"/>
                    <a:pt x="1052" y="246"/>
                  </a:cubicBezTo>
                  <a:cubicBezTo>
                    <a:pt x="764" y="275"/>
                    <a:pt x="476" y="318"/>
                    <a:pt x="188" y="390"/>
                  </a:cubicBezTo>
                  <a:cubicBezTo>
                    <a:pt x="1" y="448"/>
                    <a:pt x="1513" y="5315"/>
                    <a:pt x="2809" y="6856"/>
                  </a:cubicBezTo>
                  <a:cubicBezTo>
                    <a:pt x="5805" y="3414"/>
                    <a:pt x="9290" y="361"/>
                    <a:pt x="9059" y="318"/>
                  </a:cubicBezTo>
                  <a:cubicBezTo>
                    <a:pt x="8771" y="275"/>
                    <a:pt x="8454" y="217"/>
                    <a:pt x="8109" y="160"/>
                  </a:cubicBezTo>
                  <a:cubicBezTo>
                    <a:pt x="7386" y="42"/>
                    <a:pt x="6485" y="0"/>
                    <a:pt x="5571"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35"/>
            <p:cNvSpPr/>
            <p:nvPr/>
          </p:nvSpPr>
          <p:spPr>
            <a:xfrm flipH="1">
              <a:off x="1658306" y="2319154"/>
              <a:ext cx="152093" cy="174139"/>
            </a:xfrm>
            <a:custGeom>
              <a:avLst/>
              <a:gdLst/>
              <a:ahLst/>
              <a:cxnLst/>
              <a:rect l="l" t="t" r="r" b="b"/>
              <a:pathLst>
                <a:path w="4091" h="4684" extrusionOk="0">
                  <a:moveTo>
                    <a:pt x="0" y="1"/>
                  </a:moveTo>
                  <a:lnTo>
                    <a:pt x="0" y="3270"/>
                  </a:lnTo>
                  <a:cubicBezTo>
                    <a:pt x="0" y="3270"/>
                    <a:pt x="87" y="4220"/>
                    <a:pt x="1368" y="4580"/>
                  </a:cubicBezTo>
                  <a:cubicBezTo>
                    <a:pt x="1620" y="4652"/>
                    <a:pt x="1870" y="4684"/>
                    <a:pt x="2108" y="4684"/>
                  </a:cubicBezTo>
                  <a:cubicBezTo>
                    <a:pt x="3069" y="4684"/>
                    <a:pt x="3857" y="4169"/>
                    <a:pt x="3961" y="3673"/>
                  </a:cubicBezTo>
                  <a:cubicBezTo>
                    <a:pt x="4090" y="2996"/>
                    <a:pt x="4004" y="145"/>
                    <a:pt x="4004" y="87"/>
                  </a:cubicBezTo>
                  <a:lnTo>
                    <a:pt x="0"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35"/>
            <p:cNvSpPr/>
            <p:nvPr/>
          </p:nvSpPr>
          <p:spPr>
            <a:xfrm flipH="1">
              <a:off x="1677601" y="1683084"/>
              <a:ext cx="335713" cy="560079"/>
            </a:xfrm>
            <a:custGeom>
              <a:avLst/>
              <a:gdLst/>
              <a:ahLst/>
              <a:cxnLst/>
              <a:rect l="l" t="t" r="r" b="b"/>
              <a:pathLst>
                <a:path w="9030" h="15065" extrusionOk="0">
                  <a:moveTo>
                    <a:pt x="1066" y="1"/>
                  </a:moveTo>
                  <a:cubicBezTo>
                    <a:pt x="778" y="318"/>
                    <a:pt x="591" y="865"/>
                    <a:pt x="562" y="1931"/>
                  </a:cubicBezTo>
                  <a:cubicBezTo>
                    <a:pt x="648" y="3616"/>
                    <a:pt x="792" y="3961"/>
                    <a:pt x="591" y="4408"/>
                  </a:cubicBezTo>
                  <a:cubicBezTo>
                    <a:pt x="389" y="4825"/>
                    <a:pt x="0" y="4797"/>
                    <a:pt x="29" y="4998"/>
                  </a:cubicBezTo>
                  <a:cubicBezTo>
                    <a:pt x="43" y="5200"/>
                    <a:pt x="691" y="5272"/>
                    <a:pt x="691" y="5848"/>
                  </a:cubicBezTo>
                  <a:cubicBezTo>
                    <a:pt x="706" y="6453"/>
                    <a:pt x="691" y="7360"/>
                    <a:pt x="907" y="7533"/>
                  </a:cubicBezTo>
                  <a:cubicBezTo>
                    <a:pt x="1113" y="7710"/>
                    <a:pt x="1470" y="7803"/>
                    <a:pt x="1931" y="7803"/>
                  </a:cubicBezTo>
                  <a:cubicBezTo>
                    <a:pt x="2181" y="7803"/>
                    <a:pt x="2461" y="7776"/>
                    <a:pt x="2765" y="7720"/>
                  </a:cubicBezTo>
                  <a:cubicBezTo>
                    <a:pt x="2866" y="7706"/>
                    <a:pt x="2952" y="7691"/>
                    <a:pt x="3024" y="7691"/>
                  </a:cubicBezTo>
                  <a:cubicBezTo>
                    <a:pt x="3077" y="7686"/>
                    <a:pt x="3125" y="7684"/>
                    <a:pt x="3170" y="7684"/>
                  </a:cubicBezTo>
                  <a:cubicBezTo>
                    <a:pt x="3653" y="7684"/>
                    <a:pt x="3702" y="7954"/>
                    <a:pt x="3716" y="8152"/>
                  </a:cubicBezTo>
                  <a:cubicBezTo>
                    <a:pt x="3759" y="8671"/>
                    <a:pt x="3586" y="9189"/>
                    <a:pt x="3240" y="9578"/>
                  </a:cubicBezTo>
                  <a:cubicBezTo>
                    <a:pt x="2924" y="9938"/>
                    <a:pt x="2016" y="10082"/>
                    <a:pt x="2016" y="10082"/>
                  </a:cubicBezTo>
                  <a:cubicBezTo>
                    <a:pt x="2016" y="10082"/>
                    <a:pt x="3039" y="14834"/>
                    <a:pt x="3989" y="15065"/>
                  </a:cubicBezTo>
                  <a:cubicBezTo>
                    <a:pt x="4781" y="14474"/>
                    <a:pt x="7518" y="11508"/>
                    <a:pt x="9030" y="10039"/>
                  </a:cubicBezTo>
                  <a:cubicBezTo>
                    <a:pt x="8065" y="9722"/>
                    <a:pt x="7100" y="9203"/>
                    <a:pt x="6783" y="8267"/>
                  </a:cubicBezTo>
                  <a:cubicBezTo>
                    <a:pt x="6466" y="7331"/>
                    <a:pt x="6740" y="4998"/>
                    <a:pt x="6740" y="4998"/>
                  </a:cubicBezTo>
                  <a:lnTo>
                    <a:pt x="6740" y="4998"/>
                  </a:lnTo>
                  <a:cubicBezTo>
                    <a:pt x="6740" y="4998"/>
                    <a:pt x="6817" y="5037"/>
                    <a:pt x="6955" y="5037"/>
                  </a:cubicBezTo>
                  <a:cubicBezTo>
                    <a:pt x="7070" y="5037"/>
                    <a:pt x="7227" y="5010"/>
                    <a:pt x="7417" y="4912"/>
                  </a:cubicBezTo>
                  <a:cubicBezTo>
                    <a:pt x="7849" y="4681"/>
                    <a:pt x="8223" y="2651"/>
                    <a:pt x="7518" y="2478"/>
                  </a:cubicBezTo>
                  <a:cubicBezTo>
                    <a:pt x="7436" y="2459"/>
                    <a:pt x="7359" y="2449"/>
                    <a:pt x="7284" y="2449"/>
                  </a:cubicBezTo>
                  <a:cubicBezTo>
                    <a:pt x="6752" y="2449"/>
                    <a:pt x="6395" y="2935"/>
                    <a:pt x="6193" y="3731"/>
                  </a:cubicBezTo>
                  <a:cubicBezTo>
                    <a:pt x="5530" y="3155"/>
                    <a:pt x="5401" y="2478"/>
                    <a:pt x="4652" y="2363"/>
                  </a:cubicBezTo>
                  <a:cubicBezTo>
                    <a:pt x="3903" y="2248"/>
                    <a:pt x="2204" y="2046"/>
                    <a:pt x="1512" y="1095"/>
                  </a:cubicBezTo>
                  <a:cubicBezTo>
                    <a:pt x="1282" y="764"/>
                    <a:pt x="1138" y="390"/>
                    <a:pt x="1066"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35"/>
            <p:cNvSpPr/>
            <p:nvPr/>
          </p:nvSpPr>
          <p:spPr>
            <a:xfrm flipH="1">
              <a:off x="1677601" y="1846405"/>
              <a:ext cx="260763" cy="396758"/>
            </a:xfrm>
            <a:custGeom>
              <a:avLst/>
              <a:gdLst/>
              <a:ahLst/>
              <a:cxnLst/>
              <a:rect l="l" t="t" r="r" b="b"/>
              <a:pathLst>
                <a:path w="7014" h="10672" extrusionOk="0">
                  <a:moveTo>
                    <a:pt x="4292" y="0"/>
                  </a:moveTo>
                  <a:cubicBezTo>
                    <a:pt x="4234" y="303"/>
                    <a:pt x="4177" y="490"/>
                    <a:pt x="4148" y="634"/>
                  </a:cubicBezTo>
                  <a:cubicBezTo>
                    <a:pt x="3500" y="2665"/>
                    <a:pt x="1685" y="3169"/>
                    <a:pt x="1008" y="3298"/>
                  </a:cubicBezTo>
                  <a:cubicBezTo>
                    <a:pt x="1061" y="3293"/>
                    <a:pt x="1109" y="3291"/>
                    <a:pt x="1154" y="3291"/>
                  </a:cubicBezTo>
                  <a:cubicBezTo>
                    <a:pt x="1637" y="3291"/>
                    <a:pt x="1686" y="3561"/>
                    <a:pt x="1700" y="3759"/>
                  </a:cubicBezTo>
                  <a:cubicBezTo>
                    <a:pt x="1743" y="4278"/>
                    <a:pt x="1570" y="4796"/>
                    <a:pt x="1224" y="5185"/>
                  </a:cubicBezTo>
                  <a:cubicBezTo>
                    <a:pt x="908" y="5545"/>
                    <a:pt x="0" y="5689"/>
                    <a:pt x="0" y="5689"/>
                  </a:cubicBezTo>
                  <a:cubicBezTo>
                    <a:pt x="0" y="5689"/>
                    <a:pt x="1023" y="10441"/>
                    <a:pt x="1973" y="10672"/>
                  </a:cubicBezTo>
                  <a:cubicBezTo>
                    <a:pt x="2765" y="10081"/>
                    <a:pt x="5502" y="7115"/>
                    <a:pt x="7014" y="5646"/>
                  </a:cubicBezTo>
                  <a:cubicBezTo>
                    <a:pt x="6049" y="5329"/>
                    <a:pt x="5084" y="4810"/>
                    <a:pt x="4767" y="3874"/>
                  </a:cubicBezTo>
                  <a:cubicBezTo>
                    <a:pt x="4450" y="2938"/>
                    <a:pt x="4724" y="605"/>
                    <a:pt x="4724" y="605"/>
                  </a:cubicBezTo>
                  <a:cubicBezTo>
                    <a:pt x="4724" y="605"/>
                    <a:pt x="4378" y="519"/>
                    <a:pt x="4292"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35"/>
            <p:cNvSpPr/>
            <p:nvPr/>
          </p:nvSpPr>
          <p:spPr>
            <a:xfrm flipH="1">
              <a:off x="1734334" y="1790490"/>
              <a:ext cx="36471" cy="59707"/>
            </a:xfrm>
            <a:custGeom>
              <a:avLst/>
              <a:gdLst/>
              <a:ahLst/>
              <a:cxnLst/>
              <a:rect l="l" t="t" r="r" b="b"/>
              <a:pathLst>
                <a:path w="981" h="1606" extrusionOk="0">
                  <a:moveTo>
                    <a:pt x="786" y="1"/>
                  </a:moveTo>
                  <a:cubicBezTo>
                    <a:pt x="709" y="1"/>
                    <a:pt x="610" y="29"/>
                    <a:pt x="491" y="122"/>
                  </a:cubicBezTo>
                  <a:cubicBezTo>
                    <a:pt x="59" y="424"/>
                    <a:pt x="1" y="1605"/>
                    <a:pt x="447" y="1605"/>
                  </a:cubicBezTo>
                  <a:cubicBezTo>
                    <a:pt x="879" y="1605"/>
                    <a:pt x="908" y="871"/>
                    <a:pt x="606" y="799"/>
                  </a:cubicBezTo>
                  <a:cubicBezTo>
                    <a:pt x="548" y="784"/>
                    <a:pt x="476" y="770"/>
                    <a:pt x="404" y="755"/>
                  </a:cubicBezTo>
                  <a:cubicBezTo>
                    <a:pt x="404" y="755"/>
                    <a:pt x="476" y="79"/>
                    <a:pt x="980" y="79"/>
                  </a:cubicBezTo>
                  <a:cubicBezTo>
                    <a:pt x="980" y="79"/>
                    <a:pt x="913" y="1"/>
                    <a:pt x="786"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35"/>
            <p:cNvSpPr/>
            <p:nvPr/>
          </p:nvSpPr>
          <p:spPr>
            <a:xfrm flipH="1">
              <a:off x="2416466" y="1943290"/>
              <a:ext cx="492044" cy="734627"/>
            </a:xfrm>
            <a:custGeom>
              <a:avLst/>
              <a:gdLst/>
              <a:ahLst/>
              <a:cxnLst/>
              <a:rect l="l" t="t" r="r" b="b"/>
              <a:pathLst>
                <a:path w="13235" h="19760" extrusionOk="0">
                  <a:moveTo>
                    <a:pt x="0" y="1"/>
                  </a:moveTo>
                  <a:lnTo>
                    <a:pt x="576" y="1988"/>
                  </a:lnTo>
                  <a:cubicBezTo>
                    <a:pt x="2088" y="7101"/>
                    <a:pt x="2751" y="12444"/>
                    <a:pt x="2535" y="17772"/>
                  </a:cubicBezTo>
                  <a:lnTo>
                    <a:pt x="13235" y="19760"/>
                  </a:lnTo>
                  <a:lnTo>
                    <a:pt x="12904" y="332"/>
                  </a:lnTo>
                  <a:lnTo>
                    <a:pt x="0" y="1"/>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35"/>
            <p:cNvSpPr/>
            <p:nvPr/>
          </p:nvSpPr>
          <p:spPr>
            <a:xfrm flipH="1">
              <a:off x="2465689" y="2009168"/>
              <a:ext cx="368950" cy="574504"/>
            </a:xfrm>
            <a:custGeom>
              <a:avLst/>
              <a:gdLst/>
              <a:ahLst/>
              <a:cxnLst/>
              <a:rect l="l" t="t" r="r" b="b"/>
              <a:pathLst>
                <a:path w="9924" h="15453" extrusionOk="0">
                  <a:moveTo>
                    <a:pt x="1" y="0"/>
                  </a:moveTo>
                  <a:lnTo>
                    <a:pt x="1" y="0"/>
                  </a:lnTo>
                  <a:cubicBezTo>
                    <a:pt x="2089" y="4076"/>
                    <a:pt x="2204" y="14560"/>
                    <a:pt x="2204" y="14560"/>
                  </a:cubicBezTo>
                  <a:lnTo>
                    <a:pt x="9923" y="15453"/>
                  </a:lnTo>
                  <a:lnTo>
                    <a:pt x="9592" y="332"/>
                  </a:lnTo>
                  <a:lnTo>
                    <a:pt x="1"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35"/>
            <p:cNvSpPr/>
            <p:nvPr/>
          </p:nvSpPr>
          <p:spPr>
            <a:xfrm flipH="1">
              <a:off x="2758574" y="2220113"/>
              <a:ext cx="124768" cy="152614"/>
            </a:xfrm>
            <a:custGeom>
              <a:avLst/>
              <a:gdLst/>
              <a:ahLst/>
              <a:cxnLst/>
              <a:rect l="l" t="t" r="r" b="b"/>
              <a:pathLst>
                <a:path w="3356" h="4105" extrusionOk="0">
                  <a:moveTo>
                    <a:pt x="302" y="0"/>
                  </a:moveTo>
                  <a:cubicBezTo>
                    <a:pt x="259" y="0"/>
                    <a:pt x="245" y="0"/>
                    <a:pt x="245" y="15"/>
                  </a:cubicBezTo>
                  <a:cubicBezTo>
                    <a:pt x="0" y="346"/>
                    <a:pt x="418" y="1210"/>
                    <a:pt x="418" y="1210"/>
                  </a:cubicBezTo>
                  <a:cubicBezTo>
                    <a:pt x="418" y="1210"/>
                    <a:pt x="259" y="1700"/>
                    <a:pt x="202" y="1930"/>
                  </a:cubicBezTo>
                  <a:cubicBezTo>
                    <a:pt x="158" y="2161"/>
                    <a:pt x="547" y="2362"/>
                    <a:pt x="547" y="2362"/>
                  </a:cubicBezTo>
                  <a:cubicBezTo>
                    <a:pt x="533" y="2578"/>
                    <a:pt x="533" y="2794"/>
                    <a:pt x="576" y="3010"/>
                  </a:cubicBezTo>
                  <a:cubicBezTo>
                    <a:pt x="619" y="3126"/>
                    <a:pt x="1008" y="3212"/>
                    <a:pt x="1008" y="3212"/>
                  </a:cubicBezTo>
                  <a:lnTo>
                    <a:pt x="1023" y="3514"/>
                  </a:lnTo>
                  <a:lnTo>
                    <a:pt x="1066" y="3975"/>
                  </a:lnTo>
                  <a:cubicBezTo>
                    <a:pt x="1282" y="4047"/>
                    <a:pt x="1527" y="4090"/>
                    <a:pt x="1757" y="4105"/>
                  </a:cubicBezTo>
                  <a:cubicBezTo>
                    <a:pt x="2016" y="4090"/>
                    <a:pt x="3125" y="3975"/>
                    <a:pt x="3269" y="3817"/>
                  </a:cubicBezTo>
                  <a:cubicBezTo>
                    <a:pt x="3341" y="3702"/>
                    <a:pt x="3356" y="3572"/>
                    <a:pt x="3312" y="3457"/>
                  </a:cubicBezTo>
                  <a:cubicBezTo>
                    <a:pt x="3284" y="3327"/>
                    <a:pt x="3226" y="3212"/>
                    <a:pt x="3140" y="3111"/>
                  </a:cubicBezTo>
                  <a:cubicBezTo>
                    <a:pt x="3124" y="3102"/>
                    <a:pt x="3096" y="3099"/>
                    <a:pt x="3060" y="3099"/>
                  </a:cubicBezTo>
                  <a:cubicBezTo>
                    <a:pt x="2859" y="3099"/>
                    <a:pt x="2396" y="3214"/>
                    <a:pt x="2347" y="3226"/>
                  </a:cubicBezTo>
                  <a:lnTo>
                    <a:pt x="2333" y="3226"/>
                  </a:lnTo>
                  <a:cubicBezTo>
                    <a:pt x="2333" y="3226"/>
                    <a:pt x="2506" y="3068"/>
                    <a:pt x="2650" y="2938"/>
                  </a:cubicBezTo>
                  <a:cubicBezTo>
                    <a:pt x="2751" y="2809"/>
                    <a:pt x="2780" y="2636"/>
                    <a:pt x="2751" y="2477"/>
                  </a:cubicBezTo>
                  <a:cubicBezTo>
                    <a:pt x="2751" y="2405"/>
                    <a:pt x="2736" y="2333"/>
                    <a:pt x="2736" y="2261"/>
                  </a:cubicBezTo>
                  <a:cubicBezTo>
                    <a:pt x="2852" y="2161"/>
                    <a:pt x="2650" y="1340"/>
                    <a:pt x="2650" y="1340"/>
                  </a:cubicBezTo>
                  <a:cubicBezTo>
                    <a:pt x="2794" y="1311"/>
                    <a:pt x="2952" y="1253"/>
                    <a:pt x="3068" y="1167"/>
                  </a:cubicBezTo>
                  <a:cubicBezTo>
                    <a:pt x="3096" y="1138"/>
                    <a:pt x="3111" y="1124"/>
                    <a:pt x="3140" y="1095"/>
                  </a:cubicBezTo>
                  <a:cubicBezTo>
                    <a:pt x="3240" y="850"/>
                    <a:pt x="3183" y="562"/>
                    <a:pt x="2981" y="389"/>
                  </a:cubicBezTo>
                  <a:cubicBezTo>
                    <a:pt x="2794" y="274"/>
                    <a:pt x="677" y="0"/>
                    <a:pt x="302"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5"/>
            <p:cNvSpPr/>
            <p:nvPr/>
          </p:nvSpPr>
          <p:spPr>
            <a:xfrm flipH="1">
              <a:off x="2769281" y="2258183"/>
              <a:ext cx="72868" cy="11748"/>
            </a:xfrm>
            <a:custGeom>
              <a:avLst/>
              <a:gdLst/>
              <a:ahLst/>
              <a:cxnLst/>
              <a:rect l="l" t="t" r="r" b="b"/>
              <a:pathLst>
                <a:path w="1960" h="316" extrusionOk="0">
                  <a:moveTo>
                    <a:pt x="863" y="1"/>
                  </a:moveTo>
                  <a:cubicBezTo>
                    <a:pt x="563" y="1"/>
                    <a:pt x="268" y="70"/>
                    <a:pt x="1" y="186"/>
                  </a:cubicBezTo>
                  <a:lnTo>
                    <a:pt x="1542" y="316"/>
                  </a:lnTo>
                  <a:cubicBezTo>
                    <a:pt x="1686" y="287"/>
                    <a:pt x="1830" y="229"/>
                    <a:pt x="1960" y="143"/>
                  </a:cubicBezTo>
                  <a:cubicBezTo>
                    <a:pt x="1758" y="129"/>
                    <a:pt x="1470" y="28"/>
                    <a:pt x="1081" y="13"/>
                  </a:cubicBezTo>
                  <a:cubicBezTo>
                    <a:pt x="1008" y="5"/>
                    <a:pt x="935" y="1"/>
                    <a:pt x="863"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5"/>
            <p:cNvSpPr/>
            <p:nvPr/>
          </p:nvSpPr>
          <p:spPr>
            <a:xfrm flipH="1">
              <a:off x="2781066" y="2304172"/>
              <a:ext cx="61603" cy="14016"/>
            </a:xfrm>
            <a:custGeom>
              <a:avLst/>
              <a:gdLst/>
              <a:ahLst/>
              <a:cxnLst/>
              <a:rect l="l" t="t" r="r" b="b"/>
              <a:pathLst>
                <a:path w="1657" h="377" extrusionOk="0">
                  <a:moveTo>
                    <a:pt x="1642" y="0"/>
                  </a:moveTo>
                  <a:cubicBezTo>
                    <a:pt x="1642" y="0"/>
                    <a:pt x="762" y="60"/>
                    <a:pt x="169" y="60"/>
                  </a:cubicBezTo>
                  <a:cubicBezTo>
                    <a:pt x="109" y="60"/>
                    <a:pt x="53" y="59"/>
                    <a:pt x="1" y="58"/>
                  </a:cubicBezTo>
                  <a:lnTo>
                    <a:pt x="1" y="58"/>
                  </a:lnTo>
                  <a:cubicBezTo>
                    <a:pt x="355" y="202"/>
                    <a:pt x="626" y="377"/>
                    <a:pt x="997" y="377"/>
                  </a:cubicBezTo>
                  <a:cubicBezTo>
                    <a:pt x="1184" y="377"/>
                    <a:pt x="1396" y="332"/>
                    <a:pt x="1657" y="216"/>
                  </a:cubicBezTo>
                  <a:cubicBezTo>
                    <a:pt x="1657" y="144"/>
                    <a:pt x="1642" y="72"/>
                    <a:pt x="1642"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5"/>
            <p:cNvSpPr/>
            <p:nvPr/>
          </p:nvSpPr>
          <p:spPr>
            <a:xfrm flipH="1">
              <a:off x="2765005" y="2335289"/>
              <a:ext cx="80861" cy="23533"/>
            </a:xfrm>
            <a:custGeom>
              <a:avLst/>
              <a:gdLst/>
              <a:ahLst/>
              <a:cxnLst/>
              <a:rect l="l" t="t" r="r" b="b"/>
              <a:pathLst>
                <a:path w="2175" h="633" extrusionOk="0">
                  <a:moveTo>
                    <a:pt x="2052" y="1"/>
                  </a:moveTo>
                  <a:cubicBezTo>
                    <a:pt x="1851" y="1"/>
                    <a:pt x="1388" y="116"/>
                    <a:pt x="1339" y="128"/>
                  </a:cubicBezTo>
                  <a:lnTo>
                    <a:pt x="1325" y="128"/>
                  </a:lnTo>
                  <a:cubicBezTo>
                    <a:pt x="1181" y="200"/>
                    <a:pt x="1037" y="258"/>
                    <a:pt x="879" y="301"/>
                  </a:cubicBezTo>
                  <a:cubicBezTo>
                    <a:pt x="856" y="305"/>
                    <a:pt x="832" y="307"/>
                    <a:pt x="805" y="307"/>
                  </a:cubicBezTo>
                  <a:cubicBezTo>
                    <a:pt x="518" y="307"/>
                    <a:pt x="0" y="114"/>
                    <a:pt x="0" y="114"/>
                  </a:cubicBezTo>
                  <a:lnTo>
                    <a:pt x="0" y="114"/>
                  </a:lnTo>
                  <a:lnTo>
                    <a:pt x="15" y="416"/>
                  </a:lnTo>
                  <a:cubicBezTo>
                    <a:pt x="245" y="503"/>
                    <a:pt x="490" y="575"/>
                    <a:pt x="720" y="632"/>
                  </a:cubicBezTo>
                  <a:cubicBezTo>
                    <a:pt x="722" y="633"/>
                    <a:pt x="724" y="633"/>
                    <a:pt x="726" y="633"/>
                  </a:cubicBezTo>
                  <a:cubicBezTo>
                    <a:pt x="909" y="633"/>
                    <a:pt x="2174" y="42"/>
                    <a:pt x="2132" y="13"/>
                  </a:cubicBezTo>
                  <a:cubicBezTo>
                    <a:pt x="2116" y="4"/>
                    <a:pt x="2088" y="1"/>
                    <a:pt x="2052"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5"/>
            <p:cNvSpPr/>
            <p:nvPr/>
          </p:nvSpPr>
          <p:spPr>
            <a:xfrm flipH="1">
              <a:off x="1628861" y="2189591"/>
              <a:ext cx="871143" cy="609897"/>
            </a:xfrm>
            <a:custGeom>
              <a:avLst/>
              <a:gdLst/>
              <a:ahLst/>
              <a:cxnLst/>
              <a:rect l="l" t="t" r="r" b="b"/>
              <a:pathLst>
                <a:path w="23432" h="16405" extrusionOk="0">
                  <a:moveTo>
                    <a:pt x="2161" y="1"/>
                  </a:moveTo>
                  <a:cubicBezTo>
                    <a:pt x="2132" y="1"/>
                    <a:pt x="2089" y="1"/>
                    <a:pt x="2060" y="15"/>
                  </a:cubicBezTo>
                  <a:cubicBezTo>
                    <a:pt x="1642" y="217"/>
                    <a:pt x="1873" y="994"/>
                    <a:pt x="1873" y="994"/>
                  </a:cubicBezTo>
                  <a:cubicBezTo>
                    <a:pt x="1845" y="994"/>
                    <a:pt x="943" y="660"/>
                    <a:pt x="698" y="660"/>
                  </a:cubicBezTo>
                  <a:cubicBezTo>
                    <a:pt x="684" y="660"/>
                    <a:pt x="672" y="661"/>
                    <a:pt x="663" y="663"/>
                  </a:cubicBezTo>
                  <a:cubicBezTo>
                    <a:pt x="490" y="692"/>
                    <a:pt x="735" y="1786"/>
                    <a:pt x="735" y="1786"/>
                  </a:cubicBezTo>
                  <a:cubicBezTo>
                    <a:pt x="735" y="1786"/>
                    <a:pt x="0" y="4321"/>
                    <a:pt x="447" y="4695"/>
                  </a:cubicBezTo>
                  <a:cubicBezTo>
                    <a:pt x="908" y="5070"/>
                    <a:pt x="3269" y="5646"/>
                    <a:pt x="3269" y="5646"/>
                  </a:cubicBezTo>
                  <a:lnTo>
                    <a:pt x="3284" y="5617"/>
                  </a:lnTo>
                  <a:cubicBezTo>
                    <a:pt x="4990" y="8026"/>
                    <a:pt x="11152" y="16404"/>
                    <a:pt x="14475" y="16404"/>
                  </a:cubicBezTo>
                  <a:cubicBezTo>
                    <a:pt x="14489" y="16404"/>
                    <a:pt x="14503" y="16404"/>
                    <a:pt x="14517" y="16404"/>
                  </a:cubicBezTo>
                  <a:cubicBezTo>
                    <a:pt x="18391" y="16317"/>
                    <a:pt x="23431" y="9765"/>
                    <a:pt x="23431" y="9765"/>
                  </a:cubicBezTo>
                  <a:lnTo>
                    <a:pt x="19053" y="5401"/>
                  </a:lnTo>
                  <a:lnTo>
                    <a:pt x="15021" y="9765"/>
                  </a:lnTo>
                  <a:lnTo>
                    <a:pt x="4479" y="3068"/>
                  </a:lnTo>
                  <a:cubicBezTo>
                    <a:pt x="4537" y="2838"/>
                    <a:pt x="4594" y="2578"/>
                    <a:pt x="4638" y="2334"/>
                  </a:cubicBezTo>
                  <a:cubicBezTo>
                    <a:pt x="4724" y="1873"/>
                    <a:pt x="4767" y="1455"/>
                    <a:pt x="4666" y="1383"/>
                  </a:cubicBezTo>
                  <a:cubicBezTo>
                    <a:pt x="4422" y="1210"/>
                    <a:pt x="2823" y="649"/>
                    <a:pt x="2823" y="649"/>
                  </a:cubicBezTo>
                  <a:cubicBezTo>
                    <a:pt x="2823" y="649"/>
                    <a:pt x="2477" y="1"/>
                    <a:pt x="2161"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35"/>
            <p:cNvSpPr/>
            <p:nvPr/>
          </p:nvSpPr>
          <p:spPr>
            <a:xfrm flipH="1">
              <a:off x="1407209" y="2121593"/>
              <a:ext cx="493680" cy="593799"/>
            </a:xfrm>
            <a:custGeom>
              <a:avLst/>
              <a:gdLst/>
              <a:ahLst/>
              <a:cxnLst/>
              <a:rect l="l" t="t" r="r" b="b"/>
              <a:pathLst>
                <a:path w="13279" h="15972" extrusionOk="0">
                  <a:moveTo>
                    <a:pt x="10729" y="1"/>
                  </a:moveTo>
                  <a:cubicBezTo>
                    <a:pt x="10629" y="1"/>
                    <a:pt x="10542" y="15"/>
                    <a:pt x="10456" y="44"/>
                  </a:cubicBezTo>
                  <a:cubicBezTo>
                    <a:pt x="7143" y="1009"/>
                    <a:pt x="0" y="9419"/>
                    <a:pt x="0" y="9419"/>
                  </a:cubicBezTo>
                  <a:lnTo>
                    <a:pt x="6639" y="15972"/>
                  </a:lnTo>
                  <a:cubicBezTo>
                    <a:pt x="6639" y="15972"/>
                    <a:pt x="13278" y="6308"/>
                    <a:pt x="12947" y="3356"/>
                  </a:cubicBezTo>
                  <a:cubicBezTo>
                    <a:pt x="12645" y="764"/>
                    <a:pt x="11464" y="1"/>
                    <a:pt x="10729"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5"/>
            <p:cNvSpPr/>
            <p:nvPr/>
          </p:nvSpPr>
          <p:spPr>
            <a:xfrm flipH="1">
              <a:off x="555398" y="2114083"/>
              <a:ext cx="724441" cy="1034984"/>
            </a:xfrm>
            <a:custGeom>
              <a:avLst/>
              <a:gdLst/>
              <a:ahLst/>
              <a:cxnLst/>
              <a:rect l="l" t="t" r="r" b="b"/>
              <a:pathLst>
                <a:path w="19486" h="27839" extrusionOk="0">
                  <a:moveTo>
                    <a:pt x="17902" y="1"/>
                  </a:moveTo>
                  <a:cubicBezTo>
                    <a:pt x="16260" y="188"/>
                    <a:pt x="15137" y="1571"/>
                    <a:pt x="14834" y="3428"/>
                  </a:cubicBezTo>
                  <a:cubicBezTo>
                    <a:pt x="14517" y="5272"/>
                    <a:pt x="9592" y="14921"/>
                    <a:pt x="9592" y="14921"/>
                  </a:cubicBezTo>
                  <a:lnTo>
                    <a:pt x="1" y="26110"/>
                  </a:lnTo>
                  <a:lnTo>
                    <a:pt x="3284" y="27839"/>
                  </a:lnTo>
                  <a:cubicBezTo>
                    <a:pt x="3284" y="27839"/>
                    <a:pt x="12775" y="21588"/>
                    <a:pt x="14719" y="18204"/>
                  </a:cubicBezTo>
                  <a:cubicBezTo>
                    <a:pt x="16663" y="14834"/>
                    <a:pt x="19486" y="1"/>
                    <a:pt x="17930"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35"/>
            <p:cNvSpPr/>
            <p:nvPr/>
          </p:nvSpPr>
          <p:spPr>
            <a:xfrm flipH="1">
              <a:off x="1147003" y="3031996"/>
              <a:ext cx="186891" cy="144397"/>
            </a:xfrm>
            <a:custGeom>
              <a:avLst/>
              <a:gdLst/>
              <a:ahLst/>
              <a:cxnLst/>
              <a:rect l="l" t="t" r="r" b="b"/>
              <a:pathLst>
                <a:path w="5027" h="3884" extrusionOk="0">
                  <a:moveTo>
                    <a:pt x="2337" y="0"/>
                  </a:moveTo>
                  <a:cubicBezTo>
                    <a:pt x="1762" y="0"/>
                    <a:pt x="1241" y="120"/>
                    <a:pt x="1066" y="470"/>
                  </a:cubicBezTo>
                  <a:cubicBezTo>
                    <a:pt x="879" y="844"/>
                    <a:pt x="936" y="2025"/>
                    <a:pt x="504" y="2213"/>
                  </a:cubicBezTo>
                  <a:cubicBezTo>
                    <a:pt x="245" y="2328"/>
                    <a:pt x="0" y="2472"/>
                    <a:pt x="15" y="2573"/>
                  </a:cubicBezTo>
                  <a:cubicBezTo>
                    <a:pt x="29" y="2774"/>
                    <a:pt x="389" y="2904"/>
                    <a:pt x="591" y="2947"/>
                  </a:cubicBezTo>
                  <a:cubicBezTo>
                    <a:pt x="618" y="2952"/>
                    <a:pt x="649" y="2955"/>
                    <a:pt x="683" y="2955"/>
                  </a:cubicBezTo>
                  <a:cubicBezTo>
                    <a:pt x="1021" y="2955"/>
                    <a:pt x="1628" y="2717"/>
                    <a:pt x="1628" y="2717"/>
                  </a:cubicBezTo>
                  <a:cubicBezTo>
                    <a:pt x="1628" y="2717"/>
                    <a:pt x="2161" y="3710"/>
                    <a:pt x="2348" y="3725"/>
                  </a:cubicBezTo>
                  <a:cubicBezTo>
                    <a:pt x="2477" y="3725"/>
                    <a:pt x="2621" y="3696"/>
                    <a:pt x="2751" y="3653"/>
                  </a:cubicBezTo>
                  <a:lnTo>
                    <a:pt x="3457" y="3523"/>
                  </a:lnTo>
                  <a:lnTo>
                    <a:pt x="3730" y="3883"/>
                  </a:lnTo>
                  <a:cubicBezTo>
                    <a:pt x="3730" y="3883"/>
                    <a:pt x="4364" y="2861"/>
                    <a:pt x="4580" y="2501"/>
                  </a:cubicBezTo>
                  <a:cubicBezTo>
                    <a:pt x="4609" y="2443"/>
                    <a:pt x="4638" y="2385"/>
                    <a:pt x="4666" y="2328"/>
                  </a:cubicBezTo>
                  <a:cubicBezTo>
                    <a:pt x="5026" y="1665"/>
                    <a:pt x="4839" y="844"/>
                    <a:pt x="4249" y="398"/>
                  </a:cubicBezTo>
                  <a:cubicBezTo>
                    <a:pt x="4031" y="231"/>
                    <a:pt x="3133" y="0"/>
                    <a:pt x="2337"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35"/>
            <p:cNvSpPr/>
            <p:nvPr/>
          </p:nvSpPr>
          <p:spPr>
            <a:xfrm flipH="1">
              <a:off x="500226" y="4761679"/>
              <a:ext cx="530634" cy="205629"/>
            </a:xfrm>
            <a:custGeom>
              <a:avLst/>
              <a:gdLst/>
              <a:ahLst/>
              <a:cxnLst/>
              <a:rect l="l" t="t" r="r" b="b"/>
              <a:pathLst>
                <a:path w="14273" h="5531" extrusionOk="0">
                  <a:moveTo>
                    <a:pt x="8540" y="0"/>
                  </a:moveTo>
                  <a:lnTo>
                    <a:pt x="8540" y="0"/>
                  </a:lnTo>
                  <a:cubicBezTo>
                    <a:pt x="8540" y="0"/>
                    <a:pt x="8656" y="1397"/>
                    <a:pt x="5919" y="2564"/>
                  </a:cubicBezTo>
                  <a:cubicBezTo>
                    <a:pt x="4998" y="2938"/>
                    <a:pt x="4033" y="3226"/>
                    <a:pt x="3054" y="3413"/>
                  </a:cubicBezTo>
                  <a:cubicBezTo>
                    <a:pt x="764" y="3889"/>
                    <a:pt x="0" y="5530"/>
                    <a:pt x="0" y="5530"/>
                  </a:cubicBezTo>
                  <a:lnTo>
                    <a:pt x="14243" y="5530"/>
                  </a:lnTo>
                  <a:lnTo>
                    <a:pt x="14258" y="3039"/>
                  </a:lnTo>
                  <a:lnTo>
                    <a:pt x="14272" y="418"/>
                  </a:lnTo>
                  <a:lnTo>
                    <a:pt x="8540" y="0"/>
                  </a:ln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5"/>
            <p:cNvSpPr/>
            <p:nvPr/>
          </p:nvSpPr>
          <p:spPr>
            <a:xfrm flipH="1">
              <a:off x="500784" y="4856444"/>
              <a:ext cx="530077" cy="110863"/>
            </a:xfrm>
            <a:custGeom>
              <a:avLst/>
              <a:gdLst/>
              <a:ahLst/>
              <a:cxnLst/>
              <a:rect l="l" t="t" r="r" b="b"/>
              <a:pathLst>
                <a:path w="14258" h="2982" extrusionOk="0">
                  <a:moveTo>
                    <a:pt x="5919" y="0"/>
                  </a:moveTo>
                  <a:cubicBezTo>
                    <a:pt x="4998" y="389"/>
                    <a:pt x="4033" y="677"/>
                    <a:pt x="3054" y="864"/>
                  </a:cubicBezTo>
                  <a:cubicBezTo>
                    <a:pt x="764" y="1340"/>
                    <a:pt x="0" y="2981"/>
                    <a:pt x="0" y="2981"/>
                  </a:cubicBezTo>
                  <a:lnTo>
                    <a:pt x="14243" y="2981"/>
                  </a:lnTo>
                  <a:lnTo>
                    <a:pt x="14258" y="490"/>
                  </a:lnTo>
                  <a:lnTo>
                    <a:pt x="14258" y="490"/>
                  </a:lnTo>
                  <a:cubicBezTo>
                    <a:pt x="12962" y="850"/>
                    <a:pt x="10989" y="1685"/>
                    <a:pt x="7604" y="1959"/>
                  </a:cubicBezTo>
                  <a:cubicBezTo>
                    <a:pt x="7230" y="1268"/>
                    <a:pt x="6567" y="576"/>
                    <a:pt x="5919"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35"/>
            <p:cNvSpPr/>
            <p:nvPr/>
          </p:nvSpPr>
          <p:spPr>
            <a:xfrm flipH="1">
              <a:off x="392635" y="2912396"/>
              <a:ext cx="413897" cy="1923192"/>
            </a:xfrm>
            <a:custGeom>
              <a:avLst/>
              <a:gdLst/>
              <a:ahLst/>
              <a:cxnLst/>
              <a:rect l="l" t="t" r="r" b="b"/>
              <a:pathLst>
                <a:path w="11133" h="51730" extrusionOk="0">
                  <a:moveTo>
                    <a:pt x="4494" y="0"/>
                  </a:moveTo>
                  <a:cubicBezTo>
                    <a:pt x="2679" y="0"/>
                    <a:pt x="994" y="764"/>
                    <a:pt x="447" y="2578"/>
                  </a:cubicBezTo>
                  <a:cubicBezTo>
                    <a:pt x="231" y="3284"/>
                    <a:pt x="101" y="4983"/>
                    <a:pt x="44" y="7345"/>
                  </a:cubicBezTo>
                  <a:cubicBezTo>
                    <a:pt x="44" y="7719"/>
                    <a:pt x="29" y="8108"/>
                    <a:pt x="29" y="8511"/>
                  </a:cubicBezTo>
                  <a:cubicBezTo>
                    <a:pt x="15" y="9332"/>
                    <a:pt x="15" y="10211"/>
                    <a:pt x="15" y="11132"/>
                  </a:cubicBezTo>
                  <a:cubicBezTo>
                    <a:pt x="1" y="24986"/>
                    <a:pt x="1253" y="50102"/>
                    <a:pt x="1253" y="50102"/>
                  </a:cubicBezTo>
                  <a:lnTo>
                    <a:pt x="8829" y="51730"/>
                  </a:lnTo>
                  <a:cubicBezTo>
                    <a:pt x="8829" y="51730"/>
                    <a:pt x="10182" y="22077"/>
                    <a:pt x="10730" y="11132"/>
                  </a:cubicBezTo>
                  <a:cubicBezTo>
                    <a:pt x="10787" y="10067"/>
                    <a:pt x="10830" y="9188"/>
                    <a:pt x="10859" y="8511"/>
                  </a:cubicBezTo>
                  <a:cubicBezTo>
                    <a:pt x="10888" y="7964"/>
                    <a:pt x="10917" y="7561"/>
                    <a:pt x="10931" y="7345"/>
                  </a:cubicBezTo>
                  <a:cubicBezTo>
                    <a:pt x="10931" y="7331"/>
                    <a:pt x="10931" y="7316"/>
                    <a:pt x="10931" y="7302"/>
                  </a:cubicBezTo>
                  <a:cubicBezTo>
                    <a:pt x="11133" y="4349"/>
                    <a:pt x="10355" y="3313"/>
                    <a:pt x="9433" y="2132"/>
                  </a:cubicBezTo>
                  <a:cubicBezTo>
                    <a:pt x="8411" y="821"/>
                    <a:pt x="6380" y="0"/>
                    <a:pt x="4494"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35"/>
            <p:cNvSpPr/>
            <p:nvPr/>
          </p:nvSpPr>
          <p:spPr>
            <a:xfrm flipH="1">
              <a:off x="392635" y="2912359"/>
              <a:ext cx="413377" cy="413934"/>
            </a:xfrm>
            <a:custGeom>
              <a:avLst/>
              <a:gdLst/>
              <a:ahLst/>
              <a:cxnLst/>
              <a:rect l="l" t="t" r="r" b="b"/>
              <a:pathLst>
                <a:path w="11119" h="11134" extrusionOk="0">
                  <a:moveTo>
                    <a:pt x="4484" y="0"/>
                  </a:moveTo>
                  <a:cubicBezTo>
                    <a:pt x="2667" y="0"/>
                    <a:pt x="977" y="762"/>
                    <a:pt x="433" y="2579"/>
                  </a:cubicBezTo>
                  <a:cubicBezTo>
                    <a:pt x="217" y="3285"/>
                    <a:pt x="102" y="4984"/>
                    <a:pt x="30" y="7332"/>
                  </a:cubicBezTo>
                  <a:cubicBezTo>
                    <a:pt x="30" y="7720"/>
                    <a:pt x="15" y="8109"/>
                    <a:pt x="15" y="8512"/>
                  </a:cubicBezTo>
                  <a:cubicBezTo>
                    <a:pt x="1" y="9333"/>
                    <a:pt x="1" y="10212"/>
                    <a:pt x="1" y="11133"/>
                  </a:cubicBezTo>
                  <a:lnTo>
                    <a:pt x="10716" y="11133"/>
                  </a:lnTo>
                  <a:cubicBezTo>
                    <a:pt x="10773" y="10068"/>
                    <a:pt x="10816" y="9175"/>
                    <a:pt x="10845" y="8512"/>
                  </a:cubicBezTo>
                  <a:cubicBezTo>
                    <a:pt x="10874" y="7965"/>
                    <a:pt x="10903" y="7562"/>
                    <a:pt x="10917" y="7332"/>
                  </a:cubicBezTo>
                  <a:cubicBezTo>
                    <a:pt x="10917" y="7332"/>
                    <a:pt x="10917" y="7317"/>
                    <a:pt x="10917" y="7303"/>
                  </a:cubicBezTo>
                  <a:cubicBezTo>
                    <a:pt x="11119" y="4350"/>
                    <a:pt x="10341" y="3314"/>
                    <a:pt x="9419" y="2133"/>
                  </a:cubicBezTo>
                  <a:cubicBezTo>
                    <a:pt x="8393" y="820"/>
                    <a:pt x="6370" y="0"/>
                    <a:pt x="4484"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5"/>
            <p:cNvSpPr/>
            <p:nvPr/>
          </p:nvSpPr>
          <p:spPr>
            <a:xfrm flipH="1">
              <a:off x="-132051" y="4578580"/>
              <a:ext cx="445684" cy="424939"/>
            </a:xfrm>
            <a:custGeom>
              <a:avLst/>
              <a:gdLst/>
              <a:ahLst/>
              <a:cxnLst/>
              <a:rect l="l" t="t" r="r" b="b"/>
              <a:pathLst>
                <a:path w="11988" h="11430" extrusionOk="0">
                  <a:moveTo>
                    <a:pt x="9439" y="0"/>
                  </a:moveTo>
                  <a:lnTo>
                    <a:pt x="4370" y="2707"/>
                  </a:lnTo>
                  <a:cubicBezTo>
                    <a:pt x="4370" y="2707"/>
                    <a:pt x="5176" y="3845"/>
                    <a:pt x="3448" y="6308"/>
                  </a:cubicBezTo>
                  <a:cubicBezTo>
                    <a:pt x="2858" y="7114"/>
                    <a:pt x="2195" y="7878"/>
                    <a:pt x="1461" y="8569"/>
                  </a:cubicBezTo>
                  <a:cubicBezTo>
                    <a:pt x="856" y="9130"/>
                    <a:pt x="395" y="9850"/>
                    <a:pt x="136" y="10643"/>
                  </a:cubicBezTo>
                  <a:cubicBezTo>
                    <a:pt x="1" y="11058"/>
                    <a:pt x="331" y="11430"/>
                    <a:pt x="708" y="11430"/>
                  </a:cubicBezTo>
                  <a:cubicBezTo>
                    <a:pt x="814" y="11430"/>
                    <a:pt x="924" y="11400"/>
                    <a:pt x="1029" y="11334"/>
                  </a:cubicBezTo>
                  <a:lnTo>
                    <a:pt x="11988" y="4436"/>
                  </a:lnTo>
                  <a:lnTo>
                    <a:pt x="10750" y="2275"/>
                  </a:lnTo>
                  <a:lnTo>
                    <a:pt x="9439"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5"/>
            <p:cNvSpPr/>
            <p:nvPr/>
          </p:nvSpPr>
          <p:spPr>
            <a:xfrm flipH="1">
              <a:off x="-132051" y="4663159"/>
              <a:ext cx="445684" cy="340360"/>
            </a:xfrm>
            <a:custGeom>
              <a:avLst/>
              <a:gdLst/>
              <a:ahLst/>
              <a:cxnLst/>
              <a:rect l="l" t="t" r="r" b="b"/>
              <a:pathLst>
                <a:path w="11988" h="9155" extrusionOk="0">
                  <a:moveTo>
                    <a:pt x="10750" y="0"/>
                  </a:moveTo>
                  <a:cubicBezTo>
                    <a:pt x="9828" y="1009"/>
                    <a:pt x="8575" y="2780"/>
                    <a:pt x="5867" y="4825"/>
                  </a:cubicBezTo>
                  <a:cubicBezTo>
                    <a:pt x="5205" y="4422"/>
                    <a:pt x="4283" y="4177"/>
                    <a:pt x="3448" y="4033"/>
                  </a:cubicBezTo>
                  <a:cubicBezTo>
                    <a:pt x="2858" y="4839"/>
                    <a:pt x="2195" y="5603"/>
                    <a:pt x="1461" y="6294"/>
                  </a:cubicBezTo>
                  <a:cubicBezTo>
                    <a:pt x="856" y="6855"/>
                    <a:pt x="395" y="7575"/>
                    <a:pt x="136" y="8368"/>
                  </a:cubicBezTo>
                  <a:cubicBezTo>
                    <a:pt x="1" y="8783"/>
                    <a:pt x="331" y="9155"/>
                    <a:pt x="708" y="9155"/>
                  </a:cubicBezTo>
                  <a:cubicBezTo>
                    <a:pt x="814" y="9155"/>
                    <a:pt x="924" y="9125"/>
                    <a:pt x="1029" y="9059"/>
                  </a:cubicBezTo>
                  <a:lnTo>
                    <a:pt x="11988" y="2161"/>
                  </a:lnTo>
                  <a:lnTo>
                    <a:pt x="10750"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5"/>
            <p:cNvSpPr/>
            <p:nvPr/>
          </p:nvSpPr>
          <p:spPr>
            <a:xfrm flipH="1">
              <a:off x="-86026" y="3008760"/>
              <a:ext cx="691241" cy="1695108"/>
            </a:xfrm>
            <a:custGeom>
              <a:avLst/>
              <a:gdLst/>
              <a:ahLst/>
              <a:cxnLst/>
              <a:rect l="l" t="t" r="r" b="b"/>
              <a:pathLst>
                <a:path w="18593" h="45595" extrusionOk="0">
                  <a:moveTo>
                    <a:pt x="2766" y="1"/>
                  </a:moveTo>
                  <a:cubicBezTo>
                    <a:pt x="2766" y="1"/>
                    <a:pt x="2463" y="1988"/>
                    <a:pt x="2074" y="4825"/>
                  </a:cubicBezTo>
                  <a:cubicBezTo>
                    <a:pt x="1988" y="5516"/>
                    <a:pt x="1887" y="6251"/>
                    <a:pt x="1772" y="7028"/>
                  </a:cubicBezTo>
                  <a:cubicBezTo>
                    <a:pt x="1714" y="7518"/>
                    <a:pt x="1642" y="8022"/>
                    <a:pt x="1585" y="8540"/>
                  </a:cubicBezTo>
                  <a:cubicBezTo>
                    <a:pt x="807" y="14503"/>
                    <a:pt x="0" y="21718"/>
                    <a:pt x="360" y="23518"/>
                  </a:cubicBezTo>
                  <a:cubicBezTo>
                    <a:pt x="879" y="26124"/>
                    <a:pt x="11262" y="45595"/>
                    <a:pt x="11262" y="45595"/>
                  </a:cubicBezTo>
                  <a:lnTo>
                    <a:pt x="18593" y="44500"/>
                  </a:lnTo>
                  <a:lnTo>
                    <a:pt x="10139" y="23331"/>
                  </a:lnTo>
                  <a:lnTo>
                    <a:pt x="11968" y="8540"/>
                  </a:lnTo>
                  <a:lnTo>
                    <a:pt x="12141" y="7158"/>
                  </a:lnTo>
                  <a:lnTo>
                    <a:pt x="12746" y="2305"/>
                  </a:lnTo>
                  <a:lnTo>
                    <a:pt x="2766" y="1"/>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5"/>
            <p:cNvSpPr/>
            <p:nvPr/>
          </p:nvSpPr>
          <p:spPr>
            <a:xfrm flipH="1">
              <a:off x="131351" y="3008760"/>
              <a:ext cx="414975" cy="317533"/>
            </a:xfrm>
            <a:custGeom>
              <a:avLst/>
              <a:gdLst/>
              <a:ahLst/>
              <a:cxnLst/>
              <a:rect l="l" t="t" r="r" b="b"/>
              <a:pathLst>
                <a:path w="11162" h="8541" extrusionOk="0">
                  <a:moveTo>
                    <a:pt x="1182" y="1"/>
                  </a:moveTo>
                  <a:cubicBezTo>
                    <a:pt x="1182" y="1"/>
                    <a:pt x="879" y="1988"/>
                    <a:pt x="490" y="4825"/>
                  </a:cubicBezTo>
                  <a:cubicBezTo>
                    <a:pt x="404" y="5516"/>
                    <a:pt x="303" y="6251"/>
                    <a:pt x="188" y="7028"/>
                  </a:cubicBezTo>
                  <a:cubicBezTo>
                    <a:pt x="130" y="7518"/>
                    <a:pt x="58" y="8022"/>
                    <a:pt x="1" y="8540"/>
                  </a:cubicBezTo>
                  <a:lnTo>
                    <a:pt x="10384" y="8540"/>
                  </a:lnTo>
                  <a:lnTo>
                    <a:pt x="10557" y="7158"/>
                  </a:lnTo>
                  <a:lnTo>
                    <a:pt x="11162" y="2305"/>
                  </a:lnTo>
                  <a:lnTo>
                    <a:pt x="1182"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5"/>
            <p:cNvSpPr/>
            <p:nvPr/>
          </p:nvSpPr>
          <p:spPr>
            <a:xfrm flipH="1">
              <a:off x="236303" y="1648286"/>
              <a:ext cx="488326" cy="442933"/>
            </a:xfrm>
            <a:custGeom>
              <a:avLst/>
              <a:gdLst/>
              <a:ahLst/>
              <a:cxnLst/>
              <a:rect l="l" t="t" r="r" b="b"/>
              <a:pathLst>
                <a:path w="13135" h="11914" extrusionOk="0">
                  <a:moveTo>
                    <a:pt x="6784" y="1"/>
                  </a:moveTo>
                  <a:cubicBezTo>
                    <a:pt x="6366" y="1"/>
                    <a:pt x="5978" y="203"/>
                    <a:pt x="5718" y="534"/>
                  </a:cubicBezTo>
                  <a:cubicBezTo>
                    <a:pt x="5417" y="198"/>
                    <a:pt x="4994" y="11"/>
                    <a:pt x="4555" y="11"/>
                  </a:cubicBezTo>
                  <a:cubicBezTo>
                    <a:pt x="4449" y="11"/>
                    <a:pt x="4342" y="22"/>
                    <a:pt x="4235" y="44"/>
                  </a:cubicBezTo>
                  <a:cubicBezTo>
                    <a:pt x="3688" y="159"/>
                    <a:pt x="3256" y="548"/>
                    <a:pt x="3083" y="1067"/>
                  </a:cubicBezTo>
                  <a:cubicBezTo>
                    <a:pt x="2881" y="943"/>
                    <a:pt x="2652" y="881"/>
                    <a:pt x="2424" y="881"/>
                  </a:cubicBezTo>
                  <a:cubicBezTo>
                    <a:pt x="2148" y="881"/>
                    <a:pt x="1871" y="972"/>
                    <a:pt x="1643" y="1153"/>
                  </a:cubicBezTo>
                  <a:cubicBezTo>
                    <a:pt x="1254" y="1499"/>
                    <a:pt x="1139" y="2060"/>
                    <a:pt x="1355" y="2536"/>
                  </a:cubicBezTo>
                  <a:cubicBezTo>
                    <a:pt x="1293" y="2501"/>
                    <a:pt x="1229" y="2487"/>
                    <a:pt x="1164" y="2487"/>
                  </a:cubicBezTo>
                  <a:cubicBezTo>
                    <a:pt x="956" y="2487"/>
                    <a:pt x="738" y="2638"/>
                    <a:pt x="563" y="2780"/>
                  </a:cubicBezTo>
                  <a:cubicBezTo>
                    <a:pt x="332" y="2968"/>
                    <a:pt x="188" y="3241"/>
                    <a:pt x="159" y="3529"/>
                  </a:cubicBezTo>
                  <a:cubicBezTo>
                    <a:pt x="73" y="3947"/>
                    <a:pt x="203" y="4451"/>
                    <a:pt x="577" y="4667"/>
                  </a:cubicBezTo>
                  <a:cubicBezTo>
                    <a:pt x="203" y="4753"/>
                    <a:pt x="1" y="5185"/>
                    <a:pt x="15" y="5560"/>
                  </a:cubicBezTo>
                  <a:cubicBezTo>
                    <a:pt x="30" y="5949"/>
                    <a:pt x="303" y="6265"/>
                    <a:pt x="678" y="6352"/>
                  </a:cubicBezTo>
                  <a:cubicBezTo>
                    <a:pt x="664" y="6349"/>
                    <a:pt x="651" y="6348"/>
                    <a:pt x="638" y="6348"/>
                  </a:cubicBezTo>
                  <a:cubicBezTo>
                    <a:pt x="437" y="6348"/>
                    <a:pt x="258" y="6640"/>
                    <a:pt x="231" y="6856"/>
                  </a:cubicBezTo>
                  <a:cubicBezTo>
                    <a:pt x="217" y="7086"/>
                    <a:pt x="318" y="7317"/>
                    <a:pt x="505" y="7461"/>
                  </a:cubicBezTo>
                  <a:cubicBezTo>
                    <a:pt x="692" y="7605"/>
                    <a:pt x="908" y="7706"/>
                    <a:pt x="1124" y="7778"/>
                  </a:cubicBezTo>
                  <a:cubicBezTo>
                    <a:pt x="865" y="8224"/>
                    <a:pt x="1139" y="8843"/>
                    <a:pt x="1571" y="9131"/>
                  </a:cubicBezTo>
                  <a:cubicBezTo>
                    <a:pt x="1756" y="9244"/>
                    <a:pt x="1962" y="9306"/>
                    <a:pt x="2175" y="9306"/>
                  </a:cubicBezTo>
                  <a:cubicBezTo>
                    <a:pt x="2261" y="9306"/>
                    <a:pt x="2348" y="9296"/>
                    <a:pt x="2435" y="9275"/>
                  </a:cubicBezTo>
                  <a:lnTo>
                    <a:pt x="2435" y="9275"/>
                  </a:lnTo>
                  <a:cubicBezTo>
                    <a:pt x="2262" y="9563"/>
                    <a:pt x="2262" y="9923"/>
                    <a:pt x="2435" y="10226"/>
                  </a:cubicBezTo>
                  <a:cubicBezTo>
                    <a:pt x="2590" y="10441"/>
                    <a:pt x="2835" y="10557"/>
                    <a:pt x="3087" y="10557"/>
                  </a:cubicBezTo>
                  <a:cubicBezTo>
                    <a:pt x="3139" y="10557"/>
                    <a:pt x="3190" y="10552"/>
                    <a:pt x="3241" y="10543"/>
                  </a:cubicBezTo>
                  <a:cubicBezTo>
                    <a:pt x="3256" y="10931"/>
                    <a:pt x="3702" y="11335"/>
                    <a:pt x="4077" y="11435"/>
                  </a:cubicBezTo>
                  <a:cubicBezTo>
                    <a:pt x="4147" y="11451"/>
                    <a:pt x="4218" y="11459"/>
                    <a:pt x="4287" y="11459"/>
                  </a:cubicBezTo>
                  <a:cubicBezTo>
                    <a:pt x="4601" y="11459"/>
                    <a:pt x="4893" y="11303"/>
                    <a:pt x="5070" y="11032"/>
                  </a:cubicBezTo>
                  <a:cubicBezTo>
                    <a:pt x="5257" y="11234"/>
                    <a:pt x="5445" y="11421"/>
                    <a:pt x="5675" y="11594"/>
                  </a:cubicBezTo>
                  <a:cubicBezTo>
                    <a:pt x="5820" y="11683"/>
                    <a:pt x="5991" y="11738"/>
                    <a:pt x="6161" y="11738"/>
                  </a:cubicBezTo>
                  <a:cubicBezTo>
                    <a:pt x="6211" y="11738"/>
                    <a:pt x="6260" y="11733"/>
                    <a:pt x="6309" y="11724"/>
                  </a:cubicBezTo>
                  <a:cubicBezTo>
                    <a:pt x="6539" y="11680"/>
                    <a:pt x="6712" y="11507"/>
                    <a:pt x="6755" y="11277"/>
                  </a:cubicBezTo>
                  <a:cubicBezTo>
                    <a:pt x="6928" y="11580"/>
                    <a:pt x="7216" y="11810"/>
                    <a:pt x="7562" y="11896"/>
                  </a:cubicBezTo>
                  <a:cubicBezTo>
                    <a:pt x="7626" y="11908"/>
                    <a:pt x="7690" y="11914"/>
                    <a:pt x="7755" y="11914"/>
                  </a:cubicBezTo>
                  <a:cubicBezTo>
                    <a:pt x="8009" y="11914"/>
                    <a:pt x="8262" y="11824"/>
                    <a:pt x="8469" y="11652"/>
                  </a:cubicBezTo>
                  <a:cubicBezTo>
                    <a:pt x="8587" y="11769"/>
                    <a:pt x="8766" y="11823"/>
                    <a:pt x="8953" y="11823"/>
                  </a:cubicBezTo>
                  <a:cubicBezTo>
                    <a:pt x="9199" y="11823"/>
                    <a:pt x="9459" y="11729"/>
                    <a:pt x="9607" y="11565"/>
                  </a:cubicBezTo>
                  <a:cubicBezTo>
                    <a:pt x="9851" y="11277"/>
                    <a:pt x="9837" y="10744"/>
                    <a:pt x="9535" y="10514"/>
                  </a:cubicBezTo>
                  <a:lnTo>
                    <a:pt x="9535" y="10514"/>
                  </a:lnTo>
                  <a:cubicBezTo>
                    <a:pt x="9751" y="10629"/>
                    <a:pt x="9981" y="10701"/>
                    <a:pt x="10226" y="10701"/>
                  </a:cubicBezTo>
                  <a:cubicBezTo>
                    <a:pt x="10238" y="10702"/>
                    <a:pt x="10251" y="10702"/>
                    <a:pt x="10263" y="10702"/>
                  </a:cubicBezTo>
                  <a:cubicBezTo>
                    <a:pt x="10494" y="10702"/>
                    <a:pt x="10708" y="10575"/>
                    <a:pt x="10831" y="10370"/>
                  </a:cubicBezTo>
                  <a:cubicBezTo>
                    <a:pt x="10946" y="10154"/>
                    <a:pt x="10874" y="9880"/>
                    <a:pt x="10672" y="9751"/>
                  </a:cubicBezTo>
                  <a:cubicBezTo>
                    <a:pt x="10845" y="9751"/>
                    <a:pt x="11107" y="9799"/>
                    <a:pt x="11318" y="9799"/>
                  </a:cubicBezTo>
                  <a:cubicBezTo>
                    <a:pt x="11389" y="9799"/>
                    <a:pt x="11454" y="9794"/>
                    <a:pt x="11508" y="9779"/>
                  </a:cubicBezTo>
                  <a:cubicBezTo>
                    <a:pt x="11738" y="9736"/>
                    <a:pt x="11940" y="9592"/>
                    <a:pt x="12069" y="9391"/>
                  </a:cubicBezTo>
                  <a:cubicBezTo>
                    <a:pt x="12170" y="9189"/>
                    <a:pt x="12170" y="8930"/>
                    <a:pt x="12040" y="8742"/>
                  </a:cubicBezTo>
                  <a:lnTo>
                    <a:pt x="12040" y="8742"/>
                  </a:lnTo>
                  <a:cubicBezTo>
                    <a:pt x="12047" y="8743"/>
                    <a:pt x="12054" y="8743"/>
                    <a:pt x="12061" y="8743"/>
                  </a:cubicBezTo>
                  <a:cubicBezTo>
                    <a:pt x="12385" y="8743"/>
                    <a:pt x="12704" y="8405"/>
                    <a:pt x="12775" y="8080"/>
                  </a:cubicBezTo>
                  <a:cubicBezTo>
                    <a:pt x="12818" y="7734"/>
                    <a:pt x="12616" y="7403"/>
                    <a:pt x="12285" y="7288"/>
                  </a:cubicBezTo>
                  <a:cubicBezTo>
                    <a:pt x="12688" y="7245"/>
                    <a:pt x="13020" y="6942"/>
                    <a:pt x="13092" y="6539"/>
                  </a:cubicBezTo>
                  <a:cubicBezTo>
                    <a:pt x="13135" y="6150"/>
                    <a:pt x="12890" y="5776"/>
                    <a:pt x="12516" y="5646"/>
                  </a:cubicBezTo>
                  <a:cubicBezTo>
                    <a:pt x="12833" y="5416"/>
                    <a:pt x="12890" y="4883"/>
                    <a:pt x="12761" y="4508"/>
                  </a:cubicBezTo>
                  <a:cubicBezTo>
                    <a:pt x="12624" y="4154"/>
                    <a:pt x="12294" y="3916"/>
                    <a:pt x="11917" y="3916"/>
                  </a:cubicBezTo>
                  <a:cubicBezTo>
                    <a:pt x="11896" y="3916"/>
                    <a:pt x="11875" y="3916"/>
                    <a:pt x="11853" y="3918"/>
                  </a:cubicBezTo>
                  <a:cubicBezTo>
                    <a:pt x="12040" y="3472"/>
                    <a:pt x="11796" y="2766"/>
                    <a:pt x="11436" y="2464"/>
                  </a:cubicBezTo>
                  <a:cubicBezTo>
                    <a:pt x="11222" y="2289"/>
                    <a:pt x="10964" y="2202"/>
                    <a:pt x="10706" y="2202"/>
                  </a:cubicBezTo>
                  <a:cubicBezTo>
                    <a:pt x="10495" y="2202"/>
                    <a:pt x="10284" y="2260"/>
                    <a:pt x="10096" y="2377"/>
                  </a:cubicBezTo>
                  <a:cubicBezTo>
                    <a:pt x="10211" y="1830"/>
                    <a:pt x="9995" y="1254"/>
                    <a:pt x="9563" y="894"/>
                  </a:cubicBezTo>
                  <a:cubicBezTo>
                    <a:pt x="9310" y="720"/>
                    <a:pt x="9017" y="632"/>
                    <a:pt x="8724" y="632"/>
                  </a:cubicBezTo>
                  <a:cubicBezTo>
                    <a:pt x="8484" y="632"/>
                    <a:pt x="8243" y="691"/>
                    <a:pt x="8022" y="807"/>
                  </a:cubicBezTo>
                  <a:cubicBezTo>
                    <a:pt x="7806" y="375"/>
                    <a:pt x="7389" y="73"/>
                    <a:pt x="6914"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35"/>
            <p:cNvSpPr/>
            <p:nvPr/>
          </p:nvSpPr>
          <p:spPr>
            <a:xfrm flipH="1">
              <a:off x="86924" y="2097948"/>
              <a:ext cx="767269" cy="1113764"/>
            </a:xfrm>
            <a:custGeom>
              <a:avLst/>
              <a:gdLst/>
              <a:ahLst/>
              <a:cxnLst/>
              <a:rect l="l" t="t" r="r" b="b"/>
              <a:pathLst>
                <a:path w="20638" h="29958" extrusionOk="0">
                  <a:moveTo>
                    <a:pt x="12225" y="1"/>
                  </a:moveTo>
                  <a:cubicBezTo>
                    <a:pt x="12140" y="1"/>
                    <a:pt x="12054" y="1"/>
                    <a:pt x="11968" y="3"/>
                  </a:cubicBezTo>
                  <a:cubicBezTo>
                    <a:pt x="9736" y="3"/>
                    <a:pt x="7432" y="248"/>
                    <a:pt x="7432" y="248"/>
                  </a:cubicBezTo>
                  <a:cubicBezTo>
                    <a:pt x="7144" y="277"/>
                    <a:pt x="6856" y="320"/>
                    <a:pt x="6568" y="406"/>
                  </a:cubicBezTo>
                  <a:cubicBezTo>
                    <a:pt x="6525" y="406"/>
                    <a:pt x="6496" y="421"/>
                    <a:pt x="6453" y="435"/>
                  </a:cubicBezTo>
                  <a:cubicBezTo>
                    <a:pt x="5833" y="608"/>
                    <a:pt x="5085" y="953"/>
                    <a:pt x="4710" y="1601"/>
                  </a:cubicBezTo>
                  <a:cubicBezTo>
                    <a:pt x="4422" y="2120"/>
                    <a:pt x="4235" y="4266"/>
                    <a:pt x="4120" y="6685"/>
                  </a:cubicBezTo>
                  <a:cubicBezTo>
                    <a:pt x="4048" y="7837"/>
                    <a:pt x="4552" y="13915"/>
                    <a:pt x="4552" y="14447"/>
                  </a:cubicBezTo>
                  <a:cubicBezTo>
                    <a:pt x="4364" y="15340"/>
                    <a:pt x="663" y="26343"/>
                    <a:pt x="1" y="29958"/>
                  </a:cubicBezTo>
                  <a:lnTo>
                    <a:pt x="20638" y="29958"/>
                  </a:lnTo>
                  <a:cubicBezTo>
                    <a:pt x="20638" y="29958"/>
                    <a:pt x="18146" y="19099"/>
                    <a:pt x="17671" y="16176"/>
                  </a:cubicBezTo>
                  <a:cubicBezTo>
                    <a:pt x="18420" y="11337"/>
                    <a:pt x="19270" y="7060"/>
                    <a:pt x="19327" y="4554"/>
                  </a:cubicBezTo>
                  <a:cubicBezTo>
                    <a:pt x="19371" y="3128"/>
                    <a:pt x="19270" y="2192"/>
                    <a:pt x="19025" y="1875"/>
                  </a:cubicBezTo>
                  <a:cubicBezTo>
                    <a:pt x="18449" y="1126"/>
                    <a:pt x="17383" y="694"/>
                    <a:pt x="15540" y="349"/>
                  </a:cubicBezTo>
                  <a:cubicBezTo>
                    <a:pt x="15511" y="334"/>
                    <a:pt x="15482" y="334"/>
                    <a:pt x="15439" y="320"/>
                  </a:cubicBezTo>
                  <a:cubicBezTo>
                    <a:pt x="15151" y="277"/>
                    <a:pt x="14834" y="219"/>
                    <a:pt x="14489" y="161"/>
                  </a:cubicBezTo>
                  <a:cubicBezTo>
                    <a:pt x="13738" y="58"/>
                    <a:pt x="12987" y="1"/>
                    <a:pt x="12225"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35"/>
            <p:cNvSpPr/>
            <p:nvPr/>
          </p:nvSpPr>
          <p:spPr>
            <a:xfrm flipH="1">
              <a:off x="276455" y="2098023"/>
              <a:ext cx="337869" cy="227080"/>
            </a:xfrm>
            <a:custGeom>
              <a:avLst/>
              <a:gdLst/>
              <a:ahLst/>
              <a:cxnLst/>
              <a:rect l="l" t="t" r="r" b="b"/>
              <a:pathLst>
                <a:path w="9088" h="6108" extrusionOk="0">
                  <a:moveTo>
                    <a:pt x="5498" y="0"/>
                  </a:moveTo>
                  <a:cubicBezTo>
                    <a:pt x="3278" y="0"/>
                    <a:pt x="980" y="246"/>
                    <a:pt x="980" y="246"/>
                  </a:cubicBezTo>
                  <a:cubicBezTo>
                    <a:pt x="692" y="275"/>
                    <a:pt x="404" y="318"/>
                    <a:pt x="116" y="404"/>
                  </a:cubicBezTo>
                  <a:cubicBezTo>
                    <a:pt x="73" y="404"/>
                    <a:pt x="44" y="419"/>
                    <a:pt x="1" y="433"/>
                  </a:cubicBezTo>
                  <a:cubicBezTo>
                    <a:pt x="505" y="2219"/>
                    <a:pt x="1902" y="5877"/>
                    <a:pt x="2751" y="6107"/>
                  </a:cubicBezTo>
                  <a:cubicBezTo>
                    <a:pt x="4566" y="5445"/>
                    <a:pt x="7475" y="2320"/>
                    <a:pt x="9088" y="347"/>
                  </a:cubicBezTo>
                  <a:cubicBezTo>
                    <a:pt x="9059" y="332"/>
                    <a:pt x="9016" y="332"/>
                    <a:pt x="8987" y="318"/>
                  </a:cubicBezTo>
                  <a:cubicBezTo>
                    <a:pt x="8699" y="275"/>
                    <a:pt x="8382" y="217"/>
                    <a:pt x="8037" y="159"/>
                  </a:cubicBezTo>
                  <a:cubicBezTo>
                    <a:pt x="7314" y="42"/>
                    <a:pt x="6413" y="0"/>
                    <a:pt x="5498"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5"/>
            <p:cNvSpPr/>
            <p:nvPr/>
          </p:nvSpPr>
          <p:spPr>
            <a:xfrm flipH="1">
              <a:off x="296271" y="2386631"/>
              <a:ext cx="152056" cy="174660"/>
            </a:xfrm>
            <a:custGeom>
              <a:avLst/>
              <a:gdLst/>
              <a:ahLst/>
              <a:cxnLst/>
              <a:rect l="l" t="t" r="r" b="b"/>
              <a:pathLst>
                <a:path w="4090" h="4698" extrusionOk="0">
                  <a:moveTo>
                    <a:pt x="0" y="0"/>
                  </a:moveTo>
                  <a:lnTo>
                    <a:pt x="0" y="3269"/>
                  </a:lnTo>
                  <a:cubicBezTo>
                    <a:pt x="0" y="3269"/>
                    <a:pt x="86" y="4234"/>
                    <a:pt x="1368" y="4594"/>
                  </a:cubicBezTo>
                  <a:cubicBezTo>
                    <a:pt x="1620" y="4666"/>
                    <a:pt x="1869" y="4698"/>
                    <a:pt x="2108" y="4698"/>
                  </a:cubicBezTo>
                  <a:cubicBezTo>
                    <a:pt x="3069" y="4698"/>
                    <a:pt x="3857" y="4183"/>
                    <a:pt x="3960" y="3687"/>
                  </a:cubicBezTo>
                  <a:cubicBezTo>
                    <a:pt x="4090" y="2996"/>
                    <a:pt x="4004" y="159"/>
                    <a:pt x="4004" y="87"/>
                  </a:cubicBezTo>
                  <a:lnTo>
                    <a:pt x="0" y="0"/>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5"/>
            <p:cNvSpPr/>
            <p:nvPr/>
          </p:nvSpPr>
          <p:spPr>
            <a:xfrm flipH="1">
              <a:off x="315529" y="1776809"/>
              <a:ext cx="335750" cy="514016"/>
            </a:xfrm>
            <a:custGeom>
              <a:avLst/>
              <a:gdLst/>
              <a:ahLst/>
              <a:cxnLst/>
              <a:rect l="l" t="t" r="r" b="b"/>
              <a:pathLst>
                <a:path w="9031" h="13826" extrusionOk="0">
                  <a:moveTo>
                    <a:pt x="1038" y="0"/>
                  </a:moveTo>
                  <a:lnTo>
                    <a:pt x="1038" y="0"/>
                  </a:lnTo>
                  <a:cubicBezTo>
                    <a:pt x="692" y="418"/>
                    <a:pt x="519" y="951"/>
                    <a:pt x="563" y="1498"/>
                  </a:cubicBezTo>
                  <a:cubicBezTo>
                    <a:pt x="649" y="2290"/>
                    <a:pt x="793" y="2722"/>
                    <a:pt x="591" y="3168"/>
                  </a:cubicBezTo>
                  <a:cubicBezTo>
                    <a:pt x="390" y="3586"/>
                    <a:pt x="1" y="3557"/>
                    <a:pt x="30" y="3759"/>
                  </a:cubicBezTo>
                  <a:cubicBezTo>
                    <a:pt x="44" y="3961"/>
                    <a:pt x="692" y="4033"/>
                    <a:pt x="692" y="4609"/>
                  </a:cubicBezTo>
                  <a:cubicBezTo>
                    <a:pt x="707" y="5213"/>
                    <a:pt x="692" y="6121"/>
                    <a:pt x="908" y="6308"/>
                  </a:cubicBezTo>
                  <a:cubicBezTo>
                    <a:pt x="1112" y="6475"/>
                    <a:pt x="1466" y="6564"/>
                    <a:pt x="1923" y="6564"/>
                  </a:cubicBezTo>
                  <a:cubicBezTo>
                    <a:pt x="2175" y="6564"/>
                    <a:pt x="2459" y="6537"/>
                    <a:pt x="2766" y="6481"/>
                  </a:cubicBezTo>
                  <a:cubicBezTo>
                    <a:pt x="2867" y="6466"/>
                    <a:pt x="2939" y="6452"/>
                    <a:pt x="3025" y="6452"/>
                  </a:cubicBezTo>
                  <a:cubicBezTo>
                    <a:pt x="3077" y="6447"/>
                    <a:pt x="3126" y="6445"/>
                    <a:pt x="3170" y="6445"/>
                  </a:cubicBezTo>
                  <a:cubicBezTo>
                    <a:pt x="3654" y="6445"/>
                    <a:pt x="3703" y="6715"/>
                    <a:pt x="3716" y="6913"/>
                  </a:cubicBezTo>
                  <a:cubicBezTo>
                    <a:pt x="3760" y="7431"/>
                    <a:pt x="3587" y="7950"/>
                    <a:pt x="3241" y="8353"/>
                  </a:cubicBezTo>
                  <a:cubicBezTo>
                    <a:pt x="2924" y="8699"/>
                    <a:pt x="1974" y="8886"/>
                    <a:pt x="1974" y="8886"/>
                  </a:cubicBezTo>
                  <a:cubicBezTo>
                    <a:pt x="1974" y="8886"/>
                    <a:pt x="3040" y="13595"/>
                    <a:pt x="3990" y="13825"/>
                  </a:cubicBezTo>
                  <a:cubicBezTo>
                    <a:pt x="4782" y="13235"/>
                    <a:pt x="7518" y="10268"/>
                    <a:pt x="9031" y="8799"/>
                  </a:cubicBezTo>
                  <a:cubicBezTo>
                    <a:pt x="8066" y="8483"/>
                    <a:pt x="7101" y="7964"/>
                    <a:pt x="6784" y="7028"/>
                  </a:cubicBezTo>
                  <a:cubicBezTo>
                    <a:pt x="6467" y="6092"/>
                    <a:pt x="6741" y="3759"/>
                    <a:pt x="6741" y="3759"/>
                  </a:cubicBezTo>
                  <a:lnTo>
                    <a:pt x="6741" y="3759"/>
                  </a:lnTo>
                  <a:cubicBezTo>
                    <a:pt x="6741" y="3759"/>
                    <a:pt x="6814" y="3797"/>
                    <a:pt x="6950" y="3797"/>
                  </a:cubicBezTo>
                  <a:cubicBezTo>
                    <a:pt x="7064" y="3797"/>
                    <a:pt x="7221" y="3771"/>
                    <a:pt x="7418" y="3673"/>
                  </a:cubicBezTo>
                  <a:cubicBezTo>
                    <a:pt x="7850" y="3442"/>
                    <a:pt x="8224" y="1412"/>
                    <a:pt x="7518" y="1239"/>
                  </a:cubicBezTo>
                  <a:cubicBezTo>
                    <a:pt x="7444" y="1221"/>
                    <a:pt x="7373" y="1213"/>
                    <a:pt x="7305" y="1213"/>
                  </a:cubicBezTo>
                  <a:cubicBezTo>
                    <a:pt x="6923" y="1213"/>
                    <a:pt x="6634" y="1472"/>
                    <a:pt x="6438" y="1815"/>
                  </a:cubicBezTo>
                  <a:cubicBezTo>
                    <a:pt x="6352" y="1988"/>
                    <a:pt x="6294" y="2448"/>
                    <a:pt x="6093" y="2506"/>
                  </a:cubicBezTo>
                  <a:cubicBezTo>
                    <a:pt x="6076" y="2510"/>
                    <a:pt x="6060" y="2512"/>
                    <a:pt x="6044" y="2512"/>
                  </a:cubicBezTo>
                  <a:cubicBezTo>
                    <a:pt x="5831" y="2512"/>
                    <a:pt x="5629" y="2177"/>
                    <a:pt x="5589" y="2016"/>
                  </a:cubicBezTo>
                  <a:cubicBezTo>
                    <a:pt x="5531" y="1743"/>
                    <a:pt x="5661" y="1469"/>
                    <a:pt x="5905" y="1325"/>
                  </a:cubicBezTo>
                  <a:lnTo>
                    <a:pt x="5905" y="1325"/>
                  </a:lnTo>
                  <a:cubicBezTo>
                    <a:pt x="5823" y="1359"/>
                    <a:pt x="5739" y="1374"/>
                    <a:pt x="5658" y="1374"/>
                  </a:cubicBezTo>
                  <a:cubicBezTo>
                    <a:pt x="5287" y="1374"/>
                    <a:pt x="4968" y="1050"/>
                    <a:pt x="5027" y="648"/>
                  </a:cubicBezTo>
                  <a:lnTo>
                    <a:pt x="5027" y="648"/>
                  </a:lnTo>
                  <a:cubicBezTo>
                    <a:pt x="4943" y="1070"/>
                    <a:pt x="4587" y="1304"/>
                    <a:pt x="4228" y="1304"/>
                  </a:cubicBezTo>
                  <a:cubicBezTo>
                    <a:pt x="3974" y="1304"/>
                    <a:pt x="3719" y="1187"/>
                    <a:pt x="3558" y="936"/>
                  </a:cubicBezTo>
                  <a:cubicBezTo>
                    <a:pt x="3531" y="1313"/>
                    <a:pt x="3216" y="1589"/>
                    <a:pt x="2846" y="1589"/>
                  </a:cubicBezTo>
                  <a:cubicBezTo>
                    <a:pt x="2820" y="1589"/>
                    <a:pt x="2793" y="1587"/>
                    <a:pt x="2766" y="1584"/>
                  </a:cubicBezTo>
                  <a:cubicBezTo>
                    <a:pt x="2377" y="1527"/>
                    <a:pt x="2104" y="1138"/>
                    <a:pt x="2190" y="749"/>
                  </a:cubicBezTo>
                  <a:lnTo>
                    <a:pt x="2190" y="749"/>
                  </a:lnTo>
                  <a:cubicBezTo>
                    <a:pt x="2059" y="896"/>
                    <a:pt x="1877" y="974"/>
                    <a:pt x="1694" y="974"/>
                  </a:cubicBezTo>
                  <a:cubicBezTo>
                    <a:pt x="1555" y="974"/>
                    <a:pt x="1415" y="929"/>
                    <a:pt x="1297" y="835"/>
                  </a:cubicBezTo>
                  <a:cubicBezTo>
                    <a:pt x="1009" y="591"/>
                    <a:pt x="1225" y="187"/>
                    <a:pt x="1038"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5"/>
            <p:cNvSpPr/>
            <p:nvPr/>
          </p:nvSpPr>
          <p:spPr>
            <a:xfrm flipH="1">
              <a:off x="315529" y="1894067"/>
              <a:ext cx="262399" cy="396758"/>
            </a:xfrm>
            <a:custGeom>
              <a:avLst/>
              <a:gdLst/>
              <a:ahLst/>
              <a:cxnLst/>
              <a:rect l="l" t="t" r="r" b="b"/>
              <a:pathLst>
                <a:path w="7058" h="10672" extrusionOk="0">
                  <a:moveTo>
                    <a:pt x="4336" y="0"/>
                  </a:moveTo>
                  <a:cubicBezTo>
                    <a:pt x="4278" y="302"/>
                    <a:pt x="4220" y="490"/>
                    <a:pt x="4192" y="634"/>
                  </a:cubicBezTo>
                  <a:cubicBezTo>
                    <a:pt x="3544" y="2664"/>
                    <a:pt x="1729" y="3168"/>
                    <a:pt x="1052" y="3298"/>
                  </a:cubicBezTo>
                  <a:cubicBezTo>
                    <a:pt x="1104" y="3293"/>
                    <a:pt x="1153" y="3291"/>
                    <a:pt x="1197" y="3291"/>
                  </a:cubicBezTo>
                  <a:cubicBezTo>
                    <a:pt x="1681" y="3291"/>
                    <a:pt x="1730" y="3561"/>
                    <a:pt x="1743" y="3759"/>
                  </a:cubicBezTo>
                  <a:cubicBezTo>
                    <a:pt x="1787" y="4277"/>
                    <a:pt x="1614" y="4796"/>
                    <a:pt x="1268" y="5185"/>
                  </a:cubicBezTo>
                  <a:cubicBezTo>
                    <a:pt x="951" y="5545"/>
                    <a:pt x="1" y="5732"/>
                    <a:pt x="1" y="5732"/>
                  </a:cubicBezTo>
                  <a:cubicBezTo>
                    <a:pt x="1" y="5732"/>
                    <a:pt x="1067" y="10441"/>
                    <a:pt x="2017" y="10671"/>
                  </a:cubicBezTo>
                  <a:cubicBezTo>
                    <a:pt x="2809" y="10081"/>
                    <a:pt x="5545" y="7114"/>
                    <a:pt x="7058" y="5645"/>
                  </a:cubicBezTo>
                  <a:cubicBezTo>
                    <a:pt x="6093" y="5329"/>
                    <a:pt x="5128" y="4810"/>
                    <a:pt x="4811" y="3874"/>
                  </a:cubicBezTo>
                  <a:cubicBezTo>
                    <a:pt x="4494" y="2938"/>
                    <a:pt x="4768" y="605"/>
                    <a:pt x="4768" y="605"/>
                  </a:cubicBezTo>
                  <a:cubicBezTo>
                    <a:pt x="4768" y="605"/>
                    <a:pt x="4422" y="519"/>
                    <a:pt x="4336"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5"/>
            <p:cNvSpPr/>
            <p:nvPr/>
          </p:nvSpPr>
          <p:spPr>
            <a:xfrm flipH="1">
              <a:off x="372299" y="1838301"/>
              <a:ext cx="36434" cy="59521"/>
            </a:xfrm>
            <a:custGeom>
              <a:avLst/>
              <a:gdLst/>
              <a:ahLst/>
              <a:cxnLst/>
              <a:rect l="l" t="t" r="r" b="b"/>
              <a:pathLst>
                <a:path w="980" h="1601" extrusionOk="0">
                  <a:moveTo>
                    <a:pt x="773" y="1"/>
                  </a:moveTo>
                  <a:cubicBezTo>
                    <a:pt x="695" y="1"/>
                    <a:pt x="596" y="29"/>
                    <a:pt x="476" y="118"/>
                  </a:cubicBezTo>
                  <a:cubicBezTo>
                    <a:pt x="58" y="420"/>
                    <a:pt x="1" y="1601"/>
                    <a:pt x="447" y="1601"/>
                  </a:cubicBezTo>
                  <a:cubicBezTo>
                    <a:pt x="879" y="1601"/>
                    <a:pt x="908" y="866"/>
                    <a:pt x="606" y="794"/>
                  </a:cubicBezTo>
                  <a:cubicBezTo>
                    <a:pt x="534" y="780"/>
                    <a:pt x="476" y="766"/>
                    <a:pt x="404" y="751"/>
                  </a:cubicBezTo>
                  <a:cubicBezTo>
                    <a:pt x="404" y="751"/>
                    <a:pt x="474" y="89"/>
                    <a:pt x="964" y="89"/>
                  </a:cubicBezTo>
                  <a:cubicBezTo>
                    <a:pt x="969" y="89"/>
                    <a:pt x="975" y="89"/>
                    <a:pt x="980" y="89"/>
                  </a:cubicBezTo>
                  <a:cubicBezTo>
                    <a:pt x="980" y="89"/>
                    <a:pt x="910" y="1"/>
                    <a:pt x="773"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5"/>
            <p:cNvSpPr/>
            <p:nvPr/>
          </p:nvSpPr>
          <p:spPr>
            <a:xfrm flipH="1">
              <a:off x="276455" y="2098580"/>
              <a:ext cx="341066" cy="538665"/>
            </a:xfrm>
            <a:custGeom>
              <a:avLst/>
              <a:gdLst/>
              <a:ahLst/>
              <a:cxnLst/>
              <a:rect l="l" t="t" r="r" b="b"/>
              <a:pathLst>
                <a:path w="9174" h="14489" extrusionOk="0">
                  <a:moveTo>
                    <a:pt x="864" y="0"/>
                  </a:moveTo>
                  <a:lnTo>
                    <a:pt x="0" y="202"/>
                  </a:lnTo>
                  <a:lnTo>
                    <a:pt x="2549" y="14488"/>
                  </a:lnTo>
                  <a:lnTo>
                    <a:pt x="9174" y="332"/>
                  </a:lnTo>
                  <a:lnTo>
                    <a:pt x="8425" y="72"/>
                  </a:lnTo>
                  <a:lnTo>
                    <a:pt x="2780" y="12544"/>
                  </a:lnTo>
                  <a:lnTo>
                    <a:pt x="864"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5"/>
            <p:cNvSpPr/>
            <p:nvPr/>
          </p:nvSpPr>
          <p:spPr>
            <a:xfrm flipH="1">
              <a:off x="466506" y="2600774"/>
              <a:ext cx="104432" cy="125883"/>
            </a:xfrm>
            <a:custGeom>
              <a:avLst/>
              <a:gdLst/>
              <a:ahLst/>
              <a:cxnLst/>
              <a:rect l="l" t="t" r="r" b="b"/>
              <a:pathLst>
                <a:path w="2809" h="3386" extrusionOk="0">
                  <a:moveTo>
                    <a:pt x="245" y="1"/>
                  </a:moveTo>
                  <a:lnTo>
                    <a:pt x="0" y="3385"/>
                  </a:lnTo>
                  <a:lnTo>
                    <a:pt x="2808" y="3385"/>
                  </a:lnTo>
                  <a:lnTo>
                    <a:pt x="2808"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5"/>
            <p:cNvSpPr/>
            <p:nvPr/>
          </p:nvSpPr>
          <p:spPr>
            <a:xfrm flipH="1">
              <a:off x="487400" y="2625423"/>
              <a:ext cx="63202" cy="76065"/>
            </a:xfrm>
            <a:custGeom>
              <a:avLst/>
              <a:gdLst/>
              <a:ahLst/>
              <a:cxnLst/>
              <a:rect l="l" t="t" r="r" b="b"/>
              <a:pathLst>
                <a:path w="1700" h="2046" extrusionOk="0">
                  <a:moveTo>
                    <a:pt x="159" y="0"/>
                  </a:moveTo>
                  <a:lnTo>
                    <a:pt x="0" y="2045"/>
                  </a:lnTo>
                  <a:lnTo>
                    <a:pt x="1700" y="2045"/>
                  </a:lnTo>
                  <a:lnTo>
                    <a:pt x="170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5"/>
            <p:cNvSpPr/>
            <p:nvPr/>
          </p:nvSpPr>
          <p:spPr>
            <a:xfrm flipH="1">
              <a:off x="2323299" y="3069248"/>
              <a:ext cx="234516" cy="337349"/>
            </a:xfrm>
            <a:custGeom>
              <a:avLst/>
              <a:gdLst/>
              <a:ahLst/>
              <a:cxnLst/>
              <a:rect l="l" t="t" r="r" b="b"/>
              <a:pathLst>
                <a:path w="6308" h="9074" extrusionOk="0">
                  <a:moveTo>
                    <a:pt x="1411" y="1"/>
                  </a:moveTo>
                  <a:lnTo>
                    <a:pt x="1411" y="1182"/>
                  </a:lnTo>
                  <a:cubicBezTo>
                    <a:pt x="605" y="1283"/>
                    <a:pt x="0" y="1974"/>
                    <a:pt x="0" y="2795"/>
                  </a:cubicBezTo>
                  <a:lnTo>
                    <a:pt x="0" y="7432"/>
                  </a:lnTo>
                  <a:cubicBezTo>
                    <a:pt x="0" y="8339"/>
                    <a:pt x="720" y="9074"/>
                    <a:pt x="1627" y="9074"/>
                  </a:cubicBezTo>
                  <a:lnTo>
                    <a:pt x="4666" y="9074"/>
                  </a:lnTo>
                  <a:cubicBezTo>
                    <a:pt x="5573" y="9074"/>
                    <a:pt x="6308" y="8339"/>
                    <a:pt x="6308" y="7432"/>
                  </a:cubicBezTo>
                  <a:lnTo>
                    <a:pt x="6308" y="2795"/>
                  </a:lnTo>
                  <a:cubicBezTo>
                    <a:pt x="6308" y="1974"/>
                    <a:pt x="5703" y="1283"/>
                    <a:pt x="4882" y="1182"/>
                  </a:cubicBezTo>
                  <a:lnTo>
                    <a:pt x="4882"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5"/>
            <p:cNvSpPr/>
            <p:nvPr/>
          </p:nvSpPr>
          <p:spPr>
            <a:xfrm flipH="1">
              <a:off x="2376277" y="3069248"/>
              <a:ext cx="129080" cy="43944"/>
            </a:xfrm>
            <a:custGeom>
              <a:avLst/>
              <a:gdLst/>
              <a:ahLst/>
              <a:cxnLst/>
              <a:rect l="l" t="t" r="r" b="b"/>
              <a:pathLst>
                <a:path w="3472" h="1182" extrusionOk="0">
                  <a:moveTo>
                    <a:pt x="0" y="1"/>
                  </a:moveTo>
                  <a:lnTo>
                    <a:pt x="0"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5"/>
            <p:cNvSpPr/>
            <p:nvPr/>
          </p:nvSpPr>
          <p:spPr>
            <a:xfrm flipH="1">
              <a:off x="2354343" y="3049990"/>
              <a:ext cx="172429" cy="39668"/>
            </a:xfrm>
            <a:custGeom>
              <a:avLst/>
              <a:gdLst/>
              <a:ahLst/>
              <a:cxnLst/>
              <a:rect l="l" t="t" r="r" b="b"/>
              <a:pathLst>
                <a:path w="4638" h="1067" extrusionOk="0">
                  <a:moveTo>
                    <a:pt x="404" y="0"/>
                  </a:moveTo>
                  <a:cubicBezTo>
                    <a:pt x="173" y="0"/>
                    <a:pt x="0" y="173"/>
                    <a:pt x="0" y="404"/>
                  </a:cubicBezTo>
                  <a:lnTo>
                    <a:pt x="0" y="663"/>
                  </a:lnTo>
                  <a:cubicBezTo>
                    <a:pt x="0" y="879"/>
                    <a:pt x="173" y="1066"/>
                    <a:pt x="404" y="1066"/>
                  </a:cubicBezTo>
                  <a:lnTo>
                    <a:pt x="4234" y="1066"/>
                  </a:lnTo>
                  <a:cubicBezTo>
                    <a:pt x="4450" y="1066"/>
                    <a:pt x="4638" y="879"/>
                    <a:pt x="4638" y="663"/>
                  </a:cubicBezTo>
                  <a:lnTo>
                    <a:pt x="4638" y="404"/>
                  </a:lnTo>
                  <a:cubicBezTo>
                    <a:pt x="4638" y="173"/>
                    <a:pt x="4450" y="0"/>
                    <a:pt x="4234"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5"/>
            <p:cNvSpPr/>
            <p:nvPr/>
          </p:nvSpPr>
          <p:spPr>
            <a:xfrm flipH="1">
              <a:off x="2378954"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5"/>
            <p:cNvSpPr/>
            <p:nvPr/>
          </p:nvSpPr>
          <p:spPr>
            <a:xfrm flipH="1">
              <a:off x="2065213" y="3069248"/>
              <a:ext cx="235073" cy="337349"/>
            </a:xfrm>
            <a:custGeom>
              <a:avLst/>
              <a:gdLst/>
              <a:ahLst/>
              <a:cxnLst/>
              <a:rect l="l" t="t" r="r" b="b"/>
              <a:pathLst>
                <a:path w="6323" h="9074" extrusionOk="0">
                  <a:moveTo>
                    <a:pt x="1426" y="1"/>
                  </a:moveTo>
                  <a:lnTo>
                    <a:pt x="1426" y="1182"/>
                  </a:lnTo>
                  <a:cubicBezTo>
                    <a:pt x="605"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03"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5"/>
            <p:cNvSpPr/>
            <p:nvPr/>
          </p:nvSpPr>
          <p:spPr>
            <a:xfrm flipH="1">
              <a:off x="2118228"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5"/>
            <p:cNvSpPr/>
            <p:nvPr/>
          </p:nvSpPr>
          <p:spPr>
            <a:xfrm flipH="1">
              <a:off x="2096814" y="3049990"/>
              <a:ext cx="172429" cy="39668"/>
            </a:xfrm>
            <a:custGeom>
              <a:avLst/>
              <a:gdLst/>
              <a:ahLst/>
              <a:cxnLst/>
              <a:rect l="l" t="t" r="r" b="b"/>
              <a:pathLst>
                <a:path w="4638" h="1067" extrusionOk="0">
                  <a:moveTo>
                    <a:pt x="404" y="0"/>
                  </a:moveTo>
                  <a:cubicBezTo>
                    <a:pt x="188" y="0"/>
                    <a:pt x="0" y="173"/>
                    <a:pt x="0" y="404"/>
                  </a:cubicBezTo>
                  <a:lnTo>
                    <a:pt x="0" y="663"/>
                  </a:lnTo>
                  <a:cubicBezTo>
                    <a:pt x="0" y="879"/>
                    <a:pt x="188" y="1066"/>
                    <a:pt x="404" y="1066"/>
                  </a:cubicBezTo>
                  <a:lnTo>
                    <a:pt x="4234" y="1066"/>
                  </a:lnTo>
                  <a:cubicBezTo>
                    <a:pt x="4465" y="1066"/>
                    <a:pt x="4638" y="879"/>
                    <a:pt x="4638" y="663"/>
                  </a:cubicBezTo>
                  <a:lnTo>
                    <a:pt x="4638" y="404"/>
                  </a:lnTo>
                  <a:cubicBezTo>
                    <a:pt x="4638" y="173"/>
                    <a:pt x="4465" y="0"/>
                    <a:pt x="4234"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5"/>
            <p:cNvSpPr/>
            <p:nvPr/>
          </p:nvSpPr>
          <p:spPr>
            <a:xfrm flipH="1">
              <a:off x="2121426" y="3179553"/>
              <a:ext cx="123206" cy="156369"/>
            </a:xfrm>
            <a:custGeom>
              <a:avLst/>
              <a:gdLst/>
              <a:ahLst/>
              <a:cxnLst/>
              <a:rect l="l" t="t" r="r" b="b"/>
              <a:pathLst>
                <a:path w="3314" h="4206" extrusionOk="0">
                  <a:moveTo>
                    <a:pt x="793" y="1"/>
                  </a:moveTo>
                  <a:cubicBezTo>
                    <a:pt x="361" y="1"/>
                    <a:pt x="1" y="361"/>
                    <a:pt x="1" y="793"/>
                  </a:cubicBezTo>
                  <a:lnTo>
                    <a:pt x="1" y="3414"/>
                  </a:lnTo>
                  <a:cubicBezTo>
                    <a:pt x="1" y="3860"/>
                    <a:pt x="361" y="4206"/>
                    <a:pt x="793" y="4206"/>
                  </a:cubicBezTo>
                  <a:lnTo>
                    <a:pt x="2521" y="4206"/>
                  </a:lnTo>
                  <a:cubicBezTo>
                    <a:pt x="2953" y="4206"/>
                    <a:pt x="3313" y="3860"/>
                    <a:pt x="3313" y="3414"/>
                  </a:cubicBezTo>
                  <a:lnTo>
                    <a:pt x="3313" y="793"/>
                  </a:lnTo>
                  <a:cubicBezTo>
                    <a:pt x="3313" y="361"/>
                    <a:pt x="2953" y="1"/>
                    <a:pt x="2521"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35"/>
            <p:cNvSpPr/>
            <p:nvPr/>
          </p:nvSpPr>
          <p:spPr>
            <a:xfrm flipH="1">
              <a:off x="1807685" y="3069248"/>
              <a:ext cx="235073" cy="337349"/>
            </a:xfrm>
            <a:custGeom>
              <a:avLst/>
              <a:gdLst/>
              <a:ahLst/>
              <a:cxnLst/>
              <a:rect l="l" t="t" r="r" b="b"/>
              <a:pathLst>
                <a:path w="6323" h="9074" extrusionOk="0">
                  <a:moveTo>
                    <a:pt x="1426" y="1"/>
                  </a:moveTo>
                  <a:lnTo>
                    <a:pt x="1426" y="1182"/>
                  </a:lnTo>
                  <a:cubicBezTo>
                    <a:pt x="619" y="1283"/>
                    <a:pt x="0" y="1974"/>
                    <a:pt x="0" y="2795"/>
                  </a:cubicBezTo>
                  <a:lnTo>
                    <a:pt x="0" y="7432"/>
                  </a:lnTo>
                  <a:cubicBezTo>
                    <a:pt x="0" y="8339"/>
                    <a:pt x="735" y="9074"/>
                    <a:pt x="1642" y="9074"/>
                  </a:cubicBezTo>
                  <a:lnTo>
                    <a:pt x="4680" y="9074"/>
                  </a:lnTo>
                  <a:cubicBezTo>
                    <a:pt x="5588" y="9074"/>
                    <a:pt x="6322" y="8339"/>
                    <a:pt x="6322" y="7432"/>
                  </a:cubicBezTo>
                  <a:lnTo>
                    <a:pt x="6322" y="2795"/>
                  </a:lnTo>
                  <a:cubicBezTo>
                    <a:pt x="6322" y="1974"/>
                    <a:pt x="5717" y="1283"/>
                    <a:pt x="4896" y="1182"/>
                  </a:cubicBezTo>
                  <a:lnTo>
                    <a:pt x="4896"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35"/>
            <p:cNvSpPr/>
            <p:nvPr/>
          </p:nvSpPr>
          <p:spPr>
            <a:xfrm flipH="1">
              <a:off x="1860700" y="3069248"/>
              <a:ext cx="129080" cy="43944"/>
            </a:xfrm>
            <a:custGeom>
              <a:avLst/>
              <a:gdLst/>
              <a:ahLst/>
              <a:cxnLst/>
              <a:rect l="l" t="t" r="r" b="b"/>
              <a:pathLst>
                <a:path w="3472" h="1182" extrusionOk="0">
                  <a:moveTo>
                    <a:pt x="1" y="1"/>
                  </a:moveTo>
                  <a:lnTo>
                    <a:pt x="1" y="1182"/>
                  </a:lnTo>
                  <a:lnTo>
                    <a:pt x="3471" y="1182"/>
                  </a:lnTo>
                  <a:lnTo>
                    <a:pt x="347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5"/>
            <p:cNvSpPr/>
            <p:nvPr/>
          </p:nvSpPr>
          <p:spPr>
            <a:xfrm flipH="1">
              <a:off x="1838765" y="3049990"/>
              <a:ext cx="172950" cy="39668"/>
            </a:xfrm>
            <a:custGeom>
              <a:avLst/>
              <a:gdLst/>
              <a:ahLst/>
              <a:cxnLst/>
              <a:rect l="l" t="t" r="r" b="b"/>
              <a:pathLst>
                <a:path w="4652" h="1067" extrusionOk="0">
                  <a:moveTo>
                    <a:pt x="418" y="0"/>
                  </a:moveTo>
                  <a:cubicBezTo>
                    <a:pt x="188" y="0"/>
                    <a:pt x="0" y="173"/>
                    <a:pt x="0" y="404"/>
                  </a:cubicBezTo>
                  <a:lnTo>
                    <a:pt x="0" y="663"/>
                  </a:lnTo>
                  <a:cubicBezTo>
                    <a:pt x="0" y="879"/>
                    <a:pt x="188" y="1066"/>
                    <a:pt x="418" y="1066"/>
                  </a:cubicBezTo>
                  <a:lnTo>
                    <a:pt x="4249" y="1066"/>
                  </a:lnTo>
                  <a:cubicBezTo>
                    <a:pt x="4465" y="1066"/>
                    <a:pt x="4652" y="879"/>
                    <a:pt x="4652" y="663"/>
                  </a:cubicBezTo>
                  <a:lnTo>
                    <a:pt x="4652" y="404"/>
                  </a:lnTo>
                  <a:cubicBezTo>
                    <a:pt x="4652" y="173"/>
                    <a:pt x="4465" y="0"/>
                    <a:pt x="4249"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5"/>
            <p:cNvSpPr/>
            <p:nvPr/>
          </p:nvSpPr>
          <p:spPr>
            <a:xfrm flipH="1">
              <a:off x="1863897" y="3179553"/>
              <a:ext cx="122649" cy="156369"/>
            </a:xfrm>
            <a:custGeom>
              <a:avLst/>
              <a:gdLst/>
              <a:ahLst/>
              <a:cxnLst/>
              <a:rect l="l" t="t" r="r" b="b"/>
              <a:pathLst>
                <a:path w="3299" h="4206" extrusionOk="0">
                  <a:moveTo>
                    <a:pt x="792" y="1"/>
                  </a:moveTo>
                  <a:cubicBezTo>
                    <a:pt x="346" y="1"/>
                    <a:pt x="0" y="361"/>
                    <a:pt x="0" y="793"/>
                  </a:cubicBezTo>
                  <a:lnTo>
                    <a:pt x="0" y="3414"/>
                  </a:lnTo>
                  <a:cubicBezTo>
                    <a:pt x="0" y="3860"/>
                    <a:pt x="346" y="4206"/>
                    <a:pt x="792" y="4206"/>
                  </a:cubicBezTo>
                  <a:lnTo>
                    <a:pt x="2520" y="4206"/>
                  </a:lnTo>
                  <a:cubicBezTo>
                    <a:pt x="2952" y="4206"/>
                    <a:pt x="3298" y="3860"/>
                    <a:pt x="3298" y="3414"/>
                  </a:cubicBezTo>
                  <a:lnTo>
                    <a:pt x="3298" y="793"/>
                  </a:lnTo>
                  <a:cubicBezTo>
                    <a:pt x="3298" y="361"/>
                    <a:pt x="2952" y="1"/>
                    <a:pt x="2520"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5"/>
            <p:cNvSpPr/>
            <p:nvPr/>
          </p:nvSpPr>
          <p:spPr>
            <a:xfrm flipH="1">
              <a:off x="2238163" y="4405109"/>
              <a:ext cx="26805" cy="551491"/>
            </a:xfrm>
            <a:custGeom>
              <a:avLst/>
              <a:gdLst/>
              <a:ahLst/>
              <a:cxnLst/>
              <a:rect l="l" t="t" r="r" b="b"/>
              <a:pathLst>
                <a:path w="721" h="14834" extrusionOk="0">
                  <a:moveTo>
                    <a:pt x="332" y="0"/>
                  </a:moveTo>
                  <a:cubicBezTo>
                    <a:pt x="145" y="0"/>
                    <a:pt x="1" y="144"/>
                    <a:pt x="1" y="331"/>
                  </a:cubicBezTo>
                  <a:lnTo>
                    <a:pt x="58" y="14488"/>
                  </a:lnTo>
                  <a:cubicBezTo>
                    <a:pt x="58" y="14675"/>
                    <a:pt x="202" y="14833"/>
                    <a:pt x="389" y="14833"/>
                  </a:cubicBezTo>
                  <a:cubicBezTo>
                    <a:pt x="577" y="14833"/>
                    <a:pt x="721" y="14675"/>
                    <a:pt x="721"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5"/>
            <p:cNvSpPr/>
            <p:nvPr/>
          </p:nvSpPr>
          <p:spPr>
            <a:xfrm flipH="1">
              <a:off x="2048521" y="4481212"/>
              <a:ext cx="405458" cy="398803"/>
            </a:xfrm>
            <a:custGeom>
              <a:avLst/>
              <a:gdLst/>
              <a:ahLst/>
              <a:cxnLst/>
              <a:rect l="l" t="t" r="r" b="b"/>
              <a:pathLst>
                <a:path w="10906" h="10727" extrusionOk="0">
                  <a:moveTo>
                    <a:pt x="10427" y="0"/>
                  </a:moveTo>
                  <a:cubicBezTo>
                    <a:pt x="10350" y="0"/>
                    <a:pt x="10270" y="29"/>
                    <a:pt x="10197" y="99"/>
                  </a:cubicBezTo>
                  <a:lnTo>
                    <a:pt x="217" y="10151"/>
                  </a:lnTo>
                  <a:cubicBezTo>
                    <a:pt x="1" y="10367"/>
                    <a:pt x="159" y="10727"/>
                    <a:pt x="462" y="10727"/>
                  </a:cubicBezTo>
                  <a:cubicBezTo>
                    <a:pt x="548" y="10727"/>
                    <a:pt x="635" y="10684"/>
                    <a:pt x="692" y="10626"/>
                  </a:cubicBezTo>
                  <a:lnTo>
                    <a:pt x="10672" y="574"/>
                  </a:lnTo>
                  <a:cubicBezTo>
                    <a:pt x="10905" y="330"/>
                    <a:pt x="10685" y="0"/>
                    <a:pt x="10427"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5"/>
            <p:cNvSpPr/>
            <p:nvPr/>
          </p:nvSpPr>
          <p:spPr>
            <a:xfrm flipH="1">
              <a:off x="1971526"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C0D5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5"/>
            <p:cNvSpPr/>
            <p:nvPr/>
          </p:nvSpPr>
          <p:spPr>
            <a:xfrm flipH="1">
              <a:off x="2048074" y="4482587"/>
              <a:ext cx="407986" cy="395829"/>
            </a:xfrm>
            <a:custGeom>
              <a:avLst/>
              <a:gdLst/>
              <a:ahLst/>
              <a:cxnLst/>
              <a:rect l="l" t="t" r="r" b="b"/>
              <a:pathLst>
                <a:path w="10974" h="10647" extrusionOk="0">
                  <a:moveTo>
                    <a:pt x="472" y="1"/>
                  </a:moveTo>
                  <a:cubicBezTo>
                    <a:pt x="216" y="1"/>
                    <a:pt x="1" y="337"/>
                    <a:pt x="244" y="580"/>
                  </a:cubicBezTo>
                  <a:lnTo>
                    <a:pt x="10296" y="10560"/>
                  </a:lnTo>
                  <a:cubicBezTo>
                    <a:pt x="10354" y="10618"/>
                    <a:pt x="10440" y="10647"/>
                    <a:pt x="10527" y="10647"/>
                  </a:cubicBezTo>
                  <a:cubicBezTo>
                    <a:pt x="10829" y="10647"/>
                    <a:pt x="10973" y="10287"/>
                    <a:pt x="10757" y="10071"/>
                  </a:cubicBezTo>
                  <a:lnTo>
                    <a:pt x="705" y="105"/>
                  </a:lnTo>
                  <a:cubicBezTo>
                    <a:pt x="631" y="31"/>
                    <a:pt x="550" y="1"/>
                    <a:pt x="472"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5"/>
            <p:cNvSpPr/>
            <p:nvPr/>
          </p:nvSpPr>
          <p:spPr>
            <a:xfrm flipH="1">
              <a:off x="1988144"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4" y="11982"/>
                  </a:cubicBezTo>
                  <a:cubicBezTo>
                    <a:pt x="3270" y="11982"/>
                    <a:pt x="1095" y="6697"/>
                    <a:pt x="4177" y="3615"/>
                  </a:cubicBezTo>
                  <a:cubicBezTo>
                    <a:pt x="5173" y="2620"/>
                    <a:pt x="6396" y="2174"/>
                    <a:pt x="7597" y="2174"/>
                  </a:cubicBezTo>
                  <a:close/>
                  <a:moveTo>
                    <a:pt x="7634"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4" y="0"/>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5"/>
            <p:cNvSpPr/>
            <p:nvPr/>
          </p:nvSpPr>
          <p:spPr>
            <a:xfrm flipH="1">
              <a:off x="1937248" y="4398306"/>
              <a:ext cx="610417" cy="566845"/>
            </a:xfrm>
            <a:custGeom>
              <a:avLst/>
              <a:gdLst/>
              <a:ahLst/>
              <a:cxnLst/>
              <a:rect l="l" t="t" r="r" b="b"/>
              <a:pathLst>
                <a:path w="16419" h="15247" extrusionOk="0">
                  <a:moveTo>
                    <a:pt x="7965" y="1090"/>
                  </a:moveTo>
                  <a:cubicBezTo>
                    <a:pt x="8829" y="1090"/>
                    <a:pt x="9693" y="1263"/>
                    <a:pt x="10499" y="1594"/>
                  </a:cubicBezTo>
                  <a:cubicBezTo>
                    <a:pt x="13567" y="2890"/>
                    <a:pt x="15151" y="6304"/>
                    <a:pt x="14172" y="9486"/>
                  </a:cubicBezTo>
                  <a:cubicBezTo>
                    <a:pt x="13322" y="12246"/>
                    <a:pt x="10774" y="14052"/>
                    <a:pt x="7990" y="14052"/>
                  </a:cubicBezTo>
                  <a:cubicBezTo>
                    <a:pt x="7563" y="14052"/>
                    <a:pt x="7130" y="14010"/>
                    <a:pt x="6697" y="13922"/>
                  </a:cubicBezTo>
                  <a:cubicBezTo>
                    <a:pt x="3428" y="13259"/>
                    <a:pt x="1196" y="10249"/>
                    <a:pt x="1527" y="6937"/>
                  </a:cubicBezTo>
                  <a:cubicBezTo>
                    <a:pt x="1844" y="3625"/>
                    <a:pt x="4638" y="1090"/>
                    <a:pt x="7965" y="1090"/>
                  </a:cubicBezTo>
                  <a:close/>
                  <a:moveTo>
                    <a:pt x="7993" y="1"/>
                  </a:moveTo>
                  <a:cubicBezTo>
                    <a:pt x="7489" y="1"/>
                    <a:pt x="6978" y="51"/>
                    <a:pt x="6467" y="154"/>
                  </a:cubicBezTo>
                  <a:cubicBezTo>
                    <a:pt x="2622" y="917"/>
                    <a:pt x="1" y="4475"/>
                    <a:pt x="389" y="8377"/>
                  </a:cubicBezTo>
                  <a:cubicBezTo>
                    <a:pt x="764" y="12266"/>
                    <a:pt x="4047" y="15247"/>
                    <a:pt x="7965" y="15247"/>
                  </a:cubicBezTo>
                  <a:cubicBezTo>
                    <a:pt x="8987" y="15247"/>
                    <a:pt x="9995" y="15045"/>
                    <a:pt x="10946" y="14642"/>
                  </a:cubicBezTo>
                  <a:cubicBezTo>
                    <a:pt x="14546"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5"/>
            <p:cNvSpPr/>
            <p:nvPr/>
          </p:nvSpPr>
          <p:spPr>
            <a:xfrm flipH="1">
              <a:off x="2166410" y="4617096"/>
              <a:ext cx="148896" cy="127556"/>
            </a:xfrm>
            <a:custGeom>
              <a:avLst/>
              <a:gdLst/>
              <a:ahLst/>
              <a:cxnLst/>
              <a:rect l="l" t="t" r="r" b="b"/>
              <a:pathLst>
                <a:path w="4005" h="3431" extrusionOk="0">
                  <a:moveTo>
                    <a:pt x="1715" y="1"/>
                  </a:moveTo>
                  <a:cubicBezTo>
                    <a:pt x="764" y="1"/>
                    <a:pt x="1" y="764"/>
                    <a:pt x="1" y="1715"/>
                  </a:cubicBezTo>
                  <a:cubicBezTo>
                    <a:pt x="1" y="2747"/>
                    <a:pt x="844" y="3430"/>
                    <a:pt x="1724" y="3430"/>
                  </a:cubicBezTo>
                  <a:cubicBezTo>
                    <a:pt x="2145" y="3430"/>
                    <a:pt x="2575" y="3274"/>
                    <a:pt x="2924" y="2924"/>
                  </a:cubicBezTo>
                  <a:cubicBezTo>
                    <a:pt x="4004" y="1844"/>
                    <a:pt x="3241" y="1"/>
                    <a:pt x="1715"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5"/>
            <p:cNvSpPr/>
            <p:nvPr/>
          </p:nvSpPr>
          <p:spPr>
            <a:xfrm flipH="1">
              <a:off x="1038334" y="3061217"/>
              <a:ext cx="596996" cy="477099"/>
            </a:xfrm>
            <a:custGeom>
              <a:avLst/>
              <a:gdLst/>
              <a:ahLst/>
              <a:cxnLst/>
              <a:rect l="l" t="t" r="r" b="b"/>
              <a:pathLst>
                <a:path w="16058" h="12833" extrusionOk="0">
                  <a:moveTo>
                    <a:pt x="3932" y="1"/>
                  </a:moveTo>
                  <a:cubicBezTo>
                    <a:pt x="1772" y="1"/>
                    <a:pt x="0" y="1758"/>
                    <a:pt x="0" y="3932"/>
                  </a:cubicBezTo>
                  <a:lnTo>
                    <a:pt x="0" y="12832"/>
                  </a:lnTo>
                  <a:lnTo>
                    <a:pt x="1685" y="12832"/>
                  </a:lnTo>
                  <a:lnTo>
                    <a:pt x="1685" y="3932"/>
                  </a:lnTo>
                  <a:cubicBezTo>
                    <a:pt x="1685" y="2694"/>
                    <a:pt x="2693" y="1686"/>
                    <a:pt x="3932" y="1686"/>
                  </a:cubicBezTo>
                  <a:lnTo>
                    <a:pt x="15208" y="1686"/>
                  </a:lnTo>
                  <a:cubicBezTo>
                    <a:pt x="15669" y="1686"/>
                    <a:pt x="16058" y="1311"/>
                    <a:pt x="16058" y="850"/>
                  </a:cubicBezTo>
                  <a:cubicBezTo>
                    <a:pt x="16058" y="375"/>
                    <a:pt x="15669" y="1"/>
                    <a:pt x="15208"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5"/>
            <p:cNvSpPr/>
            <p:nvPr/>
          </p:nvSpPr>
          <p:spPr>
            <a:xfrm flipH="1">
              <a:off x="1241769" y="3252384"/>
              <a:ext cx="651090" cy="140308"/>
            </a:xfrm>
            <a:custGeom>
              <a:avLst/>
              <a:gdLst/>
              <a:ahLst/>
              <a:cxnLst/>
              <a:rect l="l" t="t" r="r" b="b"/>
              <a:pathLst>
                <a:path w="17513" h="3774" extrusionOk="0">
                  <a:moveTo>
                    <a:pt x="1037" y="0"/>
                  </a:moveTo>
                  <a:cubicBezTo>
                    <a:pt x="461" y="0"/>
                    <a:pt x="0" y="461"/>
                    <a:pt x="0" y="1051"/>
                  </a:cubicBezTo>
                  <a:lnTo>
                    <a:pt x="0" y="2736"/>
                  </a:lnTo>
                  <a:cubicBezTo>
                    <a:pt x="0" y="3312"/>
                    <a:pt x="461" y="3773"/>
                    <a:pt x="1037" y="3773"/>
                  </a:cubicBezTo>
                  <a:lnTo>
                    <a:pt x="16461" y="3773"/>
                  </a:lnTo>
                  <a:cubicBezTo>
                    <a:pt x="17052" y="3773"/>
                    <a:pt x="17512" y="3312"/>
                    <a:pt x="17512" y="2736"/>
                  </a:cubicBezTo>
                  <a:lnTo>
                    <a:pt x="17512" y="1051"/>
                  </a:lnTo>
                  <a:cubicBezTo>
                    <a:pt x="17512" y="461"/>
                    <a:pt x="17052" y="0"/>
                    <a:pt x="16461"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5"/>
            <p:cNvSpPr/>
            <p:nvPr/>
          </p:nvSpPr>
          <p:spPr>
            <a:xfrm flipH="1">
              <a:off x="1160387" y="3068727"/>
              <a:ext cx="171388" cy="119228"/>
            </a:xfrm>
            <a:custGeom>
              <a:avLst/>
              <a:gdLst/>
              <a:ahLst/>
              <a:cxnLst/>
              <a:rect l="l" t="t" r="r" b="b"/>
              <a:pathLst>
                <a:path w="4610" h="3207" extrusionOk="0">
                  <a:moveTo>
                    <a:pt x="1427" y="0"/>
                  </a:moveTo>
                  <a:cubicBezTo>
                    <a:pt x="1311" y="0"/>
                    <a:pt x="1182" y="29"/>
                    <a:pt x="1095" y="116"/>
                  </a:cubicBezTo>
                  <a:cubicBezTo>
                    <a:pt x="937" y="274"/>
                    <a:pt x="1" y="2621"/>
                    <a:pt x="44" y="2679"/>
                  </a:cubicBezTo>
                  <a:cubicBezTo>
                    <a:pt x="166" y="2814"/>
                    <a:pt x="421" y="2852"/>
                    <a:pt x="665" y="2852"/>
                  </a:cubicBezTo>
                  <a:cubicBezTo>
                    <a:pt x="967" y="2852"/>
                    <a:pt x="1254" y="2794"/>
                    <a:pt x="1254" y="2794"/>
                  </a:cubicBezTo>
                  <a:cubicBezTo>
                    <a:pt x="1254" y="2794"/>
                    <a:pt x="1686" y="3082"/>
                    <a:pt x="1888" y="3183"/>
                  </a:cubicBezTo>
                  <a:cubicBezTo>
                    <a:pt x="1918" y="3200"/>
                    <a:pt x="1951" y="3207"/>
                    <a:pt x="1983" y="3207"/>
                  </a:cubicBezTo>
                  <a:cubicBezTo>
                    <a:pt x="2180" y="3207"/>
                    <a:pt x="2392" y="2953"/>
                    <a:pt x="2392" y="2953"/>
                  </a:cubicBezTo>
                  <a:cubicBezTo>
                    <a:pt x="2608" y="3025"/>
                    <a:pt x="2824" y="3082"/>
                    <a:pt x="3040" y="3097"/>
                  </a:cubicBezTo>
                  <a:cubicBezTo>
                    <a:pt x="3155" y="3068"/>
                    <a:pt x="3342" y="2737"/>
                    <a:pt x="3342" y="2737"/>
                  </a:cubicBezTo>
                  <a:lnTo>
                    <a:pt x="3630" y="2780"/>
                  </a:lnTo>
                  <a:lnTo>
                    <a:pt x="4091" y="2866"/>
                  </a:lnTo>
                  <a:cubicBezTo>
                    <a:pt x="4221" y="2665"/>
                    <a:pt x="4321" y="2449"/>
                    <a:pt x="4393" y="2218"/>
                  </a:cubicBezTo>
                  <a:cubicBezTo>
                    <a:pt x="4437" y="1973"/>
                    <a:pt x="4609" y="879"/>
                    <a:pt x="4480" y="677"/>
                  </a:cubicBezTo>
                  <a:cubicBezTo>
                    <a:pt x="4404" y="602"/>
                    <a:pt x="4307" y="559"/>
                    <a:pt x="4197" y="559"/>
                  </a:cubicBezTo>
                  <a:cubicBezTo>
                    <a:pt x="4181" y="559"/>
                    <a:pt x="4165" y="560"/>
                    <a:pt x="4149" y="562"/>
                  </a:cubicBezTo>
                  <a:cubicBezTo>
                    <a:pt x="4127" y="560"/>
                    <a:pt x="4105" y="558"/>
                    <a:pt x="4084" y="558"/>
                  </a:cubicBezTo>
                  <a:cubicBezTo>
                    <a:pt x="3976" y="558"/>
                    <a:pt x="3870" y="588"/>
                    <a:pt x="3774" y="648"/>
                  </a:cubicBezTo>
                  <a:cubicBezTo>
                    <a:pt x="3688" y="721"/>
                    <a:pt x="3673" y="1383"/>
                    <a:pt x="3673" y="1441"/>
                  </a:cubicBezTo>
                  <a:cubicBezTo>
                    <a:pt x="3673" y="1441"/>
                    <a:pt x="3572" y="1239"/>
                    <a:pt x="3486" y="1081"/>
                  </a:cubicBezTo>
                  <a:cubicBezTo>
                    <a:pt x="3385" y="951"/>
                    <a:pt x="3227" y="865"/>
                    <a:pt x="3054" y="850"/>
                  </a:cubicBezTo>
                  <a:cubicBezTo>
                    <a:pt x="2996" y="836"/>
                    <a:pt x="2924" y="836"/>
                    <a:pt x="2852" y="821"/>
                  </a:cubicBezTo>
                  <a:cubicBezTo>
                    <a:pt x="2780" y="677"/>
                    <a:pt x="1931" y="677"/>
                    <a:pt x="1931" y="677"/>
                  </a:cubicBezTo>
                  <a:cubicBezTo>
                    <a:pt x="1945" y="519"/>
                    <a:pt x="1916" y="360"/>
                    <a:pt x="1873" y="216"/>
                  </a:cubicBezTo>
                  <a:cubicBezTo>
                    <a:pt x="1859" y="188"/>
                    <a:pt x="1844" y="159"/>
                    <a:pt x="1830" y="144"/>
                  </a:cubicBezTo>
                  <a:cubicBezTo>
                    <a:pt x="1715" y="44"/>
                    <a:pt x="1571" y="0"/>
                    <a:pt x="1427"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5"/>
            <p:cNvSpPr/>
            <p:nvPr/>
          </p:nvSpPr>
          <p:spPr>
            <a:xfrm flipH="1">
              <a:off x="1259428" y="3076757"/>
              <a:ext cx="21451" cy="71232"/>
            </a:xfrm>
            <a:custGeom>
              <a:avLst/>
              <a:gdLst/>
              <a:ahLst/>
              <a:cxnLst/>
              <a:rect l="l" t="t" r="r" b="b"/>
              <a:pathLst>
                <a:path w="577" h="1916" extrusionOk="0">
                  <a:moveTo>
                    <a:pt x="504" y="0"/>
                  </a:moveTo>
                  <a:cubicBezTo>
                    <a:pt x="432" y="188"/>
                    <a:pt x="274" y="447"/>
                    <a:pt x="158" y="821"/>
                  </a:cubicBezTo>
                  <a:cubicBezTo>
                    <a:pt x="29" y="1181"/>
                    <a:pt x="0" y="1556"/>
                    <a:pt x="58" y="1916"/>
                  </a:cubicBezTo>
                  <a:lnTo>
                    <a:pt x="562" y="461"/>
                  </a:lnTo>
                  <a:cubicBezTo>
                    <a:pt x="576" y="303"/>
                    <a:pt x="547" y="144"/>
                    <a:pt x="504"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5"/>
            <p:cNvSpPr/>
            <p:nvPr/>
          </p:nvSpPr>
          <p:spPr>
            <a:xfrm flipH="1">
              <a:off x="1212324" y="3099250"/>
              <a:ext cx="26805" cy="58926"/>
            </a:xfrm>
            <a:custGeom>
              <a:avLst/>
              <a:gdLst/>
              <a:ahLst/>
              <a:cxnLst/>
              <a:rect l="l" t="t" r="r" b="b"/>
              <a:pathLst>
                <a:path w="721" h="1585" extrusionOk="0">
                  <a:moveTo>
                    <a:pt x="360" y="0"/>
                  </a:moveTo>
                  <a:cubicBezTo>
                    <a:pt x="360" y="0"/>
                    <a:pt x="159" y="1037"/>
                    <a:pt x="0" y="1584"/>
                  </a:cubicBezTo>
                  <a:cubicBezTo>
                    <a:pt x="346" y="1138"/>
                    <a:pt x="720" y="879"/>
                    <a:pt x="562" y="29"/>
                  </a:cubicBezTo>
                  <a:cubicBezTo>
                    <a:pt x="504" y="15"/>
                    <a:pt x="432" y="15"/>
                    <a:pt x="360"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5"/>
            <p:cNvSpPr/>
            <p:nvPr/>
          </p:nvSpPr>
          <p:spPr>
            <a:xfrm flipH="1">
              <a:off x="1180240" y="3092744"/>
              <a:ext cx="27288" cy="79337"/>
            </a:xfrm>
            <a:custGeom>
              <a:avLst/>
              <a:gdLst/>
              <a:ahLst/>
              <a:cxnLst/>
              <a:rect l="l" t="t" r="r" b="b"/>
              <a:pathLst>
                <a:path w="734" h="2134" extrusionOk="0">
                  <a:moveTo>
                    <a:pt x="435" y="1"/>
                  </a:moveTo>
                  <a:cubicBezTo>
                    <a:pt x="434" y="1"/>
                    <a:pt x="433" y="1"/>
                    <a:pt x="432" y="2"/>
                  </a:cubicBezTo>
                  <a:cubicBezTo>
                    <a:pt x="360" y="75"/>
                    <a:pt x="346" y="737"/>
                    <a:pt x="346" y="795"/>
                  </a:cubicBezTo>
                  <a:cubicBezTo>
                    <a:pt x="374" y="953"/>
                    <a:pt x="403" y="1126"/>
                    <a:pt x="389" y="1284"/>
                  </a:cubicBezTo>
                  <a:cubicBezTo>
                    <a:pt x="389" y="1529"/>
                    <a:pt x="0" y="2091"/>
                    <a:pt x="0" y="2091"/>
                  </a:cubicBezTo>
                  <a:lnTo>
                    <a:pt x="288" y="2134"/>
                  </a:lnTo>
                  <a:cubicBezTo>
                    <a:pt x="446" y="1947"/>
                    <a:pt x="562" y="1731"/>
                    <a:pt x="677" y="1515"/>
                  </a:cubicBezTo>
                  <a:cubicBezTo>
                    <a:pt x="733" y="1373"/>
                    <a:pt x="485" y="1"/>
                    <a:pt x="435"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5"/>
            <p:cNvSpPr/>
            <p:nvPr/>
          </p:nvSpPr>
          <p:spPr>
            <a:xfrm flipH="1">
              <a:off x="617484" y="3061217"/>
              <a:ext cx="596476" cy="477099"/>
            </a:xfrm>
            <a:custGeom>
              <a:avLst/>
              <a:gdLst/>
              <a:ahLst/>
              <a:cxnLst/>
              <a:rect l="l" t="t" r="r" b="b"/>
              <a:pathLst>
                <a:path w="16044" h="12833" extrusionOk="0">
                  <a:moveTo>
                    <a:pt x="3932" y="1"/>
                  </a:moveTo>
                  <a:cubicBezTo>
                    <a:pt x="1757" y="1"/>
                    <a:pt x="0" y="1758"/>
                    <a:pt x="0" y="3932"/>
                  </a:cubicBezTo>
                  <a:lnTo>
                    <a:pt x="0" y="12832"/>
                  </a:lnTo>
                  <a:lnTo>
                    <a:pt x="1671" y="12832"/>
                  </a:lnTo>
                  <a:lnTo>
                    <a:pt x="1671" y="3932"/>
                  </a:lnTo>
                  <a:cubicBezTo>
                    <a:pt x="1671" y="2694"/>
                    <a:pt x="2679" y="1686"/>
                    <a:pt x="3932" y="1686"/>
                  </a:cubicBezTo>
                  <a:lnTo>
                    <a:pt x="15194" y="1686"/>
                  </a:lnTo>
                  <a:cubicBezTo>
                    <a:pt x="15669" y="1686"/>
                    <a:pt x="16043" y="1311"/>
                    <a:pt x="16043" y="850"/>
                  </a:cubicBezTo>
                  <a:cubicBezTo>
                    <a:pt x="16043" y="375"/>
                    <a:pt x="15669" y="1"/>
                    <a:pt x="15194"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5"/>
            <p:cNvSpPr/>
            <p:nvPr/>
          </p:nvSpPr>
          <p:spPr>
            <a:xfrm flipH="1">
              <a:off x="1557666" y="3316069"/>
              <a:ext cx="1085843" cy="1411369"/>
            </a:xfrm>
            <a:custGeom>
              <a:avLst/>
              <a:gdLst/>
              <a:ahLst/>
              <a:cxnLst/>
              <a:rect l="l" t="t" r="r" b="b"/>
              <a:pathLst>
                <a:path w="29207" h="37963" extrusionOk="0">
                  <a:moveTo>
                    <a:pt x="26686" y="2521"/>
                  </a:moveTo>
                  <a:lnTo>
                    <a:pt x="26686" y="35442"/>
                  </a:lnTo>
                  <a:lnTo>
                    <a:pt x="4609" y="35442"/>
                  </a:lnTo>
                  <a:cubicBezTo>
                    <a:pt x="3457" y="35442"/>
                    <a:pt x="2521" y="34506"/>
                    <a:pt x="2521" y="33354"/>
                  </a:cubicBezTo>
                  <a:lnTo>
                    <a:pt x="2521" y="2521"/>
                  </a:lnTo>
                  <a:close/>
                  <a:moveTo>
                    <a:pt x="1" y="1"/>
                  </a:moveTo>
                  <a:lnTo>
                    <a:pt x="1" y="35932"/>
                  </a:lnTo>
                  <a:cubicBezTo>
                    <a:pt x="1" y="37055"/>
                    <a:pt x="923" y="37963"/>
                    <a:pt x="2046" y="37963"/>
                  </a:cubicBezTo>
                  <a:lnTo>
                    <a:pt x="29207" y="37963"/>
                  </a:lnTo>
                  <a:lnTo>
                    <a:pt x="29207" y="1"/>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5"/>
            <p:cNvSpPr/>
            <p:nvPr/>
          </p:nvSpPr>
          <p:spPr>
            <a:xfrm flipH="1">
              <a:off x="1137374" y="3316069"/>
              <a:ext cx="1086364" cy="1411369"/>
            </a:xfrm>
            <a:custGeom>
              <a:avLst/>
              <a:gdLst/>
              <a:ahLst/>
              <a:cxnLst/>
              <a:rect l="l" t="t" r="r" b="b"/>
              <a:pathLst>
                <a:path w="29221" h="37963" extrusionOk="0">
                  <a:moveTo>
                    <a:pt x="26686" y="2521"/>
                  </a:moveTo>
                  <a:lnTo>
                    <a:pt x="26686" y="33873"/>
                  </a:lnTo>
                  <a:cubicBezTo>
                    <a:pt x="26686" y="34737"/>
                    <a:pt x="25995" y="35442"/>
                    <a:pt x="25116" y="35442"/>
                  </a:cubicBezTo>
                  <a:lnTo>
                    <a:pt x="2521" y="35442"/>
                  </a:lnTo>
                  <a:lnTo>
                    <a:pt x="2535" y="2521"/>
                  </a:lnTo>
                  <a:close/>
                  <a:moveTo>
                    <a:pt x="0" y="1"/>
                  </a:moveTo>
                  <a:lnTo>
                    <a:pt x="0" y="37963"/>
                  </a:lnTo>
                  <a:lnTo>
                    <a:pt x="26988" y="37963"/>
                  </a:lnTo>
                  <a:cubicBezTo>
                    <a:pt x="28213" y="37963"/>
                    <a:pt x="29206" y="36969"/>
                    <a:pt x="29221" y="35745"/>
                  </a:cubicBezTo>
                  <a:lnTo>
                    <a:pt x="29221" y="1"/>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5"/>
            <p:cNvSpPr/>
            <p:nvPr/>
          </p:nvSpPr>
          <p:spPr>
            <a:xfrm flipH="1">
              <a:off x="1137895" y="3316069"/>
              <a:ext cx="1505614" cy="304707"/>
            </a:xfrm>
            <a:custGeom>
              <a:avLst/>
              <a:gdLst/>
              <a:ahLst/>
              <a:cxnLst/>
              <a:rect l="l" t="t" r="r" b="b"/>
              <a:pathLst>
                <a:path w="40498" h="8196" extrusionOk="0">
                  <a:moveTo>
                    <a:pt x="1" y="1"/>
                  </a:moveTo>
                  <a:lnTo>
                    <a:pt x="1" y="8195"/>
                  </a:lnTo>
                  <a:lnTo>
                    <a:pt x="40497" y="8195"/>
                  </a:lnTo>
                  <a:lnTo>
                    <a:pt x="40497" y="1"/>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5"/>
            <p:cNvSpPr/>
            <p:nvPr/>
          </p:nvSpPr>
          <p:spPr>
            <a:xfrm flipH="1">
              <a:off x="1137895" y="3316069"/>
              <a:ext cx="989479" cy="304707"/>
            </a:xfrm>
            <a:custGeom>
              <a:avLst/>
              <a:gdLst/>
              <a:ahLst/>
              <a:cxnLst/>
              <a:rect l="l" t="t" r="r" b="b"/>
              <a:pathLst>
                <a:path w="26615" h="8196" extrusionOk="0">
                  <a:moveTo>
                    <a:pt x="1" y="1"/>
                  </a:moveTo>
                  <a:lnTo>
                    <a:pt x="1" y="8195"/>
                  </a:lnTo>
                  <a:lnTo>
                    <a:pt x="26614" y="8195"/>
                  </a:lnTo>
                  <a:lnTo>
                    <a:pt x="26614" y="1"/>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35"/>
            <p:cNvSpPr/>
            <p:nvPr/>
          </p:nvSpPr>
          <p:spPr>
            <a:xfrm flipH="1">
              <a:off x="1695260" y="4405109"/>
              <a:ext cx="26805" cy="551491"/>
            </a:xfrm>
            <a:custGeom>
              <a:avLst/>
              <a:gdLst/>
              <a:ahLst/>
              <a:cxnLst/>
              <a:rect l="l" t="t" r="r" b="b"/>
              <a:pathLst>
                <a:path w="721" h="14834" extrusionOk="0">
                  <a:moveTo>
                    <a:pt x="332" y="0"/>
                  </a:moveTo>
                  <a:cubicBezTo>
                    <a:pt x="144" y="0"/>
                    <a:pt x="0" y="144"/>
                    <a:pt x="0" y="331"/>
                  </a:cubicBezTo>
                  <a:lnTo>
                    <a:pt x="58" y="14488"/>
                  </a:lnTo>
                  <a:cubicBezTo>
                    <a:pt x="58" y="14675"/>
                    <a:pt x="202" y="14833"/>
                    <a:pt x="389" y="14833"/>
                  </a:cubicBezTo>
                  <a:cubicBezTo>
                    <a:pt x="576" y="14833"/>
                    <a:pt x="720" y="14675"/>
                    <a:pt x="720" y="14488"/>
                  </a:cubicBezTo>
                  <a:lnTo>
                    <a:pt x="663" y="331"/>
                  </a:lnTo>
                  <a:cubicBezTo>
                    <a:pt x="663" y="144"/>
                    <a:pt x="519" y="0"/>
                    <a:pt x="332"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35"/>
            <p:cNvSpPr/>
            <p:nvPr/>
          </p:nvSpPr>
          <p:spPr>
            <a:xfrm flipH="1">
              <a:off x="1505246" y="4480989"/>
              <a:ext cx="405272" cy="399026"/>
            </a:xfrm>
            <a:custGeom>
              <a:avLst/>
              <a:gdLst/>
              <a:ahLst/>
              <a:cxnLst/>
              <a:rect l="l" t="t" r="r" b="b"/>
              <a:pathLst>
                <a:path w="10901" h="10733" extrusionOk="0">
                  <a:moveTo>
                    <a:pt x="10417" y="0"/>
                  </a:moveTo>
                  <a:cubicBezTo>
                    <a:pt x="10338" y="0"/>
                    <a:pt x="10255" y="31"/>
                    <a:pt x="10182" y="105"/>
                  </a:cubicBezTo>
                  <a:lnTo>
                    <a:pt x="202" y="10157"/>
                  </a:lnTo>
                  <a:cubicBezTo>
                    <a:pt x="0" y="10373"/>
                    <a:pt x="144" y="10733"/>
                    <a:pt x="447" y="10733"/>
                  </a:cubicBezTo>
                  <a:cubicBezTo>
                    <a:pt x="533" y="10733"/>
                    <a:pt x="619" y="10690"/>
                    <a:pt x="677" y="10632"/>
                  </a:cubicBezTo>
                  <a:lnTo>
                    <a:pt x="10657" y="580"/>
                  </a:lnTo>
                  <a:cubicBezTo>
                    <a:pt x="10900" y="337"/>
                    <a:pt x="10677" y="0"/>
                    <a:pt x="10417"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5"/>
            <p:cNvSpPr/>
            <p:nvPr/>
          </p:nvSpPr>
          <p:spPr>
            <a:xfrm flipH="1">
              <a:off x="1428623" y="4666913"/>
              <a:ext cx="560079" cy="27325"/>
            </a:xfrm>
            <a:custGeom>
              <a:avLst/>
              <a:gdLst/>
              <a:ahLst/>
              <a:cxnLst/>
              <a:rect l="l" t="t" r="r" b="b"/>
              <a:pathLst>
                <a:path w="15065" h="735" extrusionOk="0">
                  <a:moveTo>
                    <a:pt x="14618" y="0"/>
                  </a:moveTo>
                  <a:lnTo>
                    <a:pt x="447" y="58"/>
                  </a:lnTo>
                  <a:cubicBezTo>
                    <a:pt x="1" y="58"/>
                    <a:pt x="1" y="735"/>
                    <a:pt x="447" y="735"/>
                  </a:cubicBezTo>
                  <a:lnTo>
                    <a:pt x="14618" y="677"/>
                  </a:lnTo>
                  <a:cubicBezTo>
                    <a:pt x="15064" y="677"/>
                    <a:pt x="15064" y="0"/>
                    <a:pt x="14618"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35"/>
            <p:cNvSpPr/>
            <p:nvPr/>
          </p:nvSpPr>
          <p:spPr>
            <a:xfrm flipH="1">
              <a:off x="1505209" y="4482587"/>
              <a:ext cx="408358" cy="395829"/>
            </a:xfrm>
            <a:custGeom>
              <a:avLst/>
              <a:gdLst/>
              <a:ahLst/>
              <a:cxnLst/>
              <a:rect l="l" t="t" r="r" b="b"/>
              <a:pathLst>
                <a:path w="10984" h="10647" extrusionOk="0">
                  <a:moveTo>
                    <a:pt x="481" y="1"/>
                  </a:moveTo>
                  <a:cubicBezTo>
                    <a:pt x="222" y="1"/>
                    <a:pt x="1" y="337"/>
                    <a:pt x="255" y="580"/>
                  </a:cubicBezTo>
                  <a:lnTo>
                    <a:pt x="10307" y="10560"/>
                  </a:lnTo>
                  <a:cubicBezTo>
                    <a:pt x="10365" y="10618"/>
                    <a:pt x="10451" y="10647"/>
                    <a:pt x="10537" y="10647"/>
                  </a:cubicBezTo>
                  <a:cubicBezTo>
                    <a:pt x="10840" y="10647"/>
                    <a:pt x="10984" y="10287"/>
                    <a:pt x="10768" y="10071"/>
                  </a:cubicBezTo>
                  <a:lnTo>
                    <a:pt x="716" y="105"/>
                  </a:lnTo>
                  <a:cubicBezTo>
                    <a:pt x="642" y="31"/>
                    <a:pt x="560" y="1"/>
                    <a:pt x="481"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35"/>
            <p:cNvSpPr/>
            <p:nvPr/>
          </p:nvSpPr>
          <p:spPr>
            <a:xfrm flipH="1">
              <a:off x="1445241" y="4417415"/>
              <a:ext cx="547216" cy="526545"/>
            </a:xfrm>
            <a:custGeom>
              <a:avLst/>
              <a:gdLst/>
              <a:ahLst/>
              <a:cxnLst/>
              <a:rect l="l" t="t" r="r" b="b"/>
              <a:pathLst>
                <a:path w="14719" h="14163" extrusionOk="0">
                  <a:moveTo>
                    <a:pt x="7597" y="2174"/>
                  </a:moveTo>
                  <a:cubicBezTo>
                    <a:pt x="10114" y="2174"/>
                    <a:pt x="12530" y="4131"/>
                    <a:pt x="12530" y="7086"/>
                  </a:cubicBezTo>
                  <a:cubicBezTo>
                    <a:pt x="12530" y="9779"/>
                    <a:pt x="10341" y="11982"/>
                    <a:pt x="7633" y="11982"/>
                  </a:cubicBezTo>
                  <a:cubicBezTo>
                    <a:pt x="3270" y="11982"/>
                    <a:pt x="1095" y="6697"/>
                    <a:pt x="4177" y="3615"/>
                  </a:cubicBezTo>
                  <a:cubicBezTo>
                    <a:pt x="5173" y="2620"/>
                    <a:pt x="6396" y="2174"/>
                    <a:pt x="7597" y="2174"/>
                  </a:cubicBezTo>
                  <a:close/>
                  <a:moveTo>
                    <a:pt x="7633" y="0"/>
                  </a:moveTo>
                  <a:cubicBezTo>
                    <a:pt x="4768" y="0"/>
                    <a:pt x="2190" y="1728"/>
                    <a:pt x="1095" y="4378"/>
                  </a:cubicBezTo>
                  <a:cubicBezTo>
                    <a:pt x="1" y="7014"/>
                    <a:pt x="606" y="10067"/>
                    <a:pt x="2622" y="12083"/>
                  </a:cubicBezTo>
                  <a:cubicBezTo>
                    <a:pt x="3981" y="13442"/>
                    <a:pt x="5791" y="14162"/>
                    <a:pt x="7634" y="14162"/>
                  </a:cubicBezTo>
                  <a:cubicBezTo>
                    <a:pt x="8545" y="14162"/>
                    <a:pt x="9464" y="13986"/>
                    <a:pt x="10341" y="13624"/>
                  </a:cubicBezTo>
                  <a:cubicBezTo>
                    <a:pt x="12991" y="12529"/>
                    <a:pt x="14719" y="9952"/>
                    <a:pt x="14719" y="7086"/>
                  </a:cubicBezTo>
                  <a:cubicBezTo>
                    <a:pt x="14719" y="3169"/>
                    <a:pt x="11551" y="0"/>
                    <a:pt x="7633" y="0"/>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35"/>
            <p:cNvSpPr/>
            <p:nvPr/>
          </p:nvSpPr>
          <p:spPr>
            <a:xfrm flipH="1">
              <a:off x="1394382" y="4398306"/>
              <a:ext cx="610380" cy="566845"/>
            </a:xfrm>
            <a:custGeom>
              <a:avLst/>
              <a:gdLst/>
              <a:ahLst/>
              <a:cxnLst/>
              <a:rect l="l" t="t" r="r" b="b"/>
              <a:pathLst>
                <a:path w="16418" h="15247" extrusionOk="0">
                  <a:moveTo>
                    <a:pt x="7964" y="1090"/>
                  </a:moveTo>
                  <a:cubicBezTo>
                    <a:pt x="8829" y="1090"/>
                    <a:pt x="9693" y="1263"/>
                    <a:pt x="10499" y="1594"/>
                  </a:cubicBezTo>
                  <a:cubicBezTo>
                    <a:pt x="13567" y="2890"/>
                    <a:pt x="15151" y="6304"/>
                    <a:pt x="14171" y="9486"/>
                  </a:cubicBezTo>
                  <a:cubicBezTo>
                    <a:pt x="13322" y="12246"/>
                    <a:pt x="10774" y="14052"/>
                    <a:pt x="7990" y="14052"/>
                  </a:cubicBezTo>
                  <a:cubicBezTo>
                    <a:pt x="7563" y="14052"/>
                    <a:pt x="7130" y="14010"/>
                    <a:pt x="6697" y="13922"/>
                  </a:cubicBezTo>
                  <a:cubicBezTo>
                    <a:pt x="3428" y="13259"/>
                    <a:pt x="1196" y="10249"/>
                    <a:pt x="1527" y="6937"/>
                  </a:cubicBezTo>
                  <a:cubicBezTo>
                    <a:pt x="1858" y="3625"/>
                    <a:pt x="4638" y="1090"/>
                    <a:pt x="7964" y="1090"/>
                  </a:cubicBezTo>
                  <a:close/>
                  <a:moveTo>
                    <a:pt x="7993" y="1"/>
                  </a:moveTo>
                  <a:cubicBezTo>
                    <a:pt x="7489" y="1"/>
                    <a:pt x="6978" y="51"/>
                    <a:pt x="6467" y="154"/>
                  </a:cubicBezTo>
                  <a:cubicBezTo>
                    <a:pt x="2622" y="917"/>
                    <a:pt x="1" y="4475"/>
                    <a:pt x="389" y="8377"/>
                  </a:cubicBezTo>
                  <a:cubicBezTo>
                    <a:pt x="764" y="12266"/>
                    <a:pt x="4047" y="15247"/>
                    <a:pt x="7964" y="15247"/>
                  </a:cubicBezTo>
                  <a:cubicBezTo>
                    <a:pt x="8987" y="15247"/>
                    <a:pt x="10009" y="15045"/>
                    <a:pt x="10946" y="14642"/>
                  </a:cubicBezTo>
                  <a:cubicBezTo>
                    <a:pt x="14560" y="13130"/>
                    <a:pt x="16418" y="9112"/>
                    <a:pt x="15266" y="5367"/>
                  </a:cubicBezTo>
                  <a:cubicBezTo>
                    <a:pt x="14267" y="2121"/>
                    <a:pt x="11277" y="1"/>
                    <a:pt x="799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35"/>
            <p:cNvSpPr/>
            <p:nvPr/>
          </p:nvSpPr>
          <p:spPr>
            <a:xfrm flipH="1">
              <a:off x="1623507" y="4617096"/>
              <a:ext cx="148896" cy="127556"/>
            </a:xfrm>
            <a:custGeom>
              <a:avLst/>
              <a:gdLst/>
              <a:ahLst/>
              <a:cxnLst/>
              <a:rect l="l" t="t" r="r" b="b"/>
              <a:pathLst>
                <a:path w="4005" h="3431" extrusionOk="0">
                  <a:moveTo>
                    <a:pt x="1714" y="1"/>
                  </a:moveTo>
                  <a:cubicBezTo>
                    <a:pt x="764" y="1"/>
                    <a:pt x="1" y="764"/>
                    <a:pt x="1" y="1715"/>
                  </a:cubicBezTo>
                  <a:cubicBezTo>
                    <a:pt x="1" y="2747"/>
                    <a:pt x="844" y="3430"/>
                    <a:pt x="1724" y="3430"/>
                  </a:cubicBezTo>
                  <a:cubicBezTo>
                    <a:pt x="2145" y="3430"/>
                    <a:pt x="2575" y="3274"/>
                    <a:pt x="2924" y="2924"/>
                  </a:cubicBezTo>
                  <a:cubicBezTo>
                    <a:pt x="4004" y="1844"/>
                    <a:pt x="3241" y="1"/>
                    <a:pt x="1714"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35"/>
            <p:cNvSpPr/>
            <p:nvPr/>
          </p:nvSpPr>
          <p:spPr>
            <a:xfrm flipH="1">
              <a:off x="1678679" y="4650853"/>
              <a:ext cx="69633" cy="59633"/>
            </a:xfrm>
            <a:custGeom>
              <a:avLst/>
              <a:gdLst/>
              <a:ahLst/>
              <a:cxnLst/>
              <a:rect l="l" t="t" r="r" b="b"/>
              <a:pathLst>
                <a:path w="1873" h="1604" extrusionOk="0">
                  <a:moveTo>
                    <a:pt x="1066" y="0"/>
                  </a:moveTo>
                  <a:cubicBezTo>
                    <a:pt x="346" y="0"/>
                    <a:pt x="1" y="864"/>
                    <a:pt x="505" y="1368"/>
                  </a:cubicBezTo>
                  <a:cubicBezTo>
                    <a:pt x="668" y="1531"/>
                    <a:pt x="868" y="1604"/>
                    <a:pt x="1065" y="1604"/>
                  </a:cubicBezTo>
                  <a:cubicBezTo>
                    <a:pt x="1477" y="1604"/>
                    <a:pt x="1873" y="1284"/>
                    <a:pt x="1873" y="807"/>
                  </a:cubicBezTo>
                  <a:cubicBezTo>
                    <a:pt x="1873" y="360"/>
                    <a:pt x="1513" y="0"/>
                    <a:pt x="106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35"/>
            <p:cNvSpPr/>
            <p:nvPr/>
          </p:nvSpPr>
          <p:spPr>
            <a:xfrm flipH="1">
              <a:off x="819358" y="4651894"/>
              <a:ext cx="366236" cy="313778"/>
            </a:xfrm>
            <a:custGeom>
              <a:avLst/>
              <a:gdLst/>
              <a:ahLst/>
              <a:cxnLst/>
              <a:rect l="l" t="t" r="r" b="b"/>
              <a:pathLst>
                <a:path w="9851" h="8440" extrusionOk="0">
                  <a:moveTo>
                    <a:pt x="5631" y="1"/>
                  </a:moveTo>
                  <a:cubicBezTo>
                    <a:pt x="1887" y="1"/>
                    <a:pt x="0" y="4537"/>
                    <a:pt x="2665" y="7202"/>
                  </a:cubicBezTo>
                  <a:cubicBezTo>
                    <a:pt x="3520" y="8057"/>
                    <a:pt x="4572" y="8440"/>
                    <a:pt x="5605" y="8440"/>
                  </a:cubicBezTo>
                  <a:cubicBezTo>
                    <a:pt x="7771" y="8440"/>
                    <a:pt x="9851" y="6756"/>
                    <a:pt x="9851" y="4221"/>
                  </a:cubicBezTo>
                  <a:cubicBezTo>
                    <a:pt x="9851" y="1888"/>
                    <a:pt x="7964" y="1"/>
                    <a:pt x="5631"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35"/>
            <p:cNvSpPr/>
            <p:nvPr/>
          </p:nvSpPr>
          <p:spPr>
            <a:xfrm flipH="1">
              <a:off x="886798" y="4741863"/>
              <a:ext cx="155848" cy="133653"/>
            </a:xfrm>
            <a:custGeom>
              <a:avLst/>
              <a:gdLst/>
              <a:ahLst/>
              <a:cxnLst/>
              <a:rect l="l" t="t" r="r" b="b"/>
              <a:pathLst>
                <a:path w="4192" h="3595" extrusionOk="0">
                  <a:moveTo>
                    <a:pt x="1786" y="0"/>
                  </a:moveTo>
                  <a:cubicBezTo>
                    <a:pt x="807" y="0"/>
                    <a:pt x="1" y="807"/>
                    <a:pt x="1" y="1801"/>
                  </a:cubicBezTo>
                  <a:cubicBezTo>
                    <a:pt x="1" y="2882"/>
                    <a:pt x="884" y="3594"/>
                    <a:pt x="1803" y="3594"/>
                  </a:cubicBezTo>
                  <a:cubicBezTo>
                    <a:pt x="2242" y="3594"/>
                    <a:pt x="2690" y="3431"/>
                    <a:pt x="3054" y="3068"/>
                  </a:cubicBezTo>
                  <a:cubicBezTo>
                    <a:pt x="4191" y="1930"/>
                    <a:pt x="3385" y="0"/>
                    <a:pt x="178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5"/>
            <p:cNvSpPr/>
            <p:nvPr/>
          </p:nvSpPr>
          <p:spPr>
            <a:xfrm flipH="1">
              <a:off x="934980" y="4673866"/>
              <a:ext cx="319689" cy="165477"/>
            </a:xfrm>
            <a:custGeom>
              <a:avLst/>
              <a:gdLst/>
              <a:ahLst/>
              <a:cxnLst/>
              <a:rect l="l" t="t" r="r" b="b"/>
              <a:pathLst>
                <a:path w="8599" h="4451" extrusionOk="0">
                  <a:moveTo>
                    <a:pt x="1081" y="0"/>
                  </a:moveTo>
                  <a:cubicBezTo>
                    <a:pt x="476" y="0"/>
                    <a:pt x="1" y="504"/>
                    <a:pt x="1" y="1109"/>
                  </a:cubicBezTo>
                  <a:lnTo>
                    <a:pt x="1" y="3370"/>
                  </a:lnTo>
                  <a:cubicBezTo>
                    <a:pt x="1" y="3975"/>
                    <a:pt x="490" y="4450"/>
                    <a:pt x="1081" y="4450"/>
                  </a:cubicBezTo>
                  <a:lnTo>
                    <a:pt x="7489" y="4450"/>
                  </a:lnTo>
                  <a:cubicBezTo>
                    <a:pt x="8109" y="4450"/>
                    <a:pt x="8598" y="3946"/>
                    <a:pt x="8584" y="3342"/>
                  </a:cubicBezTo>
                  <a:cubicBezTo>
                    <a:pt x="8556" y="2760"/>
                    <a:pt x="8080" y="2290"/>
                    <a:pt x="7501" y="2290"/>
                  </a:cubicBezTo>
                  <a:cubicBezTo>
                    <a:pt x="7492" y="2290"/>
                    <a:pt x="7484" y="2290"/>
                    <a:pt x="7475" y="2290"/>
                  </a:cubicBezTo>
                  <a:lnTo>
                    <a:pt x="2175" y="2290"/>
                  </a:lnTo>
                  <a:lnTo>
                    <a:pt x="2175" y="1109"/>
                  </a:lnTo>
                  <a:cubicBezTo>
                    <a:pt x="2175" y="504"/>
                    <a:pt x="1686" y="0"/>
                    <a:pt x="1081"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5"/>
            <p:cNvSpPr/>
            <p:nvPr/>
          </p:nvSpPr>
          <p:spPr>
            <a:xfrm flipH="1">
              <a:off x="513090" y="3034449"/>
              <a:ext cx="228121" cy="145885"/>
            </a:xfrm>
            <a:custGeom>
              <a:avLst/>
              <a:gdLst/>
              <a:ahLst/>
              <a:cxnLst/>
              <a:rect l="l" t="t" r="r" b="b"/>
              <a:pathLst>
                <a:path w="6136" h="3924" extrusionOk="0">
                  <a:moveTo>
                    <a:pt x="2636" y="1"/>
                  </a:moveTo>
                  <a:cubicBezTo>
                    <a:pt x="1974" y="1"/>
                    <a:pt x="1484" y="44"/>
                    <a:pt x="1412" y="174"/>
                  </a:cubicBezTo>
                  <a:cubicBezTo>
                    <a:pt x="1124" y="606"/>
                    <a:pt x="692" y="922"/>
                    <a:pt x="375" y="1354"/>
                  </a:cubicBezTo>
                  <a:cubicBezTo>
                    <a:pt x="1" y="1887"/>
                    <a:pt x="58" y="2521"/>
                    <a:pt x="15" y="3155"/>
                  </a:cubicBezTo>
                  <a:cubicBezTo>
                    <a:pt x="1" y="3396"/>
                    <a:pt x="1" y="3846"/>
                    <a:pt x="344" y="3846"/>
                  </a:cubicBezTo>
                  <a:cubicBezTo>
                    <a:pt x="350" y="3846"/>
                    <a:pt x="355" y="3846"/>
                    <a:pt x="361" y="3846"/>
                  </a:cubicBezTo>
                  <a:cubicBezTo>
                    <a:pt x="389" y="3846"/>
                    <a:pt x="418" y="3846"/>
                    <a:pt x="433" y="3831"/>
                  </a:cubicBezTo>
                  <a:cubicBezTo>
                    <a:pt x="649" y="3759"/>
                    <a:pt x="735" y="3428"/>
                    <a:pt x="793" y="3255"/>
                  </a:cubicBezTo>
                  <a:cubicBezTo>
                    <a:pt x="922" y="3500"/>
                    <a:pt x="1124" y="3846"/>
                    <a:pt x="1412" y="3904"/>
                  </a:cubicBezTo>
                  <a:cubicBezTo>
                    <a:pt x="1453" y="3914"/>
                    <a:pt x="1501" y="3924"/>
                    <a:pt x="1545" y="3924"/>
                  </a:cubicBezTo>
                  <a:cubicBezTo>
                    <a:pt x="1564" y="3924"/>
                    <a:pt x="1582" y="3922"/>
                    <a:pt x="1599" y="3918"/>
                  </a:cubicBezTo>
                  <a:cubicBezTo>
                    <a:pt x="1714" y="3918"/>
                    <a:pt x="1830" y="3860"/>
                    <a:pt x="1916" y="3774"/>
                  </a:cubicBezTo>
                  <a:cubicBezTo>
                    <a:pt x="2031" y="3846"/>
                    <a:pt x="2175" y="3889"/>
                    <a:pt x="2319" y="3889"/>
                  </a:cubicBezTo>
                  <a:lnTo>
                    <a:pt x="2348" y="3889"/>
                  </a:lnTo>
                  <a:cubicBezTo>
                    <a:pt x="2535" y="3860"/>
                    <a:pt x="2550" y="3644"/>
                    <a:pt x="2550" y="3630"/>
                  </a:cubicBezTo>
                  <a:cubicBezTo>
                    <a:pt x="2651" y="3640"/>
                    <a:pt x="2753" y="3650"/>
                    <a:pt x="2855" y="3650"/>
                  </a:cubicBezTo>
                  <a:cubicBezTo>
                    <a:pt x="2897" y="3650"/>
                    <a:pt x="2939" y="3648"/>
                    <a:pt x="2982" y="3644"/>
                  </a:cubicBezTo>
                  <a:cubicBezTo>
                    <a:pt x="2998" y="3646"/>
                    <a:pt x="3015" y="3647"/>
                    <a:pt x="3032" y="3647"/>
                  </a:cubicBezTo>
                  <a:cubicBezTo>
                    <a:pt x="3144" y="3647"/>
                    <a:pt x="3256" y="3606"/>
                    <a:pt x="3356" y="3543"/>
                  </a:cubicBezTo>
                  <a:cubicBezTo>
                    <a:pt x="3500" y="3399"/>
                    <a:pt x="3990" y="2579"/>
                    <a:pt x="3932" y="2363"/>
                  </a:cubicBezTo>
                  <a:cubicBezTo>
                    <a:pt x="3932" y="2363"/>
                    <a:pt x="5012" y="2219"/>
                    <a:pt x="5171" y="2132"/>
                  </a:cubicBezTo>
                  <a:cubicBezTo>
                    <a:pt x="5185" y="2118"/>
                    <a:pt x="5214" y="2103"/>
                    <a:pt x="5228" y="2103"/>
                  </a:cubicBezTo>
                  <a:cubicBezTo>
                    <a:pt x="6135" y="1556"/>
                    <a:pt x="5775" y="159"/>
                    <a:pt x="4724" y="87"/>
                  </a:cubicBezTo>
                  <a:cubicBezTo>
                    <a:pt x="4018" y="44"/>
                    <a:pt x="3255" y="1"/>
                    <a:pt x="2636"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5"/>
            <p:cNvSpPr/>
            <p:nvPr/>
          </p:nvSpPr>
          <p:spPr>
            <a:xfrm flipH="1">
              <a:off x="669979" y="3109957"/>
              <a:ext cx="32679" cy="68221"/>
            </a:xfrm>
            <a:custGeom>
              <a:avLst/>
              <a:gdLst/>
              <a:ahLst/>
              <a:cxnLst/>
              <a:rect l="l" t="t" r="r" b="b"/>
              <a:pathLst>
                <a:path w="879" h="1835" extrusionOk="0">
                  <a:moveTo>
                    <a:pt x="332" y="0"/>
                  </a:moveTo>
                  <a:lnTo>
                    <a:pt x="332" y="0"/>
                  </a:lnTo>
                  <a:cubicBezTo>
                    <a:pt x="332" y="15"/>
                    <a:pt x="0" y="634"/>
                    <a:pt x="58" y="1008"/>
                  </a:cubicBezTo>
                  <a:cubicBezTo>
                    <a:pt x="130" y="1268"/>
                    <a:pt x="260" y="1512"/>
                    <a:pt x="432" y="1714"/>
                  </a:cubicBezTo>
                  <a:cubicBezTo>
                    <a:pt x="488" y="1794"/>
                    <a:pt x="576" y="1834"/>
                    <a:pt x="664" y="1834"/>
                  </a:cubicBezTo>
                  <a:cubicBezTo>
                    <a:pt x="735" y="1834"/>
                    <a:pt x="807" y="1808"/>
                    <a:pt x="865" y="1757"/>
                  </a:cubicBezTo>
                  <a:cubicBezTo>
                    <a:pt x="865" y="1757"/>
                    <a:pt x="879" y="1757"/>
                    <a:pt x="879" y="1743"/>
                  </a:cubicBezTo>
                  <a:cubicBezTo>
                    <a:pt x="648" y="1570"/>
                    <a:pt x="476" y="1340"/>
                    <a:pt x="360" y="1080"/>
                  </a:cubicBezTo>
                  <a:cubicBezTo>
                    <a:pt x="245" y="692"/>
                    <a:pt x="332" y="15"/>
                    <a:pt x="332"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5"/>
            <p:cNvSpPr/>
            <p:nvPr/>
          </p:nvSpPr>
          <p:spPr>
            <a:xfrm flipH="1">
              <a:off x="646408" y="3130293"/>
              <a:ext cx="17696" cy="48777"/>
            </a:xfrm>
            <a:custGeom>
              <a:avLst/>
              <a:gdLst/>
              <a:ahLst/>
              <a:cxnLst/>
              <a:rect l="l" t="t" r="r" b="b"/>
              <a:pathLst>
                <a:path w="476" h="1312" extrusionOk="0">
                  <a:moveTo>
                    <a:pt x="87" y="1"/>
                  </a:moveTo>
                  <a:lnTo>
                    <a:pt x="87" y="1"/>
                  </a:lnTo>
                  <a:cubicBezTo>
                    <a:pt x="0" y="447"/>
                    <a:pt x="44" y="908"/>
                    <a:pt x="245" y="1311"/>
                  </a:cubicBezTo>
                  <a:lnTo>
                    <a:pt x="274" y="1311"/>
                  </a:lnTo>
                  <a:cubicBezTo>
                    <a:pt x="461" y="1282"/>
                    <a:pt x="476" y="1066"/>
                    <a:pt x="476" y="1052"/>
                  </a:cubicBezTo>
                  <a:cubicBezTo>
                    <a:pt x="288" y="721"/>
                    <a:pt x="159" y="375"/>
                    <a:pt x="87"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5"/>
            <p:cNvSpPr/>
            <p:nvPr/>
          </p:nvSpPr>
          <p:spPr>
            <a:xfrm flipH="1">
              <a:off x="592873" y="3103005"/>
              <a:ext cx="37512" cy="66957"/>
            </a:xfrm>
            <a:custGeom>
              <a:avLst/>
              <a:gdLst/>
              <a:ahLst/>
              <a:cxnLst/>
              <a:rect l="l" t="t" r="r" b="b"/>
              <a:pathLst>
                <a:path w="1009" h="1801" extrusionOk="0">
                  <a:moveTo>
                    <a:pt x="663" y="0"/>
                  </a:moveTo>
                  <a:lnTo>
                    <a:pt x="44" y="792"/>
                  </a:lnTo>
                  <a:cubicBezTo>
                    <a:pt x="44" y="792"/>
                    <a:pt x="1" y="1383"/>
                    <a:pt x="1" y="1800"/>
                  </a:cubicBezTo>
                  <a:cubicBezTo>
                    <a:pt x="130" y="1800"/>
                    <a:pt x="260" y="1771"/>
                    <a:pt x="375" y="1699"/>
                  </a:cubicBezTo>
                  <a:cubicBezTo>
                    <a:pt x="519" y="1555"/>
                    <a:pt x="1009" y="735"/>
                    <a:pt x="951" y="519"/>
                  </a:cubicBezTo>
                  <a:cubicBezTo>
                    <a:pt x="879" y="331"/>
                    <a:pt x="793" y="159"/>
                    <a:pt x="663"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5"/>
            <p:cNvSpPr/>
            <p:nvPr/>
          </p:nvSpPr>
          <p:spPr>
            <a:xfrm flipH="1">
              <a:off x="710131" y="3100328"/>
              <a:ext cx="17176" cy="76586"/>
            </a:xfrm>
            <a:custGeom>
              <a:avLst/>
              <a:gdLst/>
              <a:ahLst/>
              <a:cxnLst/>
              <a:rect l="l" t="t" r="r" b="b"/>
              <a:pathLst>
                <a:path w="462" h="2060" extrusionOk="0">
                  <a:moveTo>
                    <a:pt x="462" y="0"/>
                  </a:moveTo>
                  <a:cubicBezTo>
                    <a:pt x="462" y="0"/>
                    <a:pt x="44" y="591"/>
                    <a:pt x="30" y="749"/>
                  </a:cubicBezTo>
                  <a:cubicBezTo>
                    <a:pt x="1" y="1066"/>
                    <a:pt x="1" y="1368"/>
                    <a:pt x="44" y="1671"/>
                  </a:cubicBezTo>
                  <a:cubicBezTo>
                    <a:pt x="59" y="1800"/>
                    <a:pt x="73" y="1930"/>
                    <a:pt x="59" y="2059"/>
                  </a:cubicBezTo>
                  <a:cubicBezTo>
                    <a:pt x="275" y="1987"/>
                    <a:pt x="361" y="1656"/>
                    <a:pt x="419" y="1483"/>
                  </a:cubicBezTo>
                  <a:cubicBezTo>
                    <a:pt x="419" y="1483"/>
                    <a:pt x="203" y="835"/>
                    <a:pt x="231" y="605"/>
                  </a:cubicBezTo>
                  <a:cubicBezTo>
                    <a:pt x="289" y="403"/>
                    <a:pt x="375" y="202"/>
                    <a:pt x="462"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5"/>
            <p:cNvSpPr/>
            <p:nvPr/>
          </p:nvSpPr>
          <p:spPr>
            <a:xfrm flipH="1">
              <a:off x="-12674" y="2161224"/>
              <a:ext cx="600231" cy="999629"/>
            </a:xfrm>
            <a:custGeom>
              <a:avLst/>
              <a:gdLst/>
              <a:ahLst/>
              <a:cxnLst/>
              <a:rect l="l" t="t" r="r" b="b"/>
              <a:pathLst>
                <a:path w="16145" h="26888" extrusionOk="0">
                  <a:moveTo>
                    <a:pt x="11234" y="0"/>
                  </a:moveTo>
                  <a:cubicBezTo>
                    <a:pt x="11190" y="0"/>
                    <a:pt x="11133" y="0"/>
                    <a:pt x="11075" y="15"/>
                  </a:cubicBezTo>
                  <a:cubicBezTo>
                    <a:pt x="8397" y="260"/>
                    <a:pt x="7605" y="4638"/>
                    <a:pt x="8209" y="9390"/>
                  </a:cubicBezTo>
                  <a:cubicBezTo>
                    <a:pt x="8872" y="14762"/>
                    <a:pt x="9160" y="16965"/>
                    <a:pt x="9160" y="16965"/>
                  </a:cubicBezTo>
                  <a:lnTo>
                    <a:pt x="1" y="23129"/>
                  </a:lnTo>
                  <a:lnTo>
                    <a:pt x="1470" y="26887"/>
                  </a:lnTo>
                  <a:cubicBezTo>
                    <a:pt x="1470" y="26887"/>
                    <a:pt x="15194" y="23762"/>
                    <a:pt x="15669" y="18967"/>
                  </a:cubicBezTo>
                  <a:cubicBezTo>
                    <a:pt x="16145" y="14243"/>
                    <a:pt x="15309" y="0"/>
                    <a:pt x="11234"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5"/>
            <p:cNvSpPr/>
            <p:nvPr/>
          </p:nvSpPr>
          <p:spPr>
            <a:xfrm flipH="1">
              <a:off x="557517" y="1839304"/>
              <a:ext cx="36471" cy="17845"/>
            </a:xfrm>
            <a:custGeom>
              <a:avLst/>
              <a:gdLst/>
              <a:ahLst/>
              <a:cxnLst/>
              <a:rect l="l" t="t" r="r" b="b"/>
              <a:pathLst>
                <a:path w="981" h="480" extrusionOk="0">
                  <a:moveTo>
                    <a:pt x="507" y="1"/>
                  </a:moveTo>
                  <a:cubicBezTo>
                    <a:pt x="300" y="1"/>
                    <a:pt x="87" y="134"/>
                    <a:pt x="1" y="321"/>
                  </a:cubicBezTo>
                  <a:cubicBezTo>
                    <a:pt x="98" y="301"/>
                    <a:pt x="196" y="291"/>
                    <a:pt x="292" y="291"/>
                  </a:cubicBezTo>
                  <a:cubicBezTo>
                    <a:pt x="537" y="291"/>
                    <a:pt x="773" y="355"/>
                    <a:pt x="980" y="479"/>
                  </a:cubicBezTo>
                  <a:cubicBezTo>
                    <a:pt x="915" y="134"/>
                    <a:pt x="714" y="1"/>
                    <a:pt x="507"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5"/>
            <p:cNvSpPr/>
            <p:nvPr/>
          </p:nvSpPr>
          <p:spPr>
            <a:xfrm flipH="1">
              <a:off x="569860" y="1872653"/>
              <a:ext cx="23571" cy="23571"/>
            </a:xfrm>
            <a:custGeom>
              <a:avLst/>
              <a:gdLst/>
              <a:ahLst/>
              <a:cxnLst/>
              <a:rect l="l" t="t" r="r" b="b"/>
              <a:pathLst>
                <a:path w="634" h="634" extrusionOk="0">
                  <a:moveTo>
                    <a:pt x="317" y="0"/>
                  </a:moveTo>
                  <a:cubicBezTo>
                    <a:pt x="274" y="0"/>
                    <a:pt x="231" y="0"/>
                    <a:pt x="188" y="29"/>
                  </a:cubicBezTo>
                  <a:cubicBezTo>
                    <a:pt x="72" y="72"/>
                    <a:pt x="0" y="187"/>
                    <a:pt x="0" y="317"/>
                  </a:cubicBezTo>
                  <a:cubicBezTo>
                    <a:pt x="0" y="346"/>
                    <a:pt x="15" y="374"/>
                    <a:pt x="15" y="403"/>
                  </a:cubicBezTo>
                  <a:cubicBezTo>
                    <a:pt x="29" y="461"/>
                    <a:pt x="58" y="504"/>
                    <a:pt x="101" y="547"/>
                  </a:cubicBezTo>
                  <a:lnTo>
                    <a:pt x="173" y="590"/>
                  </a:lnTo>
                  <a:cubicBezTo>
                    <a:pt x="216" y="619"/>
                    <a:pt x="274" y="634"/>
                    <a:pt x="332" y="634"/>
                  </a:cubicBezTo>
                  <a:cubicBezTo>
                    <a:pt x="504" y="619"/>
                    <a:pt x="634" y="475"/>
                    <a:pt x="634" y="302"/>
                  </a:cubicBezTo>
                  <a:cubicBezTo>
                    <a:pt x="634" y="274"/>
                    <a:pt x="634" y="259"/>
                    <a:pt x="620" y="230"/>
                  </a:cubicBezTo>
                  <a:cubicBezTo>
                    <a:pt x="605" y="173"/>
                    <a:pt x="576" y="130"/>
                    <a:pt x="533" y="86"/>
                  </a:cubicBezTo>
                  <a:cubicBezTo>
                    <a:pt x="519" y="72"/>
                    <a:pt x="490" y="58"/>
                    <a:pt x="476" y="29"/>
                  </a:cubicBezTo>
                  <a:cubicBezTo>
                    <a:pt x="418" y="14"/>
                    <a:pt x="375" y="0"/>
                    <a:pt x="317"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5"/>
            <p:cNvSpPr/>
            <p:nvPr/>
          </p:nvSpPr>
          <p:spPr>
            <a:xfrm flipH="1">
              <a:off x="563949" y="1933661"/>
              <a:ext cx="43423" cy="21042"/>
            </a:xfrm>
            <a:custGeom>
              <a:avLst/>
              <a:gdLst/>
              <a:ahLst/>
              <a:cxnLst/>
              <a:rect l="l" t="t" r="r" b="b"/>
              <a:pathLst>
                <a:path w="1168" h="566" extrusionOk="0">
                  <a:moveTo>
                    <a:pt x="1167" y="1"/>
                  </a:moveTo>
                  <a:lnTo>
                    <a:pt x="1167" y="1"/>
                  </a:lnTo>
                  <a:cubicBezTo>
                    <a:pt x="980" y="73"/>
                    <a:pt x="793" y="130"/>
                    <a:pt x="606" y="145"/>
                  </a:cubicBezTo>
                  <a:cubicBezTo>
                    <a:pt x="260" y="188"/>
                    <a:pt x="1" y="202"/>
                    <a:pt x="1" y="202"/>
                  </a:cubicBezTo>
                  <a:cubicBezTo>
                    <a:pt x="1" y="202"/>
                    <a:pt x="234" y="566"/>
                    <a:pt x="578" y="566"/>
                  </a:cubicBezTo>
                  <a:cubicBezTo>
                    <a:pt x="597" y="566"/>
                    <a:pt x="615" y="565"/>
                    <a:pt x="635" y="562"/>
                  </a:cubicBezTo>
                  <a:cubicBezTo>
                    <a:pt x="923" y="505"/>
                    <a:pt x="1139" y="289"/>
                    <a:pt x="1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5"/>
            <p:cNvSpPr/>
            <p:nvPr/>
          </p:nvSpPr>
          <p:spPr>
            <a:xfrm flipH="1">
              <a:off x="1921745" y="1772162"/>
              <a:ext cx="36434" cy="15391"/>
            </a:xfrm>
            <a:custGeom>
              <a:avLst/>
              <a:gdLst/>
              <a:ahLst/>
              <a:cxnLst/>
              <a:rect l="l" t="t" r="r" b="b"/>
              <a:pathLst>
                <a:path w="980" h="414" extrusionOk="0">
                  <a:moveTo>
                    <a:pt x="513" y="1"/>
                  </a:moveTo>
                  <a:cubicBezTo>
                    <a:pt x="283" y="1"/>
                    <a:pt x="57" y="182"/>
                    <a:pt x="0" y="399"/>
                  </a:cubicBezTo>
                  <a:cubicBezTo>
                    <a:pt x="154" y="343"/>
                    <a:pt x="315" y="314"/>
                    <a:pt x="475" y="314"/>
                  </a:cubicBezTo>
                  <a:cubicBezTo>
                    <a:pt x="646" y="314"/>
                    <a:pt x="817" y="346"/>
                    <a:pt x="980" y="413"/>
                  </a:cubicBezTo>
                  <a:cubicBezTo>
                    <a:pt x="878" y="114"/>
                    <a:pt x="695" y="1"/>
                    <a:pt x="51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5"/>
            <p:cNvSpPr/>
            <p:nvPr/>
          </p:nvSpPr>
          <p:spPr>
            <a:xfrm flipH="1">
              <a:off x="1928177" y="1812128"/>
              <a:ext cx="23571" cy="23794"/>
            </a:xfrm>
            <a:custGeom>
              <a:avLst/>
              <a:gdLst/>
              <a:ahLst/>
              <a:cxnLst/>
              <a:rect l="l" t="t" r="r" b="b"/>
              <a:pathLst>
                <a:path w="634" h="640" extrusionOk="0">
                  <a:moveTo>
                    <a:pt x="303" y="1"/>
                  </a:moveTo>
                  <a:cubicBezTo>
                    <a:pt x="259" y="1"/>
                    <a:pt x="216" y="15"/>
                    <a:pt x="187" y="29"/>
                  </a:cubicBezTo>
                  <a:cubicBezTo>
                    <a:pt x="72" y="87"/>
                    <a:pt x="0" y="202"/>
                    <a:pt x="0" y="332"/>
                  </a:cubicBezTo>
                  <a:cubicBezTo>
                    <a:pt x="0" y="361"/>
                    <a:pt x="0" y="390"/>
                    <a:pt x="0" y="404"/>
                  </a:cubicBezTo>
                  <a:cubicBezTo>
                    <a:pt x="15" y="462"/>
                    <a:pt x="58" y="519"/>
                    <a:pt x="87" y="548"/>
                  </a:cubicBezTo>
                  <a:lnTo>
                    <a:pt x="159" y="606"/>
                  </a:lnTo>
                  <a:cubicBezTo>
                    <a:pt x="201" y="627"/>
                    <a:pt x="235" y="640"/>
                    <a:pt x="273" y="640"/>
                  </a:cubicBezTo>
                  <a:cubicBezTo>
                    <a:pt x="287" y="640"/>
                    <a:pt x="302" y="638"/>
                    <a:pt x="317" y="634"/>
                  </a:cubicBezTo>
                  <a:cubicBezTo>
                    <a:pt x="490" y="634"/>
                    <a:pt x="634" y="490"/>
                    <a:pt x="634" y="317"/>
                  </a:cubicBezTo>
                  <a:cubicBezTo>
                    <a:pt x="634" y="289"/>
                    <a:pt x="620" y="260"/>
                    <a:pt x="620" y="231"/>
                  </a:cubicBezTo>
                  <a:cubicBezTo>
                    <a:pt x="605" y="173"/>
                    <a:pt x="576" y="130"/>
                    <a:pt x="533" y="87"/>
                  </a:cubicBezTo>
                  <a:cubicBezTo>
                    <a:pt x="504" y="73"/>
                    <a:pt x="490" y="58"/>
                    <a:pt x="461" y="44"/>
                  </a:cubicBezTo>
                  <a:cubicBezTo>
                    <a:pt x="418" y="15"/>
                    <a:pt x="360" y="1"/>
                    <a:pt x="30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5"/>
            <p:cNvSpPr/>
            <p:nvPr/>
          </p:nvSpPr>
          <p:spPr>
            <a:xfrm flipH="1">
              <a:off x="1922823" y="1880125"/>
              <a:ext cx="43386" cy="21042"/>
            </a:xfrm>
            <a:custGeom>
              <a:avLst/>
              <a:gdLst/>
              <a:ahLst/>
              <a:cxnLst/>
              <a:rect l="l" t="t" r="r" b="b"/>
              <a:pathLst>
                <a:path w="1167" h="566" extrusionOk="0">
                  <a:moveTo>
                    <a:pt x="1167" y="1"/>
                  </a:moveTo>
                  <a:lnTo>
                    <a:pt x="1167" y="1"/>
                  </a:lnTo>
                  <a:cubicBezTo>
                    <a:pt x="994" y="73"/>
                    <a:pt x="807" y="130"/>
                    <a:pt x="605" y="145"/>
                  </a:cubicBezTo>
                  <a:cubicBezTo>
                    <a:pt x="260" y="188"/>
                    <a:pt x="0" y="202"/>
                    <a:pt x="0" y="202"/>
                  </a:cubicBezTo>
                  <a:cubicBezTo>
                    <a:pt x="0" y="202"/>
                    <a:pt x="247" y="566"/>
                    <a:pt x="592" y="566"/>
                  </a:cubicBezTo>
                  <a:cubicBezTo>
                    <a:pt x="611" y="566"/>
                    <a:pt x="629" y="564"/>
                    <a:pt x="648" y="562"/>
                  </a:cubicBezTo>
                  <a:cubicBezTo>
                    <a:pt x="922" y="505"/>
                    <a:pt x="1138" y="289"/>
                    <a:pt x="1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5"/>
            <p:cNvSpPr/>
            <p:nvPr/>
          </p:nvSpPr>
          <p:spPr>
            <a:xfrm flipH="1">
              <a:off x="3153176" y="1805696"/>
              <a:ext cx="23571" cy="23608"/>
            </a:xfrm>
            <a:custGeom>
              <a:avLst/>
              <a:gdLst/>
              <a:ahLst/>
              <a:cxnLst/>
              <a:rect l="l" t="t" r="r" b="b"/>
              <a:pathLst>
                <a:path w="634" h="635" extrusionOk="0">
                  <a:moveTo>
                    <a:pt x="317" y="1"/>
                  </a:moveTo>
                  <a:cubicBezTo>
                    <a:pt x="274" y="1"/>
                    <a:pt x="231" y="1"/>
                    <a:pt x="187" y="30"/>
                  </a:cubicBezTo>
                  <a:cubicBezTo>
                    <a:pt x="72" y="73"/>
                    <a:pt x="0" y="188"/>
                    <a:pt x="0" y="318"/>
                  </a:cubicBezTo>
                  <a:cubicBezTo>
                    <a:pt x="0" y="346"/>
                    <a:pt x="15" y="375"/>
                    <a:pt x="15" y="404"/>
                  </a:cubicBezTo>
                  <a:cubicBezTo>
                    <a:pt x="29" y="462"/>
                    <a:pt x="58" y="505"/>
                    <a:pt x="101" y="548"/>
                  </a:cubicBezTo>
                  <a:lnTo>
                    <a:pt x="173" y="591"/>
                  </a:lnTo>
                  <a:cubicBezTo>
                    <a:pt x="216" y="620"/>
                    <a:pt x="274" y="635"/>
                    <a:pt x="331" y="635"/>
                  </a:cubicBezTo>
                  <a:cubicBezTo>
                    <a:pt x="504" y="620"/>
                    <a:pt x="634" y="476"/>
                    <a:pt x="634" y="303"/>
                  </a:cubicBezTo>
                  <a:cubicBezTo>
                    <a:pt x="634" y="274"/>
                    <a:pt x="634" y="260"/>
                    <a:pt x="619" y="231"/>
                  </a:cubicBezTo>
                  <a:cubicBezTo>
                    <a:pt x="605" y="174"/>
                    <a:pt x="576" y="130"/>
                    <a:pt x="547" y="87"/>
                  </a:cubicBezTo>
                  <a:cubicBezTo>
                    <a:pt x="519" y="73"/>
                    <a:pt x="490" y="58"/>
                    <a:pt x="475" y="30"/>
                  </a:cubicBezTo>
                  <a:cubicBezTo>
                    <a:pt x="418" y="15"/>
                    <a:pt x="375" y="1"/>
                    <a:pt x="317"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49"/>
          <p:cNvSpPr/>
          <p:nvPr/>
        </p:nvSpPr>
        <p:spPr>
          <a:xfrm>
            <a:off x="5883474" y="987916"/>
            <a:ext cx="2914200" cy="1168268"/>
          </a:xfrm>
          <a:prstGeom prst="wedgeRectCallout">
            <a:avLst>
              <a:gd name="adj1" fmla="val -61352"/>
              <a:gd name="adj2" fmla="val -7414"/>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49"/>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p>
            <a:pPr lvl="0"/>
            <a:r>
              <a:rPr lang="en-US" b="1" dirty="0" smtClean="0"/>
              <a:t>HAI </a:t>
            </a:r>
            <a:r>
              <a:rPr lang="en-US" b="1" dirty="0"/>
              <a:t>surveillance</a:t>
            </a:r>
            <a:br>
              <a:rPr lang="en-US" b="1" dirty="0"/>
            </a:br>
            <a:endParaRPr b="1" dirty="0"/>
          </a:p>
        </p:txBody>
      </p:sp>
      <p:sp>
        <p:nvSpPr>
          <p:cNvPr id="1189" name="Google Shape;1189;p49"/>
          <p:cNvSpPr txBox="1">
            <a:spLocks noGrp="1"/>
          </p:cNvSpPr>
          <p:nvPr>
            <p:ph type="subTitle" idx="1"/>
          </p:nvPr>
        </p:nvSpPr>
        <p:spPr>
          <a:xfrm>
            <a:off x="5860534" y="2468880"/>
            <a:ext cx="3054786" cy="625554"/>
          </a:xfrm>
          <a:prstGeom prst="rect">
            <a:avLst/>
          </a:prstGeom>
          <a:noFill/>
          <a:ln>
            <a:noFill/>
          </a:ln>
        </p:spPr>
        <p:txBody>
          <a:bodyPr spcFirstLastPara="1" wrap="square" lIns="91425" tIns="91425" rIns="91425" bIns="91425" anchor="ctr" anchorCtr="0">
            <a:noAutofit/>
          </a:bodyPr>
          <a:lstStyle/>
          <a:p>
            <a:pPr marL="228600" lvl="0" indent="-228600" algn="l">
              <a:buFont typeface="Wingdings" panose="05000000000000000000" pitchFamily="2" charset="2"/>
              <a:buChar char="v"/>
            </a:pPr>
            <a:r>
              <a:rPr lang="en-US" dirty="0" smtClean="0">
                <a:solidFill>
                  <a:schemeClr val="tx1">
                    <a:lumMod val="75000"/>
                  </a:schemeClr>
                </a:solidFill>
              </a:rPr>
              <a:t>CLABSI </a:t>
            </a:r>
            <a:r>
              <a:rPr lang="en-US" dirty="0">
                <a:solidFill>
                  <a:schemeClr val="tx1">
                    <a:lumMod val="75000"/>
                  </a:schemeClr>
                </a:solidFill>
              </a:rPr>
              <a:t>(Central Line Associated Bloodstream Infection)</a:t>
            </a:r>
          </a:p>
          <a:p>
            <a:pPr marL="228600" lvl="0" indent="-228600" algn="l">
              <a:buFont typeface="Wingdings" panose="05000000000000000000" pitchFamily="2" charset="2"/>
              <a:buChar char="v"/>
            </a:pPr>
            <a:r>
              <a:rPr lang="en-US" dirty="0">
                <a:solidFill>
                  <a:schemeClr val="tx1">
                    <a:lumMod val="75000"/>
                  </a:schemeClr>
                </a:solidFill>
              </a:rPr>
              <a:t>VAP (Ventilator Associated Pneumonia)</a:t>
            </a:r>
          </a:p>
          <a:p>
            <a:pPr marL="228600" lvl="0" indent="-228600" algn="l">
              <a:buFont typeface="Wingdings" panose="05000000000000000000" pitchFamily="2" charset="2"/>
              <a:buChar char="v"/>
            </a:pPr>
            <a:r>
              <a:rPr lang="en-US" dirty="0">
                <a:solidFill>
                  <a:schemeClr val="tx1">
                    <a:lumMod val="75000"/>
                  </a:schemeClr>
                </a:solidFill>
              </a:rPr>
              <a:t>CAUTI (Catheter Associated Urinary Tract Infection)</a:t>
            </a:r>
          </a:p>
          <a:p>
            <a:pPr marL="228600" lvl="0" indent="-228600" algn="l">
              <a:buFont typeface="Wingdings" panose="05000000000000000000" pitchFamily="2" charset="2"/>
              <a:buChar char="v"/>
            </a:pPr>
            <a:r>
              <a:rPr lang="en-US" dirty="0">
                <a:solidFill>
                  <a:schemeClr val="tx1">
                    <a:lumMod val="75000"/>
                  </a:schemeClr>
                </a:solidFill>
              </a:rPr>
              <a:t>SSI (Surgical Site Infection</a:t>
            </a:r>
            <a:r>
              <a:rPr lang="en-US" dirty="0" smtClean="0">
                <a:solidFill>
                  <a:schemeClr val="tx1">
                    <a:lumMod val="75000"/>
                  </a:schemeClr>
                </a:solidFill>
              </a:rPr>
              <a:t>)</a:t>
            </a:r>
          </a:p>
          <a:p>
            <a:pPr marL="0" lvl="0" indent="0" algn="l"/>
            <a:endParaRPr lang="en-US" dirty="0">
              <a:solidFill>
                <a:schemeClr val="tx1">
                  <a:lumMod val="75000"/>
                </a:schemeClr>
              </a:solidFill>
            </a:endParaRPr>
          </a:p>
          <a:p>
            <a:pPr marL="0" lvl="0" indent="0" algn="l"/>
            <a:r>
              <a:rPr lang="en-US" dirty="0">
                <a:solidFill>
                  <a:schemeClr val="tx1">
                    <a:lumMod val="75000"/>
                  </a:schemeClr>
                </a:solidFill>
              </a:rPr>
              <a:t>Take into consideration other site - specific HAIs that do not fit the above 4 but is reporting HAIs for example, but not limited to</a:t>
            </a:r>
            <a:r>
              <a:rPr lang="en-US" dirty="0" smtClean="0">
                <a:solidFill>
                  <a:schemeClr val="tx1">
                    <a:lumMod val="75000"/>
                  </a:schemeClr>
                </a:solidFill>
              </a:rPr>
              <a:t>:</a:t>
            </a:r>
            <a:endParaRPr lang="en-US" dirty="0">
              <a:solidFill>
                <a:schemeClr val="tx1">
                  <a:lumMod val="75000"/>
                </a:schemeClr>
              </a:solidFill>
            </a:endParaRPr>
          </a:p>
          <a:p>
            <a:pPr marL="0" lvl="0" indent="0" algn="l"/>
            <a:r>
              <a:rPr lang="en-US" dirty="0">
                <a:solidFill>
                  <a:schemeClr val="tx1">
                    <a:lumMod val="75000"/>
                  </a:schemeClr>
                </a:solidFill>
              </a:rPr>
              <a:t> </a:t>
            </a:r>
            <a:endParaRPr lang="en-US" dirty="0" smtClean="0">
              <a:solidFill>
                <a:schemeClr val="tx1">
                  <a:lumMod val="75000"/>
                </a:schemeClr>
              </a:solidFill>
            </a:endParaRPr>
          </a:p>
          <a:p>
            <a:pPr marL="0" lvl="0" indent="0" algn="l"/>
            <a:endParaRPr lang="en-US" dirty="0"/>
          </a:p>
          <a:p>
            <a:pPr marL="0" lvl="0" indent="0" algn="l"/>
            <a:r>
              <a:rPr lang="en-US" dirty="0"/>
              <a:t>(Using the CDC definitions to define)</a:t>
            </a:r>
          </a:p>
          <a:p>
            <a:pPr marL="171450" lvl="0" indent="-171450" algn="l">
              <a:buFont typeface="Wingdings" panose="05000000000000000000" pitchFamily="2" charset="2"/>
              <a:buChar char="v"/>
            </a:pPr>
            <a:r>
              <a:rPr lang="en-US" dirty="0"/>
              <a:t>UTI (Urinary Tract Infection)</a:t>
            </a:r>
          </a:p>
          <a:p>
            <a:pPr marL="171450" lvl="0" indent="-171450" algn="l">
              <a:buFont typeface="Wingdings" panose="05000000000000000000" pitchFamily="2" charset="2"/>
              <a:buChar char="v"/>
            </a:pPr>
            <a:r>
              <a:rPr lang="en-US" dirty="0"/>
              <a:t>Non-CLABSI (Non- central line associated bloodstream infection)</a:t>
            </a:r>
          </a:p>
          <a:p>
            <a:pPr marL="171450" lvl="0" indent="-171450" algn="l">
              <a:buFont typeface="Wingdings" panose="05000000000000000000" pitchFamily="2" charset="2"/>
              <a:buChar char="v"/>
            </a:pPr>
            <a:r>
              <a:rPr lang="en-US" dirty="0"/>
              <a:t>GIT (Gastrointestinal tract infection)</a:t>
            </a:r>
          </a:p>
          <a:p>
            <a:pPr marL="171450" lvl="0" indent="-171450" algn="l">
              <a:buFont typeface="Wingdings" panose="05000000000000000000" pitchFamily="2" charset="2"/>
              <a:buChar char="v"/>
            </a:pPr>
            <a:r>
              <a:rPr lang="en-US" dirty="0" err="1"/>
              <a:t>Pneu</a:t>
            </a:r>
            <a:r>
              <a:rPr lang="en-US" dirty="0"/>
              <a:t> (Non-ventilator associated pneumonia), often referred to as HAP</a:t>
            </a:r>
          </a:p>
          <a:p>
            <a:pPr marL="0" lvl="0" indent="0" algn="l"/>
            <a:endParaRPr lang="en-US" dirty="0"/>
          </a:p>
        </p:txBody>
      </p:sp>
      <p:grpSp>
        <p:nvGrpSpPr>
          <p:cNvPr id="1195" name="Google Shape;1195;p49"/>
          <p:cNvGrpSpPr/>
          <p:nvPr/>
        </p:nvGrpSpPr>
        <p:grpSpPr>
          <a:xfrm rot="-150418" flipH="1">
            <a:off x="3763273" y="771916"/>
            <a:ext cx="1617452" cy="4224955"/>
            <a:chOff x="2714675" y="237925"/>
            <a:chExt cx="2177825" cy="5227300"/>
          </a:xfrm>
        </p:grpSpPr>
        <p:sp>
          <p:nvSpPr>
            <p:cNvPr id="1196" name="Google Shape;1196;p49"/>
            <p:cNvSpPr/>
            <p:nvPr/>
          </p:nvSpPr>
          <p:spPr>
            <a:xfrm>
              <a:off x="4179775" y="5184425"/>
              <a:ext cx="712725" cy="280800"/>
            </a:xfrm>
            <a:custGeom>
              <a:avLst/>
              <a:gdLst/>
              <a:ahLst/>
              <a:cxnLst/>
              <a:rect l="l" t="t" r="r" b="b"/>
              <a:pathLst>
                <a:path w="28509" h="11232" extrusionOk="0">
                  <a:moveTo>
                    <a:pt x="10740" y="1"/>
                  </a:moveTo>
                  <a:lnTo>
                    <a:pt x="0" y="818"/>
                  </a:lnTo>
                  <a:lnTo>
                    <a:pt x="794" y="6188"/>
                  </a:lnTo>
                  <a:lnTo>
                    <a:pt x="1541" y="11231"/>
                  </a:lnTo>
                  <a:lnTo>
                    <a:pt x="28508" y="11231"/>
                  </a:lnTo>
                  <a:cubicBezTo>
                    <a:pt x="27014" y="9013"/>
                    <a:pt x="24726" y="7472"/>
                    <a:pt x="22087" y="6935"/>
                  </a:cubicBezTo>
                  <a:cubicBezTo>
                    <a:pt x="20150" y="6538"/>
                    <a:pt x="18258" y="5954"/>
                    <a:pt x="16437" y="5184"/>
                  </a:cubicBezTo>
                  <a:cubicBezTo>
                    <a:pt x="10927" y="2826"/>
                    <a:pt x="10740" y="1"/>
                    <a:pt x="10740"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49"/>
            <p:cNvSpPr/>
            <p:nvPr/>
          </p:nvSpPr>
          <p:spPr>
            <a:xfrm>
              <a:off x="4199600" y="5314000"/>
              <a:ext cx="692900" cy="151225"/>
            </a:xfrm>
            <a:custGeom>
              <a:avLst/>
              <a:gdLst/>
              <a:ahLst/>
              <a:cxnLst/>
              <a:rect l="l" t="t" r="r" b="b"/>
              <a:pathLst>
                <a:path w="27716" h="6049" extrusionOk="0">
                  <a:moveTo>
                    <a:pt x="15644" y="1"/>
                  </a:moveTo>
                  <a:cubicBezTo>
                    <a:pt x="14570" y="1168"/>
                    <a:pt x="13519" y="2569"/>
                    <a:pt x="13006" y="3993"/>
                  </a:cubicBezTo>
                  <a:cubicBezTo>
                    <a:pt x="6515" y="3433"/>
                    <a:pt x="2546" y="1729"/>
                    <a:pt x="1" y="1005"/>
                  </a:cubicBezTo>
                  <a:lnTo>
                    <a:pt x="1" y="1005"/>
                  </a:lnTo>
                  <a:lnTo>
                    <a:pt x="748" y="6048"/>
                  </a:lnTo>
                  <a:lnTo>
                    <a:pt x="27715" y="6048"/>
                  </a:lnTo>
                  <a:cubicBezTo>
                    <a:pt x="26221" y="3830"/>
                    <a:pt x="23933" y="2289"/>
                    <a:pt x="21294" y="1752"/>
                  </a:cubicBezTo>
                  <a:cubicBezTo>
                    <a:pt x="19357" y="1355"/>
                    <a:pt x="17465" y="771"/>
                    <a:pt x="15644"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49"/>
            <p:cNvSpPr/>
            <p:nvPr/>
          </p:nvSpPr>
          <p:spPr>
            <a:xfrm>
              <a:off x="3899000" y="2851950"/>
              <a:ext cx="644425" cy="2504100"/>
            </a:xfrm>
            <a:custGeom>
              <a:avLst/>
              <a:gdLst/>
              <a:ahLst/>
              <a:cxnLst/>
              <a:rect l="l" t="t" r="r" b="b"/>
              <a:pathLst>
                <a:path w="25777" h="100164" extrusionOk="0">
                  <a:moveTo>
                    <a:pt x="17558" y="0"/>
                  </a:moveTo>
                  <a:lnTo>
                    <a:pt x="1" y="187"/>
                  </a:lnTo>
                  <a:lnTo>
                    <a:pt x="561" y="6701"/>
                  </a:lnTo>
                  <a:lnTo>
                    <a:pt x="8850" y="100164"/>
                  </a:lnTo>
                  <a:lnTo>
                    <a:pt x="25777" y="94280"/>
                  </a:lnTo>
                  <a:lnTo>
                    <a:pt x="18142" y="6701"/>
                  </a:lnTo>
                  <a:lnTo>
                    <a:pt x="17558" y="0"/>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49"/>
            <p:cNvSpPr/>
            <p:nvPr/>
          </p:nvSpPr>
          <p:spPr>
            <a:xfrm>
              <a:off x="3163525" y="5184425"/>
              <a:ext cx="683550" cy="280800"/>
            </a:xfrm>
            <a:custGeom>
              <a:avLst/>
              <a:gdLst/>
              <a:ahLst/>
              <a:cxnLst/>
              <a:rect l="l" t="t" r="r" b="b"/>
              <a:pathLst>
                <a:path w="27342" h="11232" extrusionOk="0">
                  <a:moveTo>
                    <a:pt x="16508" y="1"/>
                  </a:moveTo>
                  <a:cubicBezTo>
                    <a:pt x="16508" y="1"/>
                    <a:pt x="16648" y="2826"/>
                    <a:pt x="11395" y="5184"/>
                  </a:cubicBezTo>
                  <a:cubicBezTo>
                    <a:pt x="9644" y="5954"/>
                    <a:pt x="7799" y="6538"/>
                    <a:pt x="5931" y="6935"/>
                  </a:cubicBezTo>
                  <a:cubicBezTo>
                    <a:pt x="1542" y="7916"/>
                    <a:pt x="1" y="11231"/>
                    <a:pt x="1" y="11231"/>
                  </a:cubicBezTo>
                  <a:lnTo>
                    <a:pt x="26968" y="11231"/>
                  </a:lnTo>
                  <a:lnTo>
                    <a:pt x="27155" y="6188"/>
                  </a:lnTo>
                  <a:lnTo>
                    <a:pt x="27342" y="818"/>
                  </a:lnTo>
                  <a:lnTo>
                    <a:pt x="16508" y="1"/>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49"/>
            <p:cNvSpPr/>
            <p:nvPr/>
          </p:nvSpPr>
          <p:spPr>
            <a:xfrm>
              <a:off x="3163525" y="5314000"/>
              <a:ext cx="678875" cy="151225"/>
            </a:xfrm>
            <a:custGeom>
              <a:avLst/>
              <a:gdLst/>
              <a:ahLst/>
              <a:cxnLst/>
              <a:rect l="l" t="t" r="r" b="b"/>
              <a:pathLst>
                <a:path w="27155" h="6049" extrusionOk="0">
                  <a:moveTo>
                    <a:pt x="11395" y="1"/>
                  </a:moveTo>
                  <a:cubicBezTo>
                    <a:pt x="9644" y="771"/>
                    <a:pt x="7799" y="1355"/>
                    <a:pt x="5931" y="1752"/>
                  </a:cubicBezTo>
                  <a:cubicBezTo>
                    <a:pt x="1542" y="2733"/>
                    <a:pt x="1" y="6048"/>
                    <a:pt x="1" y="6048"/>
                  </a:cubicBezTo>
                  <a:lnTo>
                    <a:pt x="26968" y="6048"/>
                  </a:lnTo>
                  <a:lnTo>
                    <a:pt x="27155" y="1005"/>
                  </a:lnTo>
                  <a:lnTo>
                    <a:pt x="27155" y="1005"/>
                  </a:lnTo>
                  <a:cubicBezTo>
                    <a:pt x="24680" y="1729"/>
                    <a:pt x="20898" y="3433"/>
                    <a:pt x="14477" y="3993"/>
                  </a:cubicBezTo>
                  <a:cubicBezTo>
                    <a:pt x="13823" y="2569"/>
                    <a:pt x="12586" y="1168"/>
                    <a:pt x="11395"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49"/>
            <p:cNvSpPr/>
            <p:nvPr/>
          </p:nvSpPr>
          <p:spPr>
            <a:xfrm>
              <a:off x="3427950" y="2851950"/>
              <a:ext cx="495600" cy="2504100"/>
            </a:xfrm>
            <a:custGeom>
              <a:avLst/>
              <a:gdLst/>
              <a:ahLst/>
              <a:cxnLst/>
              <a:rect l="l" t="t" r="r" b="b"/>
              <a:pathLst>
                <a:path w="19824" h="100164" extrusionOk="0">
                  <a:moveTo>
                    <a:pt x="1" y="0"/>
                  </a:moveTo>
                  <a:lnTo>
                    <a:pt x="164" y="6701"/>
                  </a:lnTo>
                  <a:lnTo>
                    <a:pt x="2242" y="94280"/>
                  </a:lnTo>
                  <a:lnTo>
                    <a:pt x="19823" y="100164"/>
                  </a:lnTo>
                  <a:lnTo>
                    <a:pt x="17722" y="6701"/>
                  </a:lnTo>
                  <a:lnTo>
                    <a:pt x="17582" y="187"/>
                  </a:lnTo>
                  <a:lnTo>
                    <a:pt x="1" y="0"/>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49"/>
            <p:cNvSpPr/>
            <p:nvPr/>
          </p:nvSpPr>
          <p:spPr>
            <a:xfrm>
              <a:off x="2714675" y="668875"/>
              <a:ext cx="289525" cy="692900"/>
            </a:xfrm>
            <a:custGeom>
              <a:avLst/>
              <a:gdLst/>
              <a:ahLst/>
              <a:cxnLst/>
              <a:rect l="l" t="t" r="r" b="b"/>
              <a:pathLst>
                <a:path w="11581" h="27716" extrusionOk="0">
                  <a:moveTo>
                    <a:pt x="9409" y="9153"/>
                  </a:moveTo>
                  <a:cubicBezTo>
                    <a:pt x="9409" y="9153"/>
                    <a:pt x="9573" y="1986"/>
                    <a:pt x="8872" y="982"/>
                  </a:cubicBezTo>
                  <a:cubicBezTo>
                    <a:pt x="8149" y="1"/>
                    <a:pt x="7425" y="585"/>
                    <a:pt x="7168" y="1285"/>
                  </a:cubicBezTo>
                  <a:cubicBezTo>
                    <a:pt x="6911" y="1962"/>
                    <a:pt x="6911" y="8266"/>
                    <a:pt x="6911" y="8266"/>
                  </a:cubicBezTo>
                  <a:cubicBezTo>
                    <a:pt x="6444" y="7799"/>
                    <a:pt x="5720" y="7659"/>
                    <a:pt x="5113" y="7963"/>
                  </a:cubicBezTo>
                  <a:cubicBezTo>
                    <a:pt x="3993" y="8430"/>
                    <a:pt x="1891" y="8873"/>
                    <a:pt x="1471" y="9714"/>
                  </a:cubicBezTo>
                  <a:cubicBezTo>
                    <a:pt x="1027" y="10554"/>
                    <a:pt x="0" y="11558"/>
                    <a:pt x="304" y="12539"/>
                  </a:cubicBezTo>
                  <a:cubicBezTo>
                    <a:pt x="631" y="13496"/>
                    <a:pt x="1168" y="17185"/>
                    <a:pt x="2732" y="18913"/>
                  </a:cubicBezTo>
                  <a:cubicBezTo>
                    <a:pt x="4273" y="20664"/>
                    <a:pt x="3946" y="27715"/>
                    <a:pt x="3946" y="27715"/>
                  </a:cubicBezTo>
                  <a:lnTo>
                    <a:pt x="10950" y="27435"/>
                  </a:lnTo>
                  <a:cubicBezTo>
                    <a:pt x="10950" y="27435"/>
                    <a:pt x="9876" y="23676"/>
                    <a:pt x="9783" y="20711"/>
                  </a:cubicBezTo>
                  <a:cubicBezTo>
                    <a:pt x="9736" y="19380"/>
                    <a:pt x="10367" y="18586"/>
                    <a:pt x="10787" y="16531"/>
                  </a:cubicBezTo>
                  <a:cubicBezTo>
                    <a:pt x="11231" y="14477"/>
                    <a:pt x="11581" y="12376"/>
                    <a:pt x="10600" y="11115"/>
                  </a:cubicBezTo>
                  <a:cubicBezTo>
                    <a:pt x="10017" y="10368"/>
                    <a:pt x="9596" y="9247"/>
                    <a:pt x="9409" y="9130"/>
                  </a:cubicBezTo>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49"/>
            <p:cNvSpPr/>
            <p:nvPr/>
          </p:nvSpPr>
          <p:spPr>
            <a:xfrm>
              <a:off x="2750050" y="954325"/>
              <a:ext cx="77300" cy="95625"/>
            </a:xfrm>
            <a:custGeom>
              <a:avLst/>
              <a:gdLst/>
              <a:ahLst/>
              <a:cxnLst/>
              <a:rect l="l" t="t" r="r" b="b"/>
              <a:pathLst>
                <a:path w="3092" h="3825" extrusionOk="0">
                  <a:moveTo>
                    <a:pt x="258" y="0"/>
                  </a:moveTo>
                  <a:cubicBezTo>
                    <a:pt x="125" y="0"/>
                    <a:pt x="0" y="153"/>
                    <a:pt x="79" y="327"/>
                  </a:cubicBezTo>
                  <a:cubicBezTo>
                    <a:pt x="383" y="864"/>
                    <a:pt x="733" y="1378"/>
                    <a:pt x="1107" y="1868"/>
                  </a:cubicBezTo>
                  <a:cubicBezTo>
                    <a:pt x="1317" y="2172"/>
                    <a:pt x="1504" y="2498"/>
                    <a:pt x="1644" y="2849"/>
                  </a:cubicBezTo>
                  <a:cubicBezTo>
                    <a:pt x="1714" y="3129"/>
                    <a:pt x="1761" y="3409"/>
                    <a:pt x="1761" y="3713"/>
                  </a:cubicBezTo>
                  <a:cubicBezTo>
                    <a:pt x="1778" y="3781"/>
                    <a:pt x="1832" y="3824"/>
                    <a:pt x="1897" y="3824"/>
                  </a:cubicBezTo>
                  <a:cubicBezTo>
                    <a:pt x="1921" y="3824"/>
                    <a:pt x="1946" y="3818"/>
                    <a:pt x="1971" y="3806"/>
                  </a:cubicBezTo>
                  <a:cubicBezTo>
                    <a:pt x="3091" y="3222"/>
                    <a:pt x="733" y="701"/>
                    <a:pt x="430" y="117"/>
                  </a:cubicBezTo>
                  <a:cubicBezTo>
                    <a:pt x="385" y="34"/>
                    <a:pt x="320" y="0"/>
                    <a:pt x="258"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49"/>
            <p:cNvSpPr/>
            <p:nvPr/>
          </p:nvSpPr>
          <p:spPr>
            <a:xfrm>
              <a:off x="2781800" y="923650"/>
              <a:ext cx="56625" cy="113075"/>
            </a:xfrm>
            <a:custGeom>
              <a:avLst/>
              <a:gdLst/>
              <a:ahLst/>
              <a:cxnLst/>
              <a:rect l="l" t="t" r="r" b="b"/>
              <a:pathLst>
                <a:path w="2265" h="4523" extrusionOk="0">
                  <a:moveTo>
                    <a:pt x="222" y="1"/>
                  </a:moveTo>
                  <a:cubicBezTo>
                    <a:pt x="112" y="1"/>
                    <a:pt x="1" y="148"/>
                    <a:pt x="70" y="270"/>
                  </a:cubicBezTo>
                  <a:cubicBezTo>
                    <a:pt x="514" y="924"/>
                    <a:pt x="864" y="1647"/>
                    <a:pt x="1144" y="2395"/>
                  </a:cubicBezTo>
                  <a:cubicBezTo>
                    <a:pt x="1354" y="3072"/>
                    <a:pt x="1261" y="3889"/>
                    <a:pt x="1658" y="4473"/>
                  </a:cubicBezTo>
                  <a:cubicBezTo>
                    <a:pt x="1690" y="4505"/>
                    <a:pt x="1733" y="4523"/>
                    <a:pt x="1774" y="4523"/>
                  </a:cubicBezTo>
                  <a:cubicBezTo>
                    <a:pt x="1821" y="4523"/>
                    <a:pt x="1866" y="4499"/>
                    <a:pt x="1891" y="4449"/>
                  </a:cubicBezTo>
                  <a:cubicBezTo>
                    <a:pt x="2265" y="3842"/>
                    <a:pt x="1891" y="2885"/>
                    <a:pt x="1635" y="2255"/>
                  </a:cubicBezTo>
                  <a:cubicBezTo>
                    <a:pt x="1308" y="1461"/>
                    <a:pt x="864" y="737"/>
                    <a:pt x="327" y="60"/>
                  </a:cubicBezTo>
                  <a:cubicBezTo>
                    <a:pt x="297" y="18"/>
                    <a:pt x="260" y="1"/>
                    <a:pt x="222"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49"/>
            <p:cNvSpPr/>
            <p:nvPr/>
          </p:nvSpPr>
          <p:spPr>
            <a:xfrm>
              <a:off x="2821175" y="898425"/>
              <a:ext cx="45875" cy="125450"/>
            </a:xfrm>
            <a:custGeom>
              <a:avLst/>
              <a:gdLst/>
              <a:ahLst/>
              <a:cxnLst/>
              <a:rect l="l" t="t" r="r" b="b"/>
              <a:pathLst>
                <a:path w="1835" h="5018" extrusionOk="0">
                  <a:moveTo>
                    <a:pt x="163" y="0"/>
                  </a:moveTo>
                  <a:cubicBezTo>
                    <a:pt x="79" y="0"/>
                    <a:pt x="1" y="58"/>
                    <a:pt x="13" y="182"/>
                  </a:cubicBezTo>
                  <a:cubicBezTo>
                    <a:pt x="153" y="905"/>
                    <a:pt x="363" y="1653"/>
                    <a:pt x="620" y="2353"/>
                  </a:cubicBezTo>
                  <a:cubicBezTo>
                    <a:pt x="760" y="2773"/>
                    <a:pt x="853" y="3170"/>
                    <a:pt x="923" y="3590"/>
                  </a:cubicBezTo>
                  <a:cubicBezTo>
                    <a:pt x="970" y="4011"/>
                    <a:pt x="760" y="4384"/>
                    <a:pt x="807" y="4781"/>
                  </a:cubicBezTo>
                  <a:cubicBezTo>
                    <a:pt x="828" y="4909"/>
                    <a:pt x="908" y="5018"/>
                    <a:pt x="1028" y="5018"/>
                  </a:cubicBezTo>
                  <a:cubicBezTo>
                    <a:pt x="1040" y="5018"/>
                    <a:pt x="1051" y="5017"/>
                    <a:pt x="1064" y="5015"/>
                  </a:cubicBezTo>
                  <a:cubicBezTo>
                    <a:pt x="1834" y="4851"/>
                    <a:pt x="1717" y="3731"/>
                    <a:pt x="1577" y="3077"/>
                  </a:cubicBezTo>
                  <a:cubicBezTo>
                    <a:pt x="1367" y="2003"/>
                    <a:pt x="643" y="1162"/>
                    <a:pt x="340" y="135"/>
                  </a:cubicBezTo>
                  <a:cubicBezTo>
                    <a:pt x="318" y="47"/>
                    <a:pt x="238" y="0"/>
                    <a:pt x="163"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6" name="Google Shape;1206;p49"/>
            <p:cNvSpPr/>
            <p:nvPr/>
          </p:nvSpPr>
          <p:spPr>
            <a:xfrm>
              <a:off x="2869750" y="891875"/>
              <a:ext cx="84850" cy="189575"/>
            </a:xfrm>
            <a:custGeom>
              <a:avLst/>
              <a:gdLst/>
              <a:ahLst/>
              <a:cxnLst/>
              <a:rect l="l" t="t" r="r" b="b"/>
              <a:pathLst>
                <a:path w="3394" h="7583" extrusionOk="0">
                  <a:moveTo>
                    <a:pt x="123" y="1"/>
                  </a:moveTo>
                  <a:cubicBezTo>
                    <a:pt x="59" y="1"/>
                    <a:pt x="1" y="72"/>
                    <a:pt x="31" y="163"/>
                  </a:cubicBezTo>
                  <a:cubicBezTo>
                    <a:pt x="195" y="747"/>
                    <a:pt x="311" y="1307"/>
                    <a:pt x="428" y="1891"/>
                  </a:cubicBezTo>
                  <a:cubicBezTo>
                    <a:pt x="288" y="2031"/>
                    <a:pt x="218" y="2218"/>
                    <a:pt x="241" y="2405"/>
                  </a:cubicBezTo>
                  <a:cubicBezTo>
                    <a:pt x="265" y="2662"/>
                    <a:pt x="358" y="2895"/>
                    <a:pt x="475" y="3082"/>
                  </a:cubicBezTo>
                  <a:cubicBezTo>
                    <a:pt x="521" y="3152"/>
                    <a:pt x="568" y="3245"/>
                    <a:pt x="615" y="3315"/>
                  </a:cubicBezTo>
                  <a:cubicBezTo>
                    <a:pt x="615" y="3829"/>
                    <a:pt x="545" y="4319"/>
                    <a:pt x="568" y="4810"/>
                  </a:cubicBezTo>
                  <a:cubicBezTo>
                    <a:pt x="583" y="4911"/>
                    <a:pt x="661" y="4968"/>
                    <a:pt x="740" y="4968"/>
                  </a:cubicBezTo>
                  <a:cubicBezTo>
                    <a:pt x="788" y="4968"/>
                    <a:pt x="836" y="4947"/>
                    <a:pt x="872" y="4903"/>
                  </a:cubicBezTo>
                  <a:cubicBezTo>
                    <a:pt x="1035" y="4693"/>
                    <a:pt x="1152" y="4459"/>
                    <a:pt x="1222" y="4203"/>
                  </a:cubicBezTo>
                  <a:cubicBezTo>
                    <a:pt x="1269" y="4249"/>
                    <a:pt x="1292" y="4273"/>
                    <a:pt x="1339" y="4319"/>
                  </a:cubicBezTo>
                  <a:cubicBezTo>
                    <a:pt x="1876" y="4926"/>
                    <a:pt x="2273" y="5650"/>
                    <a:pt x="2529" y="6421"/>
                  </a:cubicBezTo>
                  <a:cubicBezTo>
                    <a:pt x="2669" y="6888"/>
                    <a:pt x="2693" y="7145"/>
                    <a:pt x="2996" y="7518"/>
                  </a:cubicBezTo>
                  <a:cubicBezTo>
                    <a:pt x="3027" y="7564"/>
                    <a:pt x="3067" y="7582"/>
                    <a:pt x="3108" y="7582"/>
                  </a:cubicBezTo>
                  <a:cubicBezTo>
                    <a:pt x="3192" y="7582"/>
                    <a:pt x="3277" y="7503"/>
                    <a:pt x="3277" y="7425"/>
                  </a:cubicBezTo>
                  <a:cubicBezTo>
                    <a:pt x="3393" y="6421"/>
                    <a:pt x="2833" y="5370"/>
                    <a:pt x="2273" y="4553"/>
                  </a:cubicBezTo>
                  <a:cubicBezTo>
                    <a:pt x="1969" y="4156"/>
                    <a:pt x="1666" y="3782"/>
                    <a:pt x="1339" y="3409"/>
                  </a:cubicBezTo>
                  <a:cubicBezTo>
                    <a:pt x="1245" y="3315"/>
                    <a:pt x="1152" y="3199"/>
                    <a:pt x="1082" y="3105"/>
                  </a:cubicBezTo>
                  <a:cubicBezTo>
                    <a:pt x="988" y="2942"/>
                    <a:pt x="872" y="2802"/>
                    <a:pt x="825" y="2662"/>
                  </a:cubicBezTo>
                  <a:cubicBezTo>
                    <a:pt x="802" y="2615"/>
                    <a:pt x="802" y="2592"/>
                    <a:pt x="802" y="2568"/>
                  </a:cubicBezTo>
                  <a:cubicBezTo>
                    <a:pt x="778" y="2545"/>
                    <a:pt x="778" y="2545"/>
                    <a:pt x="778" y="2545"/>
                  </a:cubicBezTo>
                  <a:cubicBezTo>
                    <a:pt x="732" y="2311"/>
                    <a:pt x="825" y="2148"/>
                    <a:pt x="1105" y="2055"/>
                  </a:cubicBezTo>
                  <a:cubicBezTo>
                    <a:pt x="1188" y="2029"/>
                    <a:pt x="1280" y="2019"/>
                    <a:pt x="1376" y="2019"/>
                  </a:cubicBezTo>
                  <a:cubicBezTo>
                    <a:pt x="1904" y="2019"/>
                    <a:pt x="2567" y="2342"/>
                    <a:pt x="2646" y="2381"/>
                  </a:cubicBezTo>
                  <a:cubicBezTo>
                    <a:pt x="2661" y="2390"/>
                    <a:pt x="2676" y="2394"/>
                    <a:pt x="2690" y="2394"/>
                  </a:cubicBezTo>
                  <a:cubicBezTo>
                    <a:pt x="2836" y="2394"/>
                    <a:pt x="2960" y="1997"/>
                    <a:pt x="2833" y="1891"/>
                  </a:cubicBezTo>
                  <a:cubicBezTo>
                    <a:pt x="2531" y="1678"/>
                    <a:pt x="1934" y="1546"/>
                    <a:pt x="1408" y="1546"/>
                  </a:cubicBezTo>
                  <a:cubicBezTo>
                    <a:pt x="1241" y="1546"/>
                    <a:pt x="1082" y="1560"/>
                    <a:pt x="942" y="1588"/>
                  </a:cubicBezTo>
                  <a:cubicBezTo>
                    <a:pt x="755" y="1074"/>
                    <a:pt x="498" y="560"/>
                    <a:pt x="218" y="70"/>
                  </a:cubicBezTo>
                  <a:cubicBezTo>
                    <a:pt x="194" y="21"/>
                    <a:pt x="158" y="1"/>
                    <a:pt x="123"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49"/>
            <p:cNvSpPr/>
            <p:nvPr/>
          </p:nvSpPr>
          <p:spPr>
            <a:xfrm>
              <a:off x="2761950" y="1155700"/>
              <a:ext cx="921700" cy="1060025"/>
            </a:xfrm>
            <a:custGeom>
              <a:avLst/>
              <a:gdLst/>
              <a:ahLst/>
              <a:cxnLst/>
              <a:rect l="l" t="t" r="r" b="b"/>
              <a:pathLst>
                <a:path w="36868" h="42401" extrusionOk="0">
                  <a:moveTo>
                    <a:pt x="31310" y="23395"/>
                  </a:moveTo>
                  <a:lnTo>
                    <a:pt x="36867" y="0"/>
                  </a:lnTo>
                  <a:cubicBezTo>
                    <a:pt x="36867" y="0"/>
                    <a:pt x="29045" y="2429"/>
                    <a:pt x="26290" y="4483"/>
                  </a:cubicBezTo>
                  <a:cubicBezTo>
                    <a:pt x="23512" y="6538"/>
                    <a:pt x="15247" y="24726"/>
                    <a:pt x="14336" y="24282"/>
                  </a:cubicBezTo>
                  <a:cubicBezTo>
                    <a:pt x="13402" y="23839"/>
                    <a:pt x="10367" y="1051"/>
                    <a:pt x="10367" y="1051"/>
                  </a:cubicBezTo>
                  <a:cubicBezTo>
                    <a:pt x="8709" y="1915"/>
                    <a:pt x="6911" y="2522"/>
                    <a:pt x="5067" y="2825"/>
                  </a:cubicBezTo>
                  <a:cubicBezTo>
                    <a:pt x="3363" y="3036"/>
                    <a:pt x="1681" y="3362"/>
                    <a:pt x="0" y="3759"/>
                  </a:cubicBezTo>
                  <a:cubicBezTo>
                    <a:pt x="0" y="3759"/>
                    <a:pt x="2172" y="31474"/>
                    <a:pt x="4623" y="35793"/>
                  </a:cubicBezTo>
                  <a:cubicBezTo>
                    <a:pt x="7052" y="40113"/>
                    <a:pt x="13449" y="42401"/>
                    <a:pt x="17605" y="39435"/>
                  </a:cubicBezTo>
                  <a:cubicBezTo>
                    <a:pt x="26244" y="33295"/>
                    <a:pt x="31310" y="23395"/>
                    <a:pt x="31310" y="23395"/>
                  </a:cubicBezTo>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8" name="Google Shape;1208;p49"/>
            <p:cNvSpPr/>
            <p:nvPr/>
          </p:nvSpPr>
          <p:spPr>
            <a:xfrm>
              <a:off x="3317050" y="1112450"/>
              <a:ext cx="1203625" cy="2226300"/>
            </a:xfrm>
            <a:custGeom>
              <a:avLst/>
              <a:gdLst/>
              <a:ahLst/>
              <a:cxnLst/>
              <a:rect l="l" t="t" r="r" b="b"/>
              <a:pathLst>
                <a:path w="48145" h="89052" extrusionOk="0">
                  <a:moveTo>
                    <a:pt x="26237" y="1"/>
                  </a:moveTo>
                  <a:cubicBezTo>
                    <a:pt x="22628" y="1"/>
                    <a:pt x="20827" y="750"/>
                    <a:pt x="20827" y="750"/>
                  </a:cubicBezTo>
                  <a:cubicBezTo>
                    <a:pt x="20827" y="750"/>
                    <a:pt x="5044" y="2081"/>
                    <a:pt x="4600" y="8688"/>
                  </a:cubicBezTo>
                  <a:cubicBezTo>
                    <a:pt x="4273" y="13755"/>
                    <a:pt x="2219" y="54310"/>
                    <a:pt x="2662" y="57089"/>
                  </a:cubicBezTo>
                  <a:cubicBezTo>
                    <a:pt x="3082" y="59867"/>
                    <a:pt x="0" y="85644"/>
                    <a:pt x="1004" y="87909"/>
                  </a:cubicBezTo>
                  <a:cubicBezTo>
                    <a:pt x="1373" y="88732"/>
                    <a:pt x="7300" y="89052"/>
                    <a:pt x="14747" y="89052"/>
                  </a:cubicBezTo>
                  <a:cubicBezTo>
                    <a:pt x="27563" y="89052"/>
                    <a:pt x="44881" y="88106"/>
                    <a:pt x="46136" y="87161"/>
                  </a:cubicBezTo>
                  <a:cubicBezTo>
                    <a:pt x="48144" y="85644"/>
                    <a:pt x="44946" y="66405"/>
                    <a:pt x="44269" y="61432"/>
                  </a:cubicBezTo>
                  <a:cubicBezTo>
                    <a:pt x="43265" y="54007"/>
                    <a:pt x="41910" y="47376"/>
                    <a:pt x="41934" y="38620"/>
                  </a:cubicBezTo>
                  <a:cubicBezTo>
                    <a:pt x="41957" y="23491"/>
                    <a:pt x="44619" y="4579"/>
                    <a:pt x="41257" y="3248"/>
                  </a:cubicBezTo>
                  <a:cubicBezTo>
                    <a:pt x="34642" y="666"/>
                    <a:pt x="29637" y="1"/>
                    <a:pt x="26237"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9" name="Google Shape;1209;p49"/>
            <p:cNvSpPr/>
            <p:nvPr/>
          </p:nvSpPr>
          <p:spPr>
            <a:xfrm>
              <a:off x="3905425" y="2490050"/>
              <a:ext cx="903600" cy="748325"/>
            </a:xfrm>
            <a:custGeom>
              <a:avLst/>
              <a:gdLst/>
              <a:ahLst/>
              <a:cxnLst/>
              <a:rect l="l" t="t" r="r" b="b"/>
              <a:pathLst>
                <a:path w="36144" h="29933" extrusionOk="0">
                  <a:moveTo>
                    <a:pt x="33879" y="0"/>
                  </a:moveTo>
                  <a:lnTo>
                    <a:pt x="0" y="3012"/>
                  </a:lnTo>
                  <a:lnTo>
                    <a:pt x="1728" y="29933"/>
                  </a:lnTo>
                  <a:lnTo>
                    <a:pt x="36143" y="26594"/>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49"/>
            <p:cNvSpPr/>
            <p:nvPr/>
          </p:nvSpPr>
          <p:spPr>
            <a:xfrm>
              <a:off x="3875075" y="2741625"/>
              <a:ext cx="152950" cy="302975"/>
            </a:xfrm>
            <a:custGeom>
              <a:avLst/>
              <a:gdLst/>
              <a:ahLst/>
              <a:cxnLst/>
              <a:rect l="l" t="t" r="r" b="b"/>
              <a:pathLst>
                <a:path w="6118" h="12119" extrusionOk="0">
                  <a:moveTo>
                    <a:pt x="4997" y="0"/>
                  </a:moveTo>
                  <a:lnTo>
                    <a:pt x="6118" y="11208"/>
                  </a:lnTo>
                  <a:cubicBezTo>
                    <a:pt x="6118" y="11208"/>
                    <a:pt x="1471" y="12118"/>
                    <a:pt x="1028" y="11745"/>
                  </a:cubicBezTo>
                  <a:cubicBezTo>
                    <a:pt x="561" y="11348"/>
                    <a:pt x="0" y="374"/>
                    <a:pt x="0" y="374"/>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49"/>
            <p:cNvSpPr/>
            <p:nvPr/>
          </p:nvSpPr>
          <p:spPr>
            <a:xfrm>
              <a:off x="4272000" y="2695500"/>
              <a:ext cx="372425" cy="564475"/>
            </a:xfrm>
            <a:custGeom>
              <a:avLst/>
              <a:gdLst/>
              <a:ahLst/>
              <a:cxnLst/>
              <a:rect l="l" t="t" r="r" b="b"/>
              <a:pathLst>
                <a:path w="14897" h="22579" extrusionOk="0">
                  <a:moveTo>
                    <a:pt x="14896" y="2709"/>
                  </a:moveTo>
                  <a:cubicBezTo>
                    <a:pt x="14896" y="2709"/>
                    <a:pt x="13285" y="7239"/>
                    <a:pt x="13285" y="8406"/>
                  </a:cubicBezTo>
                  <a:cubicBezTo>
                    <a:pt x="13309" y="9597"/>
                    <a:pt x="13962" y="13426"/>
                    <a:pt x="13168" y="16018"/>
                  </a:cubicBezTo>
                  <a:cubicBezTo>
                    <a:pt x="12375" y="18586"/>
                    <a:pt x="11861" y="21154"/>
                    <a:pt x="10927" y="21271"/>
                  </a:cubicBezTo>
                  <a:cubicBezTo>
                    <a:pt x="9853" y="21388"/>
                    <a:pt x="8779" y="21691"/>
                    <a:pt x="7822" y="22182"/>
                  </a:cubicBezTo>
                  <a:cubicBezTo>
                    <a:pt x="7238" y="22462"/>
                    <a:pt x="6584" y="22579"/>
                    <a:pt x="5931" y="22509"/>
                  </a:cubicBezTo>
                  <a:cubicBezTo>
                    <a:pt x="4786" y="22415"/>
                    <a:pt x="2685" y="21061"/>
                    <a:pt x="1634" y="20314"/>
                  </a:cubicBezTo>
                  <a:cubicBezTo>
                    <a:pt x="584" y="19567"/>
                    <a:pt x="467" y="18820"/>
                    <a:pt x="1401" y="17862"/>
                  </a:cubicBezTo>
                  <a:cubicBezTo>
                    <a:pt x="2312" y="16882"/>
                    <a:pt x="4786" y="14173"/>
                    <a:pt x="5300" y="12142"/>
                  </a:cubicBezTo>
                  <a:cubicBezTo>
                    <a:pt x="4460" y="12632"/>
                    <a:pt x="3666" y="13193"/>
                    <a:pt x="2919" y="13776"/>
                  </a:cubicBezTo>
                  <a:cubicBezTo>
                    <a:pt x="1751" y="14710"/>
                    <a:pt x="1985" y="15177"/>
                    <a:pt x="1354" y="15177"/>
                  </a:cubicBezTo>
                  <a:cubicBezTo>
                    <a:pt x="724" y="15201"/>
                    <a:pt x="0" y="14243"/>
                    <a:pt x="1238" y="12516"/>
                  </a:cubicBezTo>
                  <a:cubicBezTo>
                    <a:pt x="2452" y="10788"/>
                    <a:pt x="3712" y="9901"/>
                    <a:pt x="4623" y="8616"/>
                  </a:cubicBezTo>
                  <a:cubicBezTo>
                    <a:pt x="5557" y="7332"/>
                    <a:pt x="7215" y="7402"/>
                    <a:pt x="7215" y="7402"/>
                  </a:cubicBezTo>
                  <a:lnTo>
                    <a:pt x="9760" y="1"/>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2" name="Google Shape;1212;p49"/>
            <p:cNvSpPr/>
            <p:nvPr/>
          </p:nvSpPr>
          <p:spPr>
            <a:xfrm>
              <a:off x="4316925" y="3051925"/>
              <a:ext cx="136625" cy="162525"/>
            </a:xfrm>
            <a:custGeom>
              <a:avLst/>
              <a:gdLst/>
              <a:ahLst/>
              <a:cxnLst/>
              <a:rect l="l" t="t" r="r" b="b"/>
              <a:pathLst>
                <a:path w="5465" h="6501" extrusionOk="0">
                  <a:moveTo>
                    <a:pt x="5255" y="1"/>
                  </a:moveTo>
                  <a:cubicBezTo>
                    <a:pt x="5176" y="1"/>
                    <a:pt x="5081" y="90"/>
                    <a:pt x="4997" y="196"/>
                  </a:cubicBezTo>
                  <a:cubicBezTo>
                    <a:pt x="4997" y="196"/>
                    <a:pt x="3993" y="3208"/>
                    <a:pt x="2919" y="4049"/>
                  </a:cubicBezTo>
                  <a:cubicBezTo>
                    <a:pt x="1845" y="4889"/>
                    <a:pt x="1589" y="5380"/>
                    <a:pt x="865" y="5753"/>
                  </a:cubicBezTo>
                  <a:cubicBezTo>
                    <a:pt x="491" y="5917"/>
                    <a:pt x="211" y="6080"/>
                    <a:pt x="1" y="6174"/>
                  </a:cubicBezTo>
                  <a:cubicBezTo>
                    <a:pt x="164" y="6290"/>
                    <a:pt x="304" y="6384"/>
                    <a:pt x="491" y="6500"/>
                  </a:cubicBezTo>
                  <a:cubicBezTo>
                    <a:pt x="1098" y="6150"/>
                    <a:pt x="2593" y="5240"/>
                    <a:pt x="3340" y="4329"/>
                  </a:cubicBezTo>
                  <a:cubicBezTo>
                    <a:pt x="4297" y="3162"/>
                    <a:pt x="5464" y="757"/>
                    <a:pt x="5418" y="313"/>
                  </a:cubicBezTo>
                  <a:cubicBezTo>
                    <a:pt x="5395" y="84"/>
                    <a:pt x="5332" y="1"/>
                    <a:pt x="5255"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3" name="Google Shape;1213;p49"/>
            <p:cNvSpPr/>
            <p:nvPr/>
          </p:nvSpPr>
          <p:spPr>
            <a:xfrm>
              <a:off x="4365375" y="3076525"/>
              <a:ext cx="143050" cy="166525"/>
            </a:xfrm>
            <a:custGeom>
              <a:avLst/>
              <a:gdLst/>
              <a:ahLst/>
              <a:cxnLst/>
              <a:rect l="l" t="t" r="r" b="b"/>
              <a:pathLst>
                <a:path w="5722" h="6661" extrusionOk="0">
                  <a:moveTo>
                    <a:pt x="5396" y="0"/>
                  </a:moveTo>
                  <a:cubicBezTo>
                    <a:pt x="5330" y="0"/>
                    <a:pt x="5282" y="205"/>
                    <a:pt x="5114" y="450"/>
                  </a:cubicBezTo>
                  <a:cubicBezTo>
                    <a:pt x="5114" y="450"/>
                    <a:pt x="3666" y="4396"/>
                    <a:pt x="2803" y="4933"/>
                  </a:cubicBezTo>
                  <a:lnTo>
                    <a:pt x="2803" y="4909"/>
                  </a:lnTo>
                  <a:cubicBezTo>
                    <a:pt x="1939" y="5446"/>
                    <a:pt x="468" y="6123"/>
                    <a:pt x="47" y="6380"/>
                  </a:cubicBezTo>
                  <a:cubicBezTo>
                    <a:pt x="24" y="6380"/>
                    <a:pt x="24" y="6404"/>
                    <a:pt x="1" y="6404"/>
                  </a:cubicBezTo>
                  <a:cubicBezTo>
                    <a:pt x="164" y="6497"/>
                    <a:pt x="328" y="6567"/>
                    <a:pt x="468" y="6660"/>
                  </a:cubicBezTo>
                  <a:cubicBezTo>
                    <a:pt x="865" y="6474"/>
                    <a:pt x="1262" y="6264"/>
                    <a:pt x="1612" y="6007"/>
                  </a:cubicBezTo>
                  <a:cubicBezTo>
                    <a:pt x="2149" y="5586"/>
                    <a:pt x="3363" y="5400"/>
                    <a:pt x="3923" y="4326"/>
                  </a:cubicBezTo>
                  <a:cubicBezTo>
                    <a:pt x="4460" y="3228"/>
                    <a:pt x="5721" y="613"/>
                    <a:pt x="5534" y="193"/>
                  </a:cubicBezTo>
                  <a:cubicBezTo>
                    <a:pt x="5470" y="56"/>
                    <a:pt x="5431" y="0"/>
                    <a:pt x="5396"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49"/>
            <p:cNvSpPr/>
            <p:nvPr/>
          </p:nvSpPr>
          <p:spPr>
            <a:xfrm>
              <a:off x="4471625" y="3099525"/>
              <a:ext cx="81400" cy="148200"/>
            </a:xfrm>
            <a:custGeom>
              <a:avLst/>
              <a:gdLst/>
              <a:ahLst/>
              <a:cxnLst/>
              <a:rect l="l" t="t" r="r" b="b"/>
              <a:pathLst>
                <a:path w="3256" h="5928" extrusionOk="0">
                  <a:moveTo>
                    <a:pt x="3003" y="1"/>
                  </a:moveTo>
                  <a:cubicBezTo>
                    <a:pt x="2957" y="1"/>
                    <a:pt x="2916" y="40"/>
                    <a:pt x="2895" y="137"/>
                  </a:cubicBezTo>
                  <a:cubicBezTo>
                    <a:pt x="2825" y="440"/>
                    <a:pt x="1915" y="3032"/>
                    <a:pt x="1775" y="3522"/>
                  </a:cubicBezTo>
                  <a:cubicBezTo>
                    <a:pt x="1658" y="4013"/>
                    <a:pt x="1168" y="4456"/>
                    <a:pt x="911" y="4947"/>
                  </a:cubicBezTo>
                  <a:cubicBezTo>
                    <a:pt x="654" y="5320"/>
                    <a:pt x="350" y="5647"/>
                    <a:pt x="0" y="5927"/>
                  </a:cubicBezTo>
                  <a:cubicBezTo>
                    <a:pt x="350" y="5764"/>
                    <a:pt x="724" y="5624"/>
                    <a:pt x="1074" y="5507"/>
                  </a:cubicBezTo>
                  <a:cubicBezTo>
                    <a:pt x="1681" y="4760"/>
                    <a:pt x="2148" y="3896"/>
                    <a:pt x="2475" y="2985"/>
                  </a:cubicBezTo>
                  <a:cubicBezTo>
                    <a:pt x="2709" y="2192"/>
                    <a:pt x="3222" y="440"/>
                    <a:pt x="3222" y="440"/>
                  </a:cubicBezTo>
                  <a:cubicBezTo>
                    <a:pt x="3255" y="226"/>
                    <a:pt x="3114" y="1"/>
                    <a:pt x="3003"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5" name="Google Shape;1215;p49"/>
            <p:cNvSpPr/>
            <p:nvPr/>
          </p:nvSpPr>
          <p:spPr>
            <a:xfrm>
              <a:off x="3718650" y="919875"/>
              <a:ext cx="317650" cy="352750"/>
            </a:xfrm>
            <a:custGeom>
              <a:avLst/>
              <a:gdLst/>
              <a:ahLst/>
              <a:cxnLst/>
              <a:rect l="l" t="t" r="r" b="b"/>
              <a:pathLst>
                <a:path w="12706" h="14110" extrusionOk="0">
                  <a:moveTo>
                    <a:pt x="9479" y="1"/>
                  </a:moveTo>
                  <a:lnTo>
                    <a:pt x="1494" y="1191"/>
                  </a:lnTo>
                  <a:lnTo>
                    <a:pt x="0" y="9994"/>
                  </a:lnTo>
                  <a:cubicBezTo>
                    <a:pt x="0" y="9994"/>
                    <a:pt x="3432" y="13379"/>
                    <a:pt x="5650" y="14056"/>
                  </a:cubicBezTo>
                  <a:cubicBezTo>
                    <a:pt x="5771" y="14092"/>
                    <a:pt x="5900" y="14109"/>
                    <a:pt x="6036" y="14109"/>
                  </a:cubicBezTo>
                  <a:cubicBezTo>
                    <a:pt x="8367" y="14109"/>
                    <a:pt x="12705" y="9104"/>
                    <a:pt x="12375" y="9060"/>
                  </a:cubicBezTo>
                  <a:lnTo>
                    <a:pt x="9479" y="1"/>
                  </a:ln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6" name="Google Shape;1216;p49"/>
            <p:cNvSpPr/>
            <p:nvPr/>
          </p:nvSpPr>
          <p:spPr>
            <a:xfrm>
              <a:off x="3517850" y="339950"/>
              <a:ext cx="663575" cy="685600"/>
            </a:xfrm>
            <a:custGeom>
              <a:avLst/>
              <a:gdLst/>
              <a:ahLst/>
              <a:cxnLst/>
              <a:rect l="l" t="t" r="r" b="b"/>
              <a:pathLst>
                <a:path w="26543" h="27424" extrusionOk="0">
                  <a:moveTo>
                    <a:pt x="13197" y="0"/>
                  </a:moveTo>
                  <a:cubicBezTo>
                    <a:pt x="9283" y="0"/>
                    <a:pt x="5446" y="3223"/>
                    <a:pt x="3853" y="7391"/>
                  </a:cubicBezTo>
                  <a:cubicBezTo>
                    <a:pt x="3222" y="9072"/>
                    <a:pt x="2895" y="10846"/>
                    <a:pt x="2872" y="12644"/>
                  </a:cubicBezTo>
                  <a:cubicBezTo>
                    <a:pt x="2656" y="12589"/>
                    <a:pt x="2432" y="12561"/>
                    <a:pt x="2210" y="12561"/>
                  </a:cubicBezTo>
                  <a:cubicBezTo>
                    <a:pt x="1302" y="12561"/>
                    <a:pt x="421" y="13028"/>
                    <a:pt x="234" y="14022"/>
                  </a:cubicBezTo>
                  <a:cubicBezTo>
                    <a:pt x="0" y="15259"/>
                    <a:pt x="817" y="16847"/>
                    <a:pt x="1611" y="17734"/>
                  </a:cubicBezTo>
                  <a:cubicBezTo>
                    <a:pt x="2195" y="18365"/>
                    <a:pt x="4039" y="18832"/>
                    <a:pt x="4063" y="18902"/>
                  </a:cubicBezTo>
                  <a:cubicBezTo>
                    <a:pt x="4787" y="20886"/>
                    <a:pt x="6491" y="25533"/>
                    <a:pt x="11021" y="26957"/>
                  </a:cubicBezTo>
                  <a:cubicBezTo>
                    <a:pt x="12073" y="27281"/>
                    <a:pt x="12981" y="27424"/>
                    <a:pt x="13777" y="27424"/>
                  </a:cubicBezTo>
                  <a:cubicBezTo>
                    <a:pt x="16422" y="27424"/>
                    <a:pt x="17823" y="25844"/>
                    <a:pt x="19169" y="24085"/>
                  </a:cubicBezTo>
                  <a:cubicBezTo>
                    <a:pt x="20500" y="22357"/>
                    <a:pt x="22111" y="20653"/>
                    <a:pt x="22578" y="18691"/>
                  </a:cubicBezTo>
                  <a:cubicBezTo>
                    <a:pt x="24539" y="18178"/>
                    <a:pt x="25963" y="16543"/>
                    <a:pt x="26220" y="14536"/>
                  </a:cubicBezTo>
                  <a:cubicBezTo>
                    <a:pt x="26542" y="11846"/>
                    <a:pt x="24882" y="11031"/>
                    <a:pt x="23708" y="11031"/>
                  </a:cubicBezTo>
                  <a:cubicBezTo>
                    <a:pt x="23435" y="11031"/>
                    <a:pt x="23188" y="11075"/>
                    <a:pt x="22998" y="11150"/>
                  </a:cubicBezTo>
                  <a:cubicBezTo>
                    <a:pt x="22438" y="8138"/>
                    <a:pt x="21107" y="5313"/>
                    <a:pt x="19099" y="2978"/>
                  </a:cubicBezTo>
                  <a:cubicBezTo>
                    <a:pt x="17318" y="884"/>
                    <a:pt x="15247" y="0"/>
                    <a:pt x="13197"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49"/>
            <p:cNvSpPr/>
            <p:nvPr/>
          </p:nvSpPr>
          <p:spPr>
            <a:xfrm>
              <a:off x="3652100" y="1113675"/>
              <a:ext cx="423200" cy="197300"/>
            </a:xfrm>
            <a:custGeom>
              <a:avLst/>
              <a:gdLst/>
              <a:ahLst/>
              <a:cxnLst/>
              <a:rect l="l" t="t" r="r" b="b"/>
              <a:pathLst>
                <a:path w="16928" h="7892" extrusionOk="0">
                  <a:moveTo>
                    <a:pt x="14593" y="0"/>
                  </a:moveTo>
                  <a:lnTo>
                    <a:pt x="7799" y="5837"/>
                  </a:lnTo>
                  <a:lnTo>
                    <a:pt x="2639" y="1168"/>
                  </a:lnTo>
                  <a:lnTo>
                    <a:pt x="0" y="2055"/>
                  </a:lnTo>
                  <a:cubicBezTo>
                    <a:pt x="0" y="2055"/>
                    <a:pt x="6655" y="7378"/>
                    <a:pt x="7892" y="7588"/>
                  </a:cubicBezTo>
                  <a:cubicBezTo>
                    <a:pt x="9666" y="7892"/>
                    <a:pt x="16928" y="304"/>
                    <a:pt x="16928" y="304"/>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49"/>
            <p:cNvSpPr/>
            <p:nvPr/>
          </p:nvSpPr>
          <p:spPr>
            <a:xfrm>
              <a:off x="4287750" y="1172625"/>
              <a:ext cx="559800" cy="1752300"/>
            </a:xfrm>
            <a:custGeom>
              <a:avLst/>
              <a:gdLst/>
              <a:ahLst/>
              <a:cxnLst/>
              <a:rect l="l" t="t" r="r" b="b"/>
              <a:pathLst>
                <a:path w="22392" h="70092" extrusionOk="0">
                  <a:moveTo>
                    <a:pt x="9130" y="5277"/>
                  </a:moveTo>
                  <a:cubicBezTo>
                    <a:pt x="11068" y="8172"/>
                    <a:pt x="22391" y="34462"/>
                    <a:pt x="21574" y="38291"/>
                  </a:cubicBezTo>
                  <a:cubicBezTo>
                    <a:pt x="20780" y="42097"/>
                    <a:pt x="15947" y="69228"/>
                    <a:pt x="14943" y="69648"/>
                  </a:cubicBezTo>
                  <a:cubicBezTo>
                    <a:pt x="13963" y="70092"/>
                    <a:pt x="5230" y="65515"/>
                    <a:pt x="5230" y="65515"/>
                  </a:cubicBezTo>
                  <a:lnTo>
                    <a:pt x="9503" y="37568"/>
                  </a:lnTo>
                  <a:lnTo>
                    <a:pt x="3316" y="20103"/>
                  </a:lnTo>
                  <a:cubicBezTo>
                    <a:pt x="3316" y="20103"/>
                    <a:pt x="0" y="514"/>
                    <a:pt x="1238" y="257"/>
                  </a:cubicBezTo>
                  <a:cubicBezTo>
                    <a:pt x="2499" y="0"/>
                    <a:pt x="7215" y="2382"/>
                    <a:pt x="9130" y="5277"/>
                  </a:cubicBezTo>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9" name="Google Shape;1219;p49"/>
            <p:cNvSpPr/>
            <p:nvPr/>
          </p:nvSpPr>
          <p:spPr>
            <a:xfrm>
              <a:off x="4086375" y="2109425"/>
              <a:ext cx="335750" cy="407050"/>
            </a:xfrm>
            <a:custGeom>
              <a:avLst/>
              <a:gdLst/>
              <a:ahLst/>
              <a:cxnLst/>
              <a:rect l="l" t="t" r="r" b="b"/>
              <a:pathLst>
                <a:path w="13430" h="16282" extrusionOk="0">
                  <a:moveTo>
                    <a:pt x="526" y="1"/>
                  </a:moveTo>
                  <a:cubicBezTo>
                    <a:pt x="514" y="1"/>
                    <a:pt x="503" y="1"/>
                    <a:pt x="491" y="2"/>
                  </a:cubicBezTo>
                  <a:cubicBezTo>
                    <a:pt x="210" y="2"/>
                    <a:pt x="0" y="236"/>
                    <a:pt x="0" y="516"/>
                  </a:cubicBezTo>
                  <a:cubicBezTo>
                    <a:pt x="24" y="1030"/>
                    <a:pt x="654" y="13124"/>
                    <a:pt x="5347" y="15342"/>
                  </a:cubicBezTo>
                  <a:cubicBezTo>
                    <a:pt x="6772" y="16011"/>
                    <a:pt x="7917" y="16281"/>
                    <a:pt x="8894" y="16281"/>
                  </a:cubicBezTo>
                  <a:cubicBezTo>
                    <a:pt x="8974" y="16281"/>
                    <a:pt x="9052" y="16280"/>
                    <a:pt x="9129" y="16276"/>
                  </a:cubicBezTo>
                  <a:lnTo>
                    <a:pt x="9129" y="16253"/>
                  </a:lnTo>
                  <a:cubicBezTo>
                    <a:pt x="10857" y="16159"/>
                    <a:pt x="12001" y="15155"/>
                    <a:pt x="13075" y="13988"/>
                  </a:cubicBezTo>
                  <a:cubicBezTo>
                    <a:pt x="13430" y="13633"/>
                    <a:pt x="13084" y="13144"/>
                    <a:pt x="12703" y="13144"/>
                  </a:cubicBezTo>
                  <a:cubicBezTo>
                    <a:pt x="12582" y="13144"/>
                    <a:pt x="12458" y="13193"/>
                    <a:pt x="12352" y="13311"/>
                  </a:cubicBezTo>
                  <a:cubicBezTo>
                    <a:pt x="11329" y="14410"/>
                    <a:pt x="10346" y="15270"/>
                    <a:pt x="8802" y="15270"/>
                  </a:cubicBezTo>
                  <a:cubicBezTo>
                    <a:pt x="7985" y="15270"/>
                    <a:pt x="7011" y="15029"/>
                    <a:pt x="5791" y="14455"/>
                  </a:cubicBezTo>
                  <a:cubicBezTo>
                    <a:pt x="1611" y="12470"/>
                    <a:pt x="1004" y="586"/>
                    <a:pt x="1004" y="469"/>
                  </a:cubicBezTo>
                  <a:cubicBezTo>
                    <a:pt x="982" y="224"/>
                    <a:pt x="769" y="1"/>
                    <a:pt x="526"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0" name="Google Shape;1220;p49"/>
            <p:cNvSpPr/>
            <p:nvPr/>
          </p:nvSpPr>
          <p:spPr>
            <a:xfrm>
              <a:off x="4381150" y="2416600"/>
              <a:ext cx="53725" cy="54850"/>
            </a:xfrm>
            <a:custGeom>
              <a:avLst/>
              <a:gdLst/>
              <a:ahLst/>
              <a:cxnLst/>
              <a:rect l="l" t="t" r="r" b="b"/>
              <a:pathLst>
                <a:path w="2149" h="2194" extrusionOk="0">
                  <a:moveTo>
                    <a:pt x="1276" y="0"/>
                  </a:moveTo>
                  <a:cubicBezTo>
                    <a:pt x="1114" y="0"/>
                    <a:pt x="923" y="76"/>
                    <a:pt x="701" y="277"/>
                  </a:cubicBezTo>
                  <a:cubicBezTo>
                    <a:pt x="701" y="277"/>
                    <a:pt x="0" y="1141"/>
                    <a:pt x="94" y="1421"/>
                  </a:cubicBezTo>
                  <a:cubicBezTo>
                    <a:pt x="177" y="1650"/>
                    <a:pt x="483" y="2194"/>
                    <a:pt x="879" y="2194"/>
                  </a:cubicBezTo>
                  <a:cubicBezTo>
                    <a:pt x="927" y="2194"/>
                    <a:pt x="977" y="2186"/>
                    <a:pt x="1028" y="2168"/>
                  </a:cubicBezTo>
                  <a:cubicBezTo>
                    <a:pt x="1494" y="2004"/>
                    <a:pt x="2148" y="884"/>
                    <a:pt x="1985" y="603"/>
                  </a:cubicBezTo>
                  <a:cubicBezTo>
                    <a:pt x="1886" y="423"/>
                    <a:pt x="1661" y="0"/>
                    <a:pt x="1276"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49"/>
            <p:cNvSpPr/>
            <p:nvPr/>
          </p:nvSpPr>
          <p:spPr>
            <a:xfrm>
              <a:off x="4093700" y="2093650"/>
              <a:ext cx="316075" cy="428700"/>
            </a:xfrm>
            <a:custGeom>
              <a:avLst/>
              <a:gdLst/>
              <a:ahLst/>
              <a:cxnLst/>
              <a:rect l="l" t="t" r="r" b="b"/>
              <a:pathLst>
                <a:path w="12643" h="17148" extrusionOk="0">
                  <a:moveTo>
                    <a:pt x="11358" y="1"/>
                  </a:moveTo>
                  <a:cubicBezTo>
                    <a:pt x="11343" y="1"/>
                    <a:pt x="11327" y="2"/>
                    <a:pt x="11311" y="3"/>
                  </a:cubicBezTo>
                  <a:cubicBezTo>
                    <a:pt x="11031" y="3"/>
                    <a:pt x="10821" y="260"/>
                    <a:pt x="10844" y="517"/>
                  </a:cubicBezTo>
                  <a:cubicBezTo>
                    <a:pt x="10844" y="633"/>
                    <a:pt x="11615" y="12518"/>
                    <a:pt x="7692" y="14946"/>
                  </a:cubicBezTo>
                  <a:cubicBezTo>
                    <a:pt x="6326" y="15802"/>
                    <a:pt x="5252" y="16143"/>
                    <a:pt x="4340" y="16143"/>
                  </a:cubicBezTo>
                  <a:cubicBezTo>
                    <a:pt x="3040" y="16143"/>
                    <a:pt x="2067" y="15450"/>
                    <a:pt x="1038" y="14572"/>
                  </a:cubicBezTo>
                  <a:cubicBezTo>
                    <a:pt x="937" y="14485"/>
                    <a:pt x="828" y="14448"/>
                    <a:pt x="725" y="14448"/>
                  </a:cubicBezTo>
                  <a:cubicBezTo>
                    <a:pt x="327" y="14448"/>
                    <a:pt x="0" y="14991"/>
                    <a:pt x="408" y="15343"/>
                  </a:cubicBezTo>
                  <a:cubicBezTo>
                    <a:pt x="1539" y="16319"/>
                    <a:pt x="2734" y="17147"/>
                    <a:pt x="4332" y="17147"/>
                  </a:cubicBezTo>
                  <a:cubicBezTo>
                    <a:pt x="4416" y="17147"/>
                    <a:pt x="4501" y="17145"/>
                    <a:pt x="4587" y="17140"/>
                  </a:cubicBezTo>
                  <a:cubicBezTo>
                    <a:pt x="5614" y="17070"/>
                    <a:pt x="6805" y="16697"/>
                    <a:pt x="8229" y="15786"/>
                  </a:cubicBezTo>
                  <a:cubicBezTo>
                    <a:pt x="12642" y="13031"/>
                    <a:pt x="11872" y="960"/>
                    <a:pt x="11848" y="447"/>
                  </a:cubicBezTo>
                  <a:cubicBezTo>
                    <a:pt x="11826" y="182"/>
                    <a:pt x="11617" y="1"/>
                    <a:pt x="11358"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49"/>
            <p:cNvSpPr/>
            <p:nvPr/>
          </p:nvSpPr>
          <p:spPr>
            <a:xfrm>
              <a:off x="4079950" y="2434625"/>
              <a:ext cx="54300" cy="53450"/>
            </a:xfrm>
            <a:custGeom>
              <a:avLst/>
              <a:gdLst/>
              <a:ahLst/>
              <a:cxnLst/>
              <a:rect l="l" t="t" r="r" b="b"/>
              <a:pathLst>
                <a:path w="2172" h="2138" extrusionOk="0">
                  <a:moveTo>
                    <a:pt x="834" y="0"/>
                  </a:moveTo>
                  <a:cubicBezTo>
                    <a:pt x="404" y="0"/>
                    <a:pt x="227" y="492"/>
                    <a:pt x="141" y="700"/>
                  </a:cubicBezTo>
                  <a:cubicBezTo>
                    <a:pt x="1" y="980"/>
                    <a:pt x="794" y="2007"/>
                    <a:pt x="1261" y="2124"/>
                  </a:cubicBezTo>
                  <a:cubicBezTo>
                    <a:pt x="1300" y="2133"/>
                    <a:pt x="1337" y="2137"/>
                    <a:pt x="1372" y="2137"/>
                  </a:cubicBezTo>
                  <a:cubicBezTo>
                    <a:pt x="1794" y="2137"/>
                    <a:pt x="2037" y="1542"/>
                    <a:pt x="2102" y="1283"/>
                  </a:cubicBezTo>
                  <a:cubicBezTo>
                    <a:pt x="2172" y="1003"/>
                    <a:pt x="1378" y="209"/>
                    <a:pt x="1378" y="209"/>
                  </a:cubicBezTo>
                  <a:cubicBezTo>
                    <a:pt x="1162" y="59"/>
                    <a:pt x="983" y="0"/>
                    <a:pt x="834"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3" name="Google Shape;1223;p49"/>
            <p:cNvSpPr/>
            <p:nvPr/>
          </p:nvSpPr>
          <p:spPr>
            <a:xfrm>
              <a:off x="4002325" y="1069900"/>
              <a:ext cx="256850" cy="772850"/>
            </a:xfrm>
            <a:custGeom>
              <a:avLst/>
              <a:gdLst/>
              <a:ahLst/>
              <a:cxnLst/>
              <a:rect l="l" t="t" r="r" b="b"/>
              <a:pathLst>
                <a:path w="10274" h="30914" extrusionOk="0">
                  <a:moveTo>
                    <a:pt x="0" y="0"/>
                  </a:moveTo>
                  <a:cubicBezTo>
                    <a:pt x="0" y="0"/>
                    <a:pt x="3456" y="280"/>
                    <a:pt x="6001" y="4226"/>
                  </a:cubicBezTo>
                  <a:cubicBezTo>
                    <a:pt x="8546" y="8172"/>
                    <a:pt x="10273" y="27761"/>
                    <a:pt x="9923" y="30913"/>
                  </a:cubicBezTo>
                  <a:lnTo>
                    <a:pt x="8756" y="30446"/>
                  </a:lnTo>
                  <a:cubicBezTo>
                    <a:pt x="8756" y="30446"/>
                    <a:pt x="7682" y="7448"/>
                    <a:pt x="4460" y="4039"/>
                  </a:cubicBezTo>
                  <a:cubicBezTo>
                    <a:pt x="1495" y="911"/>
                    <a:pt x="304" y="1168"/>
                    <a:pt x="304" y="1168"/>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4" name="Google Shape;1224;p49"/>
            <p:cNvSpPr/>
            <p:nvPr/>
          </p:nvSpPr>
          <p:spPr>
            <a:xfrm>
              <a:off x="4075275" y="1811125"/>
              <a:ext cx="322225" cy="331650"/>
            </a:xfrm>
            <a:custGeom>
              <a:avLst/>
              <a:gdLst/>
              <a:ahLst/>
              <a:cxnLst/>
              <a:rect l="l" t="t" r="r" b="b"/>
              <a:pathLst>
                <a:path w="12889" h="13266" extrusionOk="0">
                  <a:moveTo>
                    <a:pt x="6145" y="0"/>
                  </a:moveTo>
                  <a:cubicBezTo>
                    <a:pt x="5033" y="0"/>
                    <a:pt x="3956" y="463"/>
                    <a:pt x="3176" y="1288"/>
                  </a:cubicBezTo>
                  <a:cubicBezTo>
                    <a:pt x="1" y="4486"/>
                    <a:pt x="281" y="12845"/>
                    <a:pt x="281" y="13195"/>
                  </a:cubicBezTo>
                  <a:lnTo>
                    <a:pt x="1612" y="13148"/>
                  </a:lnTo>
                  <a:cubicBezTo>
                    <a:pt x="1612" y="13078"/>
                    <a:pt x="1332" y="5023"/>
                    <a:pt x="4110" y="2221"/>
                  </a:cubicBezTo>
                  <a:cubicBezTo>
                    <a:pt x="4650" y="1636"/>
                    <a:pt x="5408" y="1333"/>
                    <a:pt x="6194" y="1333"/>
                  </a:cubicBezTo>
                  <a:cubicBezTo>
                    <a:pt x="6223" y="1333"/>
                    <a:pt x="6252" y="1333"/>
                    <a:pt x="6281" y="1334"/>
                  </a:cubicBezTo>
                  <a:cubicBezTo>
                    <a:pt x="10367" y="1451"/>
                    <a:pt x="10951" y="5187"/>
                    <a:pt x="11371" y="10860"/>
                  </a:cubicBezTo>
                  <a:cubicBezTo>
                    <a:pt x="11441" y="11654"/>
                    <a:pt x="11488" y="12471"/>
                    <a:pt x="11581" y="13265"/>
                  </a:cubicBezTo>
                  <a:lnTo>
                    <a:pt x="12889" y="13125"/>
                  </a:lnTo>
                  <a:cubicBezTo>
                    <a:pt x="12819" y="12355"/>
                    <a:pt x="12749" y="11537"/>
                    <a:pt x="12702" y="10767"/>
                  </a:cubicBezTo>
                  <a:cubicBezTo>
                    <a:pt x="12329" y="5794"/>
                    <a:pt x="11908" y="167"/>
                    <a:pt x="6305" y="3"/>
                  </a:cubicBezTo>
                  <a:cubicBezTo>
                    <a:pt x="6251" y="1"/>
                    <a:pt x="6198" y="0"/>
                    <a:pt x="6145"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49"/>
            <p:cNvSpPr/>
            <p:nvPr/>
          </p:nvSpPr>
          <p:spPr>
            <a:xfrm>
              <a:off x="3485750" y="1113675"/>
              <a:ext cx="239325" cy="577875"/>
            </a:xfrm>
            <a:custGeom>
              <a:avLst/>
              <a:gdLst/>
              <a:ahLst/>
              <a:cxnLst/>
              <a:rect l="l" t="t" r="r" b="b"/>
              <a:pathLst>
                <a:path w="9573" h="23115" extrusionOk="0">
                  <a:moveTo>
                    <a:pt x="9573" y="0"/>
                  </a:moveTo>
                  <a:lnTo>
                    <a:pt x="9573" y="0"/>
                  </a:lnTo>
                  <a:cubicBezTo>
                    <a:pt x="6608" y="1308"/>
                    <a:pt x="4133" y="3526"/>
                    <a:pt x="2475" y="6328"/>
                  </a:cubicBezTo>
                  <a:cubicBezTo>
                    <a:pt x="0" y="10484"/>
                    <a:pt x="911" y="23115"/>
                    <a:pt x="911" y="23115"/>
                  </a:cubicBezTo>
                  <a:lnTo>
                    <a:pt x="2078" y="22998"/>
                  </a:lnTo>
                  <a:cubicBezTo>
                    <a:pt x="2078" y="22998"/>
                    <a:pt x="1448" y="12165"/>
                    <a:pt x="3129" y="7705"/>
                  </a:cubicBezTo>
                  <a:cubicBezTo>
                    <a:pt x="4810" y="3246"/>
                    <a:pt x="9293" y="1168"/>
                    <a:pt x="9293" y="1168"/>
                  </a:cubicBezTo>
                  <a:lnTo>
                    <a:pt x="9573"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6" name="Google Shape;1226;p49"/>
            <p:cNvSpPr/>
            <p:nvPr/>
          </p:nvSpPr>
          <p:spPr>
            <a:xfrm>
              <a:off x="3417450" y="1676950"/>
              <a:ext cx="215400" cy="216000"/>
            </a:xfrm>
            <a:custGeom>
              <a:avLst/>
              <a:gdLst/>
              <a:ahLst/>
              <a:cxnLst/>
              <a:rect l="l" t="t" r="r" b="b"/>
              <a:pathLst>
                <a:path w="8616" h="8640" extrusionOk="0">
                  <a:moveTo>
                    <a:pt x="8616" y="3713"/>
                  </a:moveTo>
                  <a:cubicBezTo>
                    <a:pt x="8592" y="7005"/>
                    <a:pt x="4623" y="8639"/>
                    <a:pt x="2312" y="6304"/>
                  </a:cubicBezTo>
                  <a:cubicBezTo>
                    <a:pt x="0" y="3969"/>
                    <a:pt x="1658" y="0"/>
                    <a:pt x="4927" y="24"/>
                  </a:cubicBezTo>
                  <a:cubicBezTo>
                    <a:pt x="6958" y="24"/>
                    <a:pt x="8616" y="1681"/>
                    <a:pt x="8616" y="3713"/>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7" name="Google Shape;1227;p49"/>
            <p:cNvSpPr/>
            <p:nvPr/>
          </p:nvSpPr>
          <p:spPr>
            <a:xfrm>
              <a:off x="3498575" y="1738225"/>
              <a:ext cx="73000" cy="73000"/>
            </a:xfrm>
            <a:custGeom>
              <a:avLst/>
              <a:gdLst/>
              <a:ahLst/>
              <a:cxnLst/>
              <a:rect l="l" t="t" r="r" b="b"/>
              <a:pathLst>
                <a:path w="2920" h="2920" extrusionOk="0">
                  <a:moveTo>
                    <a:pt x="2919" y="1262"/>
                  </a:moveTo>
                  <a:cubicBezTo>
                    <a:pt x="2919" y="2359"/>
                    <a:pt x="1565" y="2919"/>
                    <a:pt x="795" y="2126"/>
                  </a:cubicBezTo>
                  <a:cubicBezTo>
                    <a:pt x="1" y="1332"/>
                    <a:pt x="561" y="1"/>
                    <a:pt x="1682" y="1"/>
                  </a:cubicBezTo>
                  <a:cubicBezTo>
                    <a:pt x="2359" y="1"/>
                    <a:pt x="2919" y="561"/>
                    <a:pt x="2919" y="126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49"/>
            <p:cNvSpPr/>
            <p:nvPr/>
          </p:nvSpPr>
          <p:spPr>
            <a:xfrm>
              <a:off x="3722725" y="680550"/>
              <a:ext cx="47875" cy="47900"/>
            </a:xfrm>
            <a:custGeom>
              <a:avLst/>
              <a:gdLst/>
              <a:ahLst/>
              <a:cxnLst/>
              <a:rect l="l" t="t" r="r" b="b"/>
              <a:pathLst>
                <a:path w="1915" h="1916" extrusionOk="0">
                  <a:moveTo>
                    <a:pt x="934" y="1"/>
                  </a:moveTo>
                  <a:cubicBezTo>
                    <a:pt x="561" y="1"/>
                    <a:pt x="211" y="258"/>
                    <a:pt x="71" y="631"/>
                  </a:cubicBezTo>
                  <a:cubicBezTo>
                    <a:pt x="24" y="725"/>
                    <a:pt x="0" y="865"/>
                    <a:pt x="0" y="982"/>
                  </a:cubicBezTo>
                  <a:lnTo>
                    <a:pt x="47" y="1215"/>
                  </a:lnTo>
                  <a:cubicBezTo>
                    <a:pt x="94" y="1378"/>
                    <a:pt x="187" y="1542"/>
                    <a:pt x="304" y="1659"/>
                  </a:cubicBezTo>
                  <a:cubicBezTo>
                    <a:pt x="374" y="1705"/>
                    <a:pt x="444" y="1752"/>
                    <a:pt x="514" y="1799"/>
                  </a:cubicBezTo>
                  <a:cubicBezTo>
                    <a:pt x="654" y="1869"/>
                    <a:pt x="818" y="1915"/>
                    <a:pt x="981" y="1915"/>
                  </a:cubicBezTo>
                  <a:cubicBezTo>
                    <a:pt x="1098" y="1915"/>
                    <a:pt x="1238" y="1892"/>
                    <a:pt x="1331" y="1822"/>
                  </a:cubicBezTo>
                  <a:cubicBezTo>
                    <a:pt x="1682" y="1682"/>
                    <a:pt x="1915" y="1332"/>
                    <a:pt x="1915" y="935"/>
                  </a:cubicBezTo>
                  <a:lnTo>
                    <a:pt x="1892" y="701"/>
                  </a:lnTo>
                  <a:cubicBezTo>
                    <a:pt x="1845" y="538"/>
                    <a:pt x="1752" y="374"/>
                    <a:pt x="1635" y="258"/>
                  </a:cubicBezTo>
                  <a:lnTo>
                    <a:pt x="1425" y="118"/>
                  </a:lnTo>
                  <a:cubicBezTo>
                    <a:pt x="1261" y="48"/>
                    <a:pt x="1098" y="1"/>
                    <a:pt x="934"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49"/>
            <p:cNvSpPr/>
            <p:nvPr/>
          </p:nvSpPr>
          <p:spPr>
            <a:xfrm>
              <a:off x="3879750" y="680550"/>
              <a:ext cx="47875" cy="47900"/>
            </a:xfrm>
            <a:custGeom>
              <a:avLst/>
              <a:gdLst/>
              <a:ahLst/>
              <a:cxnLst/>
              <a:rect l="l" t="t" r="r" b="b"/>
              <a:pathLst>
                <a:path w="1915" h="1916" extrusionOk="0">
                  <a:moveTo>
                    <a:pt x="957" y="1"/>
                  </a:moveTo>
                  <a:cubicBezTo>
                    <a:pt x="560" y="1"/>
                    <a:pt x="210" y="258"/>
                    <a:pt x="94" y="631"/>
                  </a:cubicBezTo>
                  <a:cubicBezTo>
                    <a:pt x="23" y="725"/>
                    <a:pt x="0" y="865"/>
                    <a:pt x="23" y="982"/>
                  </a:cubicBezTo>
                  <a:lnTo>
                    <a:pt x="47" y="1215"/>
                  </a:lnTo>
                  <a:cubicBezTo>
                    <a:pt x="94" y="1378"/>
                    <a:pt x="187" y="1542"/>
                    <a:pt x="304" y="1659"/>
                  </a:cubicBezTo>
                  <a:cubicBezTo>
                    <a:pt x="374" y="1705"/>
                    <a:pt x="444" y="1752"/>
                    <a:pt x="514" y="1799"/>
                  </a:cubicBezTo>
                  <a:cubicBezTo>
                    <a:pt x="654" y="1869"/>
                    <a:pt x="817" y="1915"/>
                    <a:pt x="981" y="1915"/>
                  </a:cubicBezTo>
                  <a:cubicBezTo>
                    <a:pt x="1121" y="1915"/>
                    <a:pt x="1238" y="1892"/>
                    <a:pt x="1354" y="1822"/>
                  </a:cubicBezTo>
                  <a:cubicBezTo>
                    <a:pt x="1471" y="1799"/>
                    <a:pt x="1564" y="1705"/>
                    <a:pt x="1658" y="1612"/>
                  </a:cubicBezTo>
                  <a:cubicBezTo>
                    <a:pt x="1821" y="1425"/>
                    <a:pt x="1915" y="1192"/>
                    <a:pt x="1915" y="935"/>
                  </a:cubicBezTo>
                  <a:cubicBezTo>
                    <a:pt x="1915" y="865"/>
                    <a:pt x="1891" y="771"/>
                    <a:pt x="1891" y="701"/>
                  </a:cubicBezTo>
                  <a:cubicBezTo>
                    <a:pt x="1845" y="538"/>
                    <a:pt x="1751" y="374"/>
                    <a:pt x="1634" y="258"/>
                  </a:cubicBezTo>
                  <a:cubicBezTo>
                    <a:pt x="1564" y="211"/>
                    <a:pt x="1494" y="164"/>
                    <a:pt x="1424" y="118"/>
                  </a:cubicBezTo>
                  <a:cubicBezTo>
                    <a:pt x="1284" y="48"/>
                    <a:pt x="1121" y="1"/>
                    <a:pt x="957"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0" name="Google Shape;1230;p49"/>
            <p:cNvSpPr/>
            <p:nvPr/>
          </p:nvSpPr>
          <p:spPr>
            <a:xfrm>
              <a:off x="3703450" y="608750"/>
              <a:ext cx="80000" cy="38575"/>
            </a:xfrm>
            <a:custGeom>
              <a:avLst/>
              <a:gdLst/>
              <a:ahLst/>
              <a:cxnLst/>
              <a:rect l="l" t="t" r="r" b="b"/>
              <a:pathLst>
                <a:path w="3200" h="1543" extrusionOk="0">
                  <a:moveTo>
                    <a:pt x="1618" y="1"/>
                  </a:moveTo>
                  <a:cubicBezTo>
                    <a:pt x="1608" y="1"/>
                    <a:pt x="1598" y="1"/>
                    <a:pt x="1589" y="1"/>
                  </a:cubicBezTo>
                  <a:cubicBezTo>
                    <a:pt x="491" y="24"/>
                    <a:pt x="1" y="1542"/>
                    <a:pt x="1" y="1542"/>
                  </a:cubicBezTo>
                  <a:cubicBezTo>
                    <a:pt x="491" y="1262"/>
                    <a:pt x="1028" y="1052"/>
                    <a:pt x="1589" y="888"/>
                  </a:cubicBezTo>
                  <a:cubicBezTo>
                    <a:pt x="1723" y="877"/>
                    <a:pt x="1859" y="871"/>
                    <a:pt x="1995" y="871"/>
                  </a:cubicBezTo>
                  <a:cubicBezTo>
                    <a:pt x="2403" y="871"/>
                    <a:pt x="2814" y="923"/>
                    <a:pt x="3200" y="1028"/>
                  </a:cubicBezTo>
                  <a:cubicBezTo>
                    <a:pt x="3200" y="1028"/>
                    <a:pt x="2492" y="1"/>
                    <a:pt x="1618"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1" name="Google Shape;1231;p49"/>
            <p:cNvSpPr/>
            <p:nvPr/>
          </p:nvSpPr>
          <p:spPr>
            <a:xfrm>
              <a:off x="3865150" y="608750"/>
              <a:ext cx="80575" cy="38575"/>
            </a:xfrm>
            <a:custGeom>
              <a:avLst/>
              <a:gdLst/>
              <a:ahLst/>
              <a:cxnLst/>
              <a:rect l="l" t="t" r="r" b="b"/>
              <a:pathLst>
                <a:path w="3223" h="1543" extrusionOk="0">
                  <a:moveTo>
                    <a:pt x="1582" y="1"/>
                  </a:moveTo>
                  <a:cubicBezTo>
                    <a:pt x="708" y="1"/>
                    <a:pt x="0" y="1028"/>
                    <a:pt x="0" y="1028"/>
                  </a:cubicBezTo>
                  <a:cubicBezTo>
                    <a:pt x="381" y="913"/>
                    <a:pt x="762" y="867"/>
                    <a:pt x="1143" y="867"/>
                  </a:cubicBezTo>
                  <a:cubicBezTo>
                    <a:pt x="1299" y="867"/>
                    <a:pt x="1455" y="875"/>
                    <a:pt x="1611" y="888"/>
                  </a:cubicBezTo>
                  <a:cubicBezTo>
                    <a:pt x="2172" y="1052"/>
                    <a:pt x="2709" y="1262"/>
                    <a:pt x="3222" y="1542"/>
                  </a:cubicBezTo>
                  <a:cubicBezTo>
                    <a:pt x="3222" y="1542"/>
                    <a:pt x="2732" y="24"/>
                    <a:pt x="1611" y="1"/>
                  </a:cubicBezTo>
                  <a:cubicBezTo>
                    <a:pt x="1602" y="1"/>
                    <a:pt x="1592" y="1"/>
                    <a:pt x="1582"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2" name="Google Shape;1232;p49"/>
            <p:cNvSpPr/>
            <p:nvPr/>
          </p:nvSpPr>
          <p:spPr>
            <a:xfrm>
              <a:off x="3777000" y="842825"/>
              <a:ext cx="138950" cy="67750"/>
            </a:xfrm>
            <a:custGeom>
              <a:avLst/>
              <a:gdLst/>
              <a:ahLst/>
              <a:cxnLst/>
              <a:rect l="l" t="t" r="r" b="b"/>
              <a:pathLst>
                <a:path w="5558" h="2710" extrusionOk="0">
                  <a:moveTo>
                    <a:pt x="5558" y="1"/>
                  </a:moveTo>
                  <a:lnTo>
                    <a:pt x="5558" y="1"/>
                  </a:lnTo>
                  <a:cubicBezTo>
                    <a:pt x="5558" y="1"/>
                    <a:pt x="3970" y="981"/>
                    <a:pt x="2382" y="981"/>
                  </a:cubicBezTo>
                  <a:cubicBezTo>
                    <a:pt x="2305" y="986"/>
                    <a:pt x="2228" y="988"/>
                    <a:pt x="2151" y="988"/>
                  </a:cubicBezTo>
                  <a:cubicBezTo>
                    <a:pt x="1392" y="988"/>
                    <a:pt x="658" y="781"/>
                    <a:pt x="1" y="421"/>
                  </a:cubicBezTo>
                  <a:lnTo>
                    <a:pt x="1" y="421"/>
                  </a:lnTo>
                  <a:cubicBezTo>
                    <a:pt x="1" y="421"/>
                    <a:pt x="188" y="2709"/>
                    <a:pt x="2709" y="2709"/>
                  </a:cubicBezTo>
                  <a:cubicBezTo>
                    <a:pt x="2720" y="2709"/>
                    <a:pt x="2730" y="2709"/>
                    <a:pt x="2741" y="2709"/>
                  </a:cubicBezTo>
                  <a:cubicBezTo>
                    <a:pt x="5210" y="2709"/>
                    <a:pt x="5558" y="1"/>
                    <a:pt x="555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3" name="Google Shape;1233;p49"/>
            <p:cNvSpPr/>
            <p:nvPr/>
          </p:nvSpPr>
          <p:spPr>
            <a:xfrm>
              <a:off x="3791025" y="639550"/>
              <a:ext cx="52550" cy="178525"/>
            </a:xfrm>
            <a:custGeom>
              <a:avLst/>
              <a:gdLst/>
              <a:ahLst/>
              <a:cxnLst/>
              <a:rect l="l" t="t" r="r" b="b"/>
              <a:pathLst>
                <a:path w="2102" h="7141" extrusionOk="0">
                  <a:moveTo>
                    <a:pt x="1188" y="0"/>
                  </a:moveTo>
                  <a:cubicBezTo>
                    <a:pt x="1122" y="0"/>
                    <a:pt x="1051" y="60"/>
                    <a:pt x="1051" y="147"/>
                  </a:cubicBezTo>
                  <a:cubicBezTo>
                    <a:pt x="1051" y="1011"/>
                    <a:pt x="1261" y="1874"/>
                    <a:pt x="1238" y="2762"/>
                  </a:cubicBezTo>
                  <a:cubicBezTo>
                    <a:pt x="1238" y="3532"/>
                    <a:pt x="1074" y="4256"/>
                    <a:pt x="771" y="4933"/>
                  </a:cubicBezTo>
                  <a:cubicBezTo>
                    <a:pt x="514" y="5423"/>
                    <a:pt x="0" y="5914"/>
                    <a:pt x="234" y="6497"/>
                  </a:cubicBezTo>
                  <a:cubicBezTo>
                    <a:pt x="447" y="6995"/>
                    <a:pt x="958" y="7141"/>
                    <a:pt x="1458" y="7141"/>
                  </a:cubicBezTo>
                  <a:cubicBezTo>
                    <a:pt x="1615" y="7141"/>
                    <a:pt x="1770" y="7127"/>
                    <a:pt x="1915" y="7104"/>
                  </a:cubicBezTo>
                  <a:cubicBezTo>
                    <a:pt x="2102" y="7058"/>
                    <a:pt x="2078" y="6824"/>
                    <a:pt x="1891" y="6801"/>
                  </a:cubicBezTo>
                  <a:cubicBezTo>
                    <a:pt x="1494" y="6778"/>
                    <a:pt x="1028" y="6824"/>
                    <a:pt x="724" y="6521"/>
                  </a:cubicBezTo>
                  <a:cubicBezTo>
                    <a:pt x="444" y="6217"/>
                    <a:pt x="607" y="5937"/>
                    <a:pt x="794" y="5657"/>
                  </a:cubicBezTo>
                  <a:cubicBezTo>
                    <a:pt x="1121" y="5143"/>
                    <a:pt x="1354" y="4606"/>
                    <a:pt x="1494" y="4022"/>
                  </a:cubicBezTo>
                  <a:cubicBezTo>
                    <a:pt x="1611" y="3415"/>
                    <a:pt x="1658" y="2808"/>
                    <a:pt x="1611" y="2201"/>
                  </a:cubicBezTo>
                  <a:cubicBezTo>
                    <a:pt x="1588" y="1477"/>
                    <a:pt x="1471" y="777"/>
                    <a:pt x="1284" y="77"/>
                  </a:cubicBezTo>
                  <a:cubicBezTo>
                    <a:pt x="1267" y="23"/>
                    <a:pt x="1228" y="0"/>
                    <a:pt x="1188"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4" name="Google Shape;1234;p49"/>
            <p:cNvSpPr/>
            <p:nvPr/>
          </p:nvSpPr>
          <p:spPr>
            <a:xfrm>
              <a:off x="3941025" y="3308975"/>
              <a:ext cx="455325" cy="220100"/>
            </a:xfrm>
            <a:custGeom>
              <a:avLst/>
              <a:gdLst/>
              <a:ahLst/>
              <a:cxnLst/>
              <a:rect l="l" t="t" r="r" b="b"/>
              <a:pathLst>
                <a:path w="18213" h="8804" extrusionOk="0">
                  <a:moveTo>
                    <a:pt x="17465" y="1"/>
                  </a:moveTo>
                  <a:cubicBezTo>
                    <a:pt x="13473" y="421"/>
                    <a:pt x="6818" y="818"/>
                    <a:pt x="1" y="1028"/>
                  </a:cubicBezTo>
                  <a:lnTo>
                    <a:pt x="701" y="8803"/>
                  </a:lnTo>
                  <a:lnTo>
                    <a:pt x="18212" y="8219"/>
                  </a:lnTo>
                  <a:lnTo>
                    <a:pt x="17465"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5" name="Google Shape;1235;p49"/>
            <p:cNvSpPr/>
            <p:nvPr/>
          </p:nvSpPr>
          <p:spPr>
            <a:xfrm>
              <a:off x="3439625" y="3331175"/>
              <a:ext cx="443050" cy="197900"/>
            </a:xfrm>
            <a:custGeom>
              <a:avLst/>
              <a:gdLst/>
              <a:ahLst/>
              <a:cxnLst/>
              <a:rect l="l" t="t" r="r" b="b"/>
              <a:pathLst>
                <a:path w="17722" h="7916" extrusionOk="0">
                  <a:moveTo>
                    <a:pt x="1" y="0"/>
                  </a:moveTo>
                  <a:lnTo>
                    <a:pt x="47" y="7331"/>
                  </a:lnTo>
                  <a:lnTo>
                    <a:pt x="17722" y="7915"/>
                  </a:lnTo>
                  <a:lnTo>
                    <a:pt x="17722" y="7915"/>
                  </a:lnTo>
                  <a:lnTo>
                    <a:pt x="17558" y="210"/>
                  </a:lnTo>
                  <a:cubicBezTo>
                    <a:pt x="15028" y="262"/>
                    <a:pt x="12519" y="291"/>
                    <a:pt x="10159" y="291"/>
                  </a:cubicBezTo>
                  <a:cubicBezTo>
                    <a:pt x="6138" y="291"/>
                    <a:pt x="2546" y="206"/>
                    <a:pt x="1"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6" name="Google Shape;1236;p49"/>
            <p:cNvSpPr/>
            <p:nvPr/>
          </p:nvSpPr>
          <p:spPr>
            <a:xfrm>
              <a:off x="4082275" y="615750"/>
              <a:ext cx="99425" cy="191500"/>
            </a:xfrm>
            <a:custGeom>
              <a:avLst/>
              <a:gdLst/>
              <a:ahLst/>
              <a:cxnLst/>
              <a:rect l="l" t="t" r="r" b="b"/>
              <a:pathLst>
                <a:path w="3977" h="7660" extrusionOk="0">
                  <a:moveTo>
                    <a:pt x="1053" y="0"/>
                  </a:moveTo>
                  <a:cubicBezTo>
                    <a:pt x="618" y="0"/>
                    <a:pt x="304" y="71"/>
                    <a:pt x="304" y="71"/>
                  </a:cubicBezTo>
                  <a:cubicBezTo>
                    <a:pt x="304" y="71"/>
                    <a:pt x="887" y="5616"/>
                    <a:pt x="27" y="7653"/>
                  </a:cubicBezTo>
                  <a:lnTo>
                    <a:pt x="27" y="7653"/>
                  </a:lnTo>
                  <a:cubicBezTo>
                    <a:pt x="1975" y="7154"/>
                    <a:pt x="3411" y="5503"/>
                    <a:pt x="3643" y="3504"/>
                  </a:cubicBezTo>
                  <a:cubicBezTo>
                    <a:pt x="3976" y="440"/>
                    <a:pt x="2136" y="0"/>
                    <a:pt x="1053" y="0"/>
                  </a:cubicBezTo>
                  <a:close/>
                  <a:moveTo>
                    <a:pt x="27" y="7653"/>
                  </a:moveTo>
                  <a:cubicBezTo>
                    <a:pt x="18" y="7655"/>
                    <a:pt x="10" y="7657"/>
                    <a:pt x="1" y="7659"/>
                  </a:cubicBezTo>
                  <a:lnTo>
                    <a:pt x="24" y="7659"/>
                  </a:lnTo>
                  <a:cubicBezTo>
                    <a:pt x="25" y="7657"/>
                    <a:pt x="26" y="7655"/>
                    <a:pt x="27" y="7653"/>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7" name="Google Shape;1237;p49"/>
            <p:cNvSpPr/>
            <p:nvPr/>
          </p:nvSpPr>
          <p:spPr>
            <a:xfrm>
              <a:off x="3517850" y="653950"/>
              <a:ext cx="105075" cy="160525"/>
            </a:xfrm>
            <a:custGeom>
              <a:avLst/>
              <a:gdLst/>
              <a:ahLst/>
              <a:cxnLst/>
              <a:rect l="l" t="t" r="r" b="b"/>
              <a:pathLst>
                <a:path w="4203" h="6421" extrusionOk="0">
                  <a:moveTo>
                    <a:pt x="2190" y="1"/>
                  </a:moveTo>
                  <a:cubicBezTo>
                    <a:pt x="1279" y="1"/>
                    <a:pt x="427" y="475"/>
                    <a:pt x="234" y="1462"/>
                  </a:cubicBezTo>
                  <a:cubicBezTo>
                    <a:pt x="0" y="2699"/>
                    <a:pt x="817" y="4287"/>
                    <a:pt x="1611" y="5174"/>
                  </a:cubicBezTo>
                  <a:cubicBezTo>
                    <a:pt x="2195" y="5805"/>
                    <a:pt x="3993" y="6272"/>
                    <a:pt x="4063" y="6342"/>
                  </a:cubicBezTo>
                  <a:cubicBezTo>
                    <a:pt x="4128" y="6406"/>
                    <a:pt x="4164" y="6421"/>
                    <a:pt x="4183" y="6421"/>
                  </a:cubicBezTo>
                  <a:cubicBezTo>
                    <a:pt x="4198" y="6421"/>
                    <a:pt x="4203" y="6412"/>
                    <a:pt x="4203" y="6412"/>
                  </a:cubicBezTo>
                  <a:cubicBezTo>
                    <a:pt x="2895" y="2232"/>
                    <a:pt x="2755" y="388"/>
                    <a:pt x="2755" y="61"/>
                  </a:cubicBezTo>
                  <a:cubicBezTo>
                    <a:pt x="2568" y="21"/>
                    <a:pt x="2378" y="1"/>
                    <a:pt x="219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8" name="Google Shape;1238;p49"/>
            <p:cNvSpPr/>
            <p:nvPr/>
          </p:nvSpPr>
          <p:spPr>
            <a:xfrm>
              <a:off x="3546450" y="237925"/>
              <a:ext cx="579050" cy="464275"/>
            </a:xfrm>
            <a:custGeom>
              <a:avLst/>
              <a:gdLst/>
              <a:ahLst/>
              <a:cxnLst/>
              <a:rect l="l" t="t" r="r" b="b"/>
              <a:pathLst>
                <a:path w="23162" h="18571" extrusionOk="0">
                  <a:moveTo>
                    <a:pt x="9238" y="0"/>
                  </a:moveTo>
                  <a:cubicBezTo>
                    <a:pt x="8995" y="0"/>
                    <a:pt x="8748" y="62"/>
                    <a:pt x="8522" y="195"/>
                  </a:cubicBezTo>
                  <a:cubicBezTo>
                    <a:pt x="7635" y="615"/>
                    <a:pt x="7075" y="1526"/>
                    <a:pt x="7051" y="2530"/>
                  </a:cubicBezTo>
                  <a:cubicBezTo>
                    <a:pt x="6888" y="2156"/>
                    <a:pt x="6748" y="1806"/>
                    <a:pt x="6584" y="1526"/>
                  </a:cubicBezTo>
                  <a:cubicBezTo>
                    <a:pt x="6350" y="1125"/>
                    <a:pt x="5845" y="872"/>
                    <a:pt x="5361" y="872"/>
                  </a:cubicBezTo>
                  <a:cubicBezTo>
                    <a:pt x="5027" y="872"/>
                    <a:pt x="4702" y="992"/>
                    <a:pt x="4483" y="1269"/>
                  </a:cubicBezTo>
                  <a:cubicBezTo>
                    <a:pt x="3993" y="1829"/>
                    <a:pt x="3666" y="2506"/>
                    <a:pt x="3549" y="3230"/>
                  </a:cubicBezTo>
                  <a:cubicBezTo>
                    <a:pt x="3456" y="3137"/>
                    <a:pt x="3386" y="3043"/>
                    <a:pt x="3292" y="2950"/>
                  </a:cubicBezTo>
                  <a:cubicBezTo>
                    <a:pt x="3077" y="2711"/>
                    <a:pt x="2734" y="2582"/>
                    <a:pt x="2393" y="2582"/>
                  </a:cubicBezTo>
                  <a:cubicBezTo>
                    <a:pt x="2068" y="2582"/>
                    <a:pt x="1746" y="2699"/>
                    <a:pt x="1541" y="2950"/>
                  </a:cubicBezTo>
                  <a:cubicBezTo>
                    <a:pt x="0" y="4841"/>
                    <a:pt x="70" y="8273"/>
                    <a:pt x="1425" y="10305"/>
                  </a:cubicBezTo>
                  <a:cubicBezTo>
                    <a:pt x="1518" y="10445"/>
                    <a:pt x="1658" y="10561"/>
                    <a:pt x="1821" y="10631"/>
                  </a:cubicBezTo>
                  <a:cubicBezTo>
                    <a:pt x="1051" y="12616"/>
                    <a:pt x="607" y="14787"/>
                    <a:pt x="1214" y="16865"/>
                  </a:cubicBezTo>
                  <a:cubicBezTo>
                    <a:pt x="1332" y="17244"/>
                    <a:pt x="1675" y="17447"/>
                    <a:pt x="2020" y="17447"/>
                  </a:cubicBezTo>
                  <a:cubicBezTo>
                    <a:pt x="2293" y="17447"/>
                    <a:pt x="2567" y="17320"/>
                    <a:pt x="2732" y="17052"/>
                  </a:cubicBezTo>
                  <a:cubicBezTo>
                    <a:pt x="3596" y="15861"/>
                    <a:pt x="4250" y="14531"/>
                    <a:pt x="4693" y="13106"/>
                  </a:cubicBezTo>
                  <a:cubicBezTo>
                    <a:pt x="5137" y="11542"/>
                    <a:pt x="5324" y="10258"/>
                    <a:pt x="6047" y="8857"/>
                  </a:cubicBezTo>
                  <a:cubicBezTo>
                    <a:pt x="7308" y="9651"/>
                    <a:pt x="8873" y="10048"/>
                    <a:pt x="10437" y="10235"/>
                  </a:cubicBezTo>
                  <a:cubicBezTo>
                    <a:pt x="11277" y="10328"/>
                    <a:pt x="12095" y="10375"/>
                    <a:pt x="12935" y="10398"/>
                  </a:cubicBezTo>
                  <a:cubicBezTo>
                    <a:pt x="14219" y="10421"/>
                    <a:pt x="13659" y="10421"/>
                    <a:pt x="14570" y="11238"/>
                  </a:cubicBezTo>
                  <a:cubicBezTo>
                    <a:pt x="16157" y="12663"/>
                    <a:pt x="18095" y="13200"/>
                    <a:pt x="18235" y="15698"/>
                  </a:cubicBezTo>
                  <a:cubicBezTo>
                    <a:pt x="18305" y="16677"/>
                    <a:pt x="19552" y="18571"/>
                    <a:pt x="20469" y="18571"/>
                  </a:cubicBezTo>
                  <a:cubicBezTo>
                    <a:pt x="20777" y="18571"/>
                    <a:pt x="21048" y="18357"/>
                    <a:pt x="21224" y="17823"/>
                  </a:cubicBezTo>
                  <a:cubicBezTo>
                    <a:pt x="22648" y="13433"/>
                    <a:pt x="23162" y="10491"/>
                    <a:pt x="21878" y="8297"/>
                  </a:cubicBezTo>
                  <a:cubicBezTo>
                    <a:pt x="20944" y="6709"/>
                    <a:pt x="19636" y="4771"/>
                    <a:pt x="17838" y="4094"/>
                  </a:cubicBezTo>
                  <a:cubicBezTo>
                    <a:pt x="17395" y="3253"/>
                    <a:pt x="16601" y="2670"/>
                    <a:pt x="15667" y="2506"/>
                  </a:cubicBezTo>
                  <a:cubicBezTo>
                    <a:pt x="14653" y="2330"/>
                    <a:pt x="13847" y="1092"/>
                    <a:pt x="12758" y="1092"/>
                  </a:cubicBezTo>
                  <a:cubicBezTo>
                    <a:pt x="12693" y="1092"/>
                    <a:pt x="12628" y="1096"/>
                    <a:pt x="12562" y="1105"/>
                  </a:cubicBezTo>
                  <a:cubicBezTo>
                    <a:pt x="11978" y="1152"/>
                    <a:pt x="11418" y="1386"/>
                    <a:pt x="10997" y="1806"/>
                  </a:cubicBezTo>
                  <a:cubicBezTo>
                    <a:pt x="10834" y="1432"/>
                    <a:pt x="10647" y="1059"/>
                    <a:pt x="10460" y="685"/>
                  </a:cubicBezTo>
                  <a:cubicBezTo>
                    <a:pt x="10196" y="249"/>
                    <a:pt x="9724" y="0"/>
                    <a:pt x="9238" y="0"/>
                  </a:cubicBezTo>
                  <a:close/>
                </a:path>
              </a:pathLst>
            </a:custGeom>
            <a:solidFill>
              <a:srgbClr val="F3E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TextBox 1"/>
          <p:cNvSpPr txBox="1"/>
          <p:nvPr/>
        </p:nvSpPr>
        <p:spPr>
          <a:xfrm>
            <a:off x="77275" y="1617585"/>
            <a:ext cx="3244105" cy="3477875"/>
          </a:xfrm>
          <a:prstGeom prst="rect">
            <a:avLst/>
          </a:prstGeom>
          <a:solidFill>
            <a:srgbClr val="C3F6A0"/>
          </a:solidFill>
          <a:ln>
            <a:solidFill>
              <a:schemeClr val="tx1">
                <a:lumMod val="75000"/>
              </a:schemeClr>
            </a:solidFill>
          </a:ln>
        </p:spPr>
        <p:txBody>
          <a:bodyPr wrap="square" rtlCol="0">
            <a:spAutoFit/>
          </a:bodyPr>
          <a:lstStyle/>
          <a:p>
            <a:r>
              <a:rPr lang="en-US" b="1" dirty="0">
                <a:solidFill>
                  <a:schemeClr val="tx1">
                    <a:lumMod val="75000"/>
                  </a:schemeClr>
                </a:solidFill>
              </a:rPr>
              <a:t>Healthcare Associated Infection</a:t>
            </a:r>
          </a:p>
          <a:p>
            <a:endParaRPr lang="en-US" b="1" dirty="0">
              <a:solidFill>
                <a:schemeClr val="tx1">
                  <a:lumMod val="75000"/>
                </a:schemeClr>
              </a:solidFill>
            </a:endParaRPr>
          </a:p>
          <a:p>
            <a:pPr marL="228600" indent="-228600">
              <a:buClr>
                <a:schemeClr val="accent1"/>
              </a:buClr>
              <a:buFont typeface="Wingdings" panose="05000000000000000000" pitchFamily="2" charset="2"/>
              <a:buChar char="v"/>
            </a:pPr>
            <a:r>
              <a:rPr lang="en-US" sz="1200" dirty="0">
                <a:solidFill>
                  <a:schemeClr val="tx1">
                    <a:lumMod val="75000"/>
                  </a:schemeClr>
                </a:solidFill>
              </a:rPr>
              <a:t>A HAI is a </a:t>
            </a:r>
            <a:r>
              <a:rPr lang="en-US" sz="1200" dirty="0" err="1">
                <a:solidFill>
                  <a:schemeClr val="tx1">
                    <a:lumMod val="75000"/>
                  </a:schemeClr>
                </a:solidFill>
              </a:rPr>
              <a:t>localised</a:t>
            </a:r>
            <a:r>
              <a:rPr lang="en-US" sz="1200" dirty="0">
                <a:solidFill>
                  <a:schemeClr val="tx1">
                    <a:lumMod val="75000"/>
                  </a:schemeClr>
                </a:solidFill>
              </a:rPr>
              <a:t> or systemic condition resulting from an adverse reaction to the presence of an infectious agent(s) or its toxin(s) that was not incubating or present on admission to the healthcare </a:t>
            </a:r>
            <a:r>
              <a:rPr lang="en-US" sz="1200" dirty="0" smtClean="0">
                <a:solidFill>
                  <a:schemeClr val="tx1">
                    <a:lumMod val="75000"/>
                  </a:schemeClr>
                </a:solidFill>
              </a:rPr>
              <a:t>facility</a:t>
            </a:r>
          </a:p>
          <a:p>
            <a:pPr marL="228600" indent="-228600">
              <a:buClr>
                <a:schemeClr val="accent1"/>
              </a:buClr>
              <a:buFont typeface="Wingdings" panose="05000000000000000000" pitchFamily="2" charset="2"/>
              <a:buChar char="v"/>
            </a:pPr>
            <a:r>
              <a:rPr lang="en-US" sz="1200" dirty="0" smtClean="0">
                <a:solidFill>
                  <a:schemeClr val="tx1">
                    <a:lumMod val="75000"/>
                  </a:schemeClr>
                </a:solidFill>
              </a:rPr>
              <a:t>An </a:t>
            </a:r>
            <a:r>
              <a:rPr lang="en-US" sz="1200" dirty="0">
                <a:solidFill>
                  <a:schemeClr val="tx1">
                    <a:lumMod val="75000"/>
                  </a:schemeClr>
                </a:solidFill>
              </a:rPr>
              <a:t>infection is considered an HAI if all elements of a Centre for Disease Control (CDC) site specific infection criterion were not present on admission (POA) but were all present after the 3</a:t>
            </a:r>
            <a:r>
              <a:rPr lang="en-US" sz="1200" baseline="30000" dirty="0">
                <a:solidFill>
                  <a:schemeClr val="tx1">
                    <a:lumMod val="75000"/>
                  </a:schemeClr>
                </a:solidFill>
              </a:rPr>
              <a:t>rd</a:t>
            </a:r>
            <a:r>
              <a:rPr lang="en-US" sz="1200" dirty="0">
                <a:solidFill>
                  <a:schemeClr val="tx1">
                    <a:lumMod val="75000"/>
                  </a:schemeClr>
                </a:solidFill>
              </a:rPr>
              <a:t> calendar day of admission to the </a:t>
            </a:r>
            <a:r>
              <a:rPr lang="en-US" sz="1200" dirty="0" smtClean="0">
                <a:solidFill>
                  <a:schemeClr val="tx1">
                    <a:lumMod val="75000"/>
                  </a:schemeClr>
                </a:solidFill>
              </a:rPr>
              <a:t>facility</a:t>
            </a:r>
          </a:p>
          <a:p>
            <a:pPr marL="228600" indent="-228600">
              <a:buClr>
                <a:schemeClr val="accent1"/>
              </a:buClr>
              <a:buFont typeface="Wingdings" panose="05000000000000000000" pitchFamily="2" charset="2"/>
              <a:buChar char="v"/>
            </a:pPr>
            <a:r>
              <a:rPr lang="en-US" sz="1200" dirty="0" smtClean="0">
                <a:solidFill>
                  <a:schemeClr val="tx1">
                    <a:lumMod val="75000"/>
                  </a:schemeClr>
                </a:solidFill>
              </a:rPr>
              <a:t>The </a:t>
            </a:r>
            <a:r>
              <a:rPr lang="en-US" sz="1200" dirty="0">
                <a:solidFill>
                  <a:schemeClr val="tx1">
                    <a:lumMod val="75000"/>
                  </a:schemeClr>
                </a:solidFill>
              </a:rPr>
              <a:t>day of admission to the facility is calendar day </a:t>
            </a:r>
            <a:r>
              <a:rPr lang="en-US" sz="1200" dirty="0" smtClean="0">
                <a:solidFill>
                  <a:schemeClr val="tx1">
                    <a:lumMod val="75000"/>
                  </a:schemeClr>
                </a:solidFill>
              </a:rPr>
              <a:t>one</a:t>
            </a:r>
          </a:p>
          <a:p>
            <a:pPr marL="228600" indent="-228600">
              <a:buClr>
                <a:schemeClr val="accent1"/>
              </a:buClr>
              <a:buFont typeface="Wingdings" panose="05000000000000000000" pitchFamily="2" charset="2"/>
              <a:buChar char="v"/>
            </a:pPr>
            <a:r>
              <a:rPr lang="en-US" sz="1200" dirty="0" smtClean="0">
                <a:solidFill>
                  <a:schemeClr val="tx1">
                    <a:lumMod val="75000"/>
                  </a:schemeClr>
                </a:solidFill>
              </a:rPr>
              <a:t>The </a:t>
            </a:r>
            <a:r>
              <a:rPr lang="en-US" sz="1200" dirty="0">
                <a:solidFill>
                  <a:schemeClr val="tx1">
                    <a:lumMod val="75000"/>
                  </a:schemeClr>
                </a:solidFill>
              </a:rPr>
              <a:t>definition of a gap day is a calendar day during which no infection criterion elements are present</a:t>
            </a:r>
            <a:endParaRPr lang="en-ZA" sz="1200" dirty="0">
              <a:solidFill>
                <a:schemeClr val="tx1">
                  <a:lumMod val="75000"/>
                </a:schemeClr>
              </a:solidFill>
            </a:endParaRPr>
          </a:p>
        </p:txBody>
      </p:sp>
      <p:sp>
        <p:nvSpPr>
          <p:cNvPr id="63" name="Google Shape;1185;p49"/>
          <p:cNvSpPr/>
          <p:nvPr/>
        </p:nvSpPr>
        <p:spPr>
          <a:xfrm>
            <a:off x="5849568" y="2977537"/>
            <a:ext cx="2982012" cy="1381103"/>
          </a:xfrm>
          <a:prstGeom prst="wedgeRectCallout">
            <a:avLst>
              <a:gd name="adj1" fmla="val -64490"/>
              <a:gd name="adj2" fmla="val -41222"/>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TextBox 7"/>
          <p:cNvSpPr txBox="1"/>
          <p:nvPr/>
        </p:nvSpPr>
        <p:spPr>
          <a:xfrm>
            <a:off x="5883474" y="746375"/>
            <a:ext cx="2232661" cy="338554"/>
          </a:xfrm>
          <a:prstGeom prst="rect">
            <a:avLst/>
          </a:prstGeom>
          <a:noFill/>
        </p:spPr>
        <p:txBody>
          <a:bodyPr wrap="square" rtlCol="0">
            <a:spAutoFit/>
          </a:bodyPr>
          <a:lstStyle/>
          <a:p>
            <a:pPr lvl="0">
              <a:buClr>
                <a:srgbClr val="4AA276"/>
              </a:buClr>
              <a:buSzPts val="1000"/>
            </a:pPr>
            <a:r>
              <a:rPr lang="en-US" sz="1600" b="1" dirty="0" smtClean="0">
                <a:solidFill>
                  <a:srgbClr val="4AA276"/>
                </a:solidFill>
                <a:latin typeface="Hind"/>
                <a:cs typeface="Hind"/>
                <a:sym typeface="Hind"/>
              </a:rPr>
              <a:t>Main HAI’s</a:t>
            </a:r>
            <a:endParaRPr lang="en-US" sz="1600" b="1" dirty="0">
              <a:solidFill>
                <a:srgbClr val="4AA276"/>
              </a:solidFill>
              <a:latin typeface="Hind"/>
              <a:cs typeface="Hind"/>
              <a:sym typeface="Hind"/>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2" name="Google Shape;1712;p61"/>
          <p:cNvSpPr/>
          <p:nvPr/>
        </p:nvSpPr>
        <p:spPr>
          <a:xfrm rot="5400000">
            <a:off x="6068936" y="1836076"/>
            <a:ext cx="117900" cy="1179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3" name="Google Shape;1713;p61"/>
          <p:cNvSpPr/>
          <p:nvPr/>
        </p:nvSpPr>
        <p:spPr>
          <a:xfrm rot="5400000">
            <a:off x="6068936" y="4107731"/>
            <a:ext cx="117900" cy="1179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4" name="Google Shape;1714;p61"/>
          <p:cNvSpPr/>
          <p:nvPr/>
        </p:nvSpPr>
        <p:spPr>
          <a:xfrm>
            <a:off x="4980988" y="1898925"/>
            <a:ext cx="1087906" cy="331354"/>
          </a:xfrm>
          <a:custGeom>
            <a:avLst/>
            <a:gdLst/>
            <a:ahLst/>
            <a:cxnLst/>
            <a:rect l="l" t="t" r="r" b="b"/>
            <a:pathLst>
              <a:path w="43538" h="13233" extrusionOk="0">
                <a:moveTo>
                  <a:pt x="43538" y="0"/>
                </a:moveTo>
                <a:lnTo>
                  <a:pt x="0" y="0"/>
                </a:lnTo>
                <a:lnTo>
                  <a:pt x="0" y="13233"/>
                </a:lnTo>
              </a:path>
            </a:pathLst>
          </a:custGeom>
          <a:noFill/>
          <a:ln w="19050" cap="flat" cmpd="sng">
            <a:solidFill>
              <a:schemeClr val="dk1"/>
            </a:solidFill>
            <a:prstDash val="solid"/>
            <a:round/>
            <a:headEnd type="none" w="sm" len="sm"/>
            <a:tailEnd type="none" w="sm" len="sm"/>
          </a:ln>
        </p:spPr>
      </p:sp>
      <p:grpSp>
        <p:nvGrpSpPr>
          <p:cNvPr id="1715" name="Google Shape;1715;p61"/>
          <p:cNvGrpSpPr/>
          <p:nvPr/>
        </p:nvGrpSpPr>
        <p:grpSpPr>
          <a:xfrm>
            <a:off x="3704529" y="2367212"/>
            <a:ext cx="1764545" cy="1278283"/>
            <a:chOff x="3704529" y="2367212"/>
            <a:chExt cx="1764545" cy="1278283"/>
          </a:xfrm>
        </p:grpSpPr>
        <p:sp>
          <p:nvSpPr>
            <p:cNvPr id="1716" name="Google Shape;1716;p61"/>
            <p:cNvSpPr/>
            <p:nvPr/>
          </p:nvSpPr>
          <p:spPr>
            <a:xfrm>
              <a:off x="4295211" y="2367212"/>
              <a:ext cx="583182" cy="314923"/>
            </a:xfrm>
            <a:custGeom>
              <a:avLst/>
              <a:gdLst/>
              <a:ahLst/>
              <a:cxnLst/>
              <a:rect l="l" t="t" r="r" b="b"/>
              <a:pathLst>
                <a:path w="18196" h="9826" extrusionOk="0">
                  <a:moveTo>
                    <a:pt x="14203" y="2156"/>
                  </a:moveTo>
                  <a:cubicBezTo>
                    <a:pt x="15005" y="2156"/>
                    <a:pt x="15656" y="2808"/>
                    <a:pt x="15656" y="3610"/>
                  </a:cubicBezTo>
                  <a:lnTo>
                    <a:pt x="15656" y="8021"/>
                  </a:lnTo>
                  <a:cubicBezTo>
                    <a:pt x="15656" y="8806"/>
                    <a:pt x="15005" y="9458"/>
                    <a:pt x="14203" y="9458"/>
                  </a:cubicBezTo>
                  <a:lnTo>
                    <a:pt x="3977" y="9458"/>
                  </a:lnTo>
                  <a:cubicBezTo>
                    <a:pt x="3175" y="9458"/>
                    <a:pt x="2540" y="8806"/>
                    <a:pt x="2540" y="8021"/>
                  </a:cubicBezTo>
                  <a:lnTo>
                    <a:pt x="2540" y="3610"/>
                  </a:lnTo>
                  <a:cubicBezTo>
                    <a:pt x="2540" y="2808"/>
                    <a:pt x="3175" y="2156"/>
                    <a:pt x="3977" y="2156"/>
                  </a:cubicBezTo>
                  <a:close/>
                  <a:moveTo>
                    <a:pt x="2005" y="0"/>
                  </a:moveTo>
                  <a:cubicBezTo>
                    <a:pt x="903" y="0"/>
                    <a:pt x="0" y="903"/>
                    <a:pt x="0" y="2022"/>
                  </a:cubicBezTo>
                  <a:lnTo>
                    <a:pt x="0" y="7820"/>
                  </a:lnTo>
                  <a:cubicBezTo>
                    <a:pt x="0" y="8923"/>
                    <a:pt x="903" y="9825"/>
                    <a:pt x="2005" y="9825"/>
                  </a:cubicBezTo>
                  <a:lnTo>
                    <a:pt x="16191" y="9825"/>
                  </a:lnTo>
                  <a:cubicBezTo>
                    <a:pt x="17294" y="9825"/>
                    <a:pt x="18196" y="8923"/>
                    <a:pt x="18196" y="7820"/>
                  </a:cubicBezTo>
                  <a:lnTo>
                    <a:pt x="18196" y="2022"/>
                  </a:lnTo>
                  <a:cubicBezTo>
                    <a:pt x="18196" y="903"/>
                    <a:pt x="17294" y="0"/>
                    <a:pt x="16191" y="0"/>
                  </a:cubicBezTo>
                  <a:close/>
                </a:path>
              </a:pathLst>
            </a:custGeom>
            <a:solidFill>
              <a:srgbClr val="000000">
                <a:alpha val="3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61"/>
            <p:cNvSpPr/>
            <p:nvPr/>
          </p:nvSpPr>
          <p:spPr>
            <a:xfrm>
              <a:off x="3846992" y="2484483"/>
              <a:ext cx="234574" cy="65895"/>
            </a:xfrm>
            <a:custGeom>
              <a:avLst/>
              <a:gdLst/>
              <a:ahLst/>
              <a:cxnLst/>
              <a:rect l="l" t="t" r="r" b="b"/>
              <a:pathLst>
                <a:path w="7319" h="2056" extrusionOk="0">
                  <a:moveTo>
                    <a:pt x="1370" y="1"/>
                  </a:moveTo>
                  <a:cubicBezTo>
                    <a:pt x="0" y="1"/>
                    <a:pt x="0" y="2056"/>
                    <a:pt x="1370" y="2056"/>
                  </a:cubicBezTo>
                  <a:lnTo>
                    <a:pt x="6299" y="2056"/>
                  </a:lnTo>
                  <a:cubicBezTo>
                    <a:pt x="6851" y="2056"/>
                    <a:pt x="7319" y="1588"/>
                    <a:pt x="7319" y="1037"/>
                  </a:cubicBezTo>
                  <a:cubicBezTo>
                    <a:pt x="7319" y="468"/>
                    <a:pt x="6851" y="1"/>
                    <a:pt x="6299" y="1"/>
                  </a:cubicBezTo>
                  <a:close/>
                </a:path>
              </a:pathLst>
            </a:custGeom>
            <a:solidFill>
              <a:srgbClr val="000000">
                <a:alpha val="3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61"/>
            <p:cNvSpPr/>
            <p:nvPr/>
          </p:nvSpPr>
          <p:spPr>
            <a:xfrm>
              <a:off x="5081333" y="2484483"/>
              <a:ext cx="234061" cy="65895"/>
            </a:xfrm>
            <a:custGeom>
              <a:avLst/>
              <a:gdLst/>
              <a:ahLst/>
              <a:cxnLst/>
              <a:rect l="l" t="t" r="r" b="b"/>
              <a:pathLst>
                <a:path w="7303" h="2056" extrusionOk="0">
                  <a:moveTo>
                    <a:pt x="1354" y="1"/>
                  </a:moveTo>
                  <a:cubicBezTo>
                    <a:pt x="0" y="1"/>
                    <a:pt x="0" y="2056"/>
                    <a:pt x="1354" y="2056"/>
                  </a:cubicBezTo>
                  <a:lnTo>
                    <a:pt x="6283" y="2056"/>
                  </a:lnTo>
                  <a:cubicBezTo>
                    <a:pt x="6851" y="2056"/>
                    <a:pt x="7302" y="1588"/>
                    <a:pt x="7302" y="1037"/>
                  </a:cubicBezTo>
                  <a:cubicBezTo>
                    <a:pt x="7302" y="468"/>
                    <a:pt x="6851" y="1"/>
                    <a:pt x="6283" y="1"/>
                  </a:cubicBezTo>
                  <a:close/>
                </a:path>
              </a:pathLst>
            </a:custGeom>
            <a:solidFill>
              <a:srgbClr val="000000">
                <a:alpha val="3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61"/>
            <p:cNvSpPr/>
            <p:nvPr/>
          </p:nvSpPr>
          <p:spPr>
            <a:xfrm>
              <a:off x="3704529" y="2524642"/>
              <a:ext cx="1764545" cy="1120853"/>
            </a:xfrm>
            <a:custGeom>
              <a:avLst/>
              <a:gdLst/>
              <a:ahLst/>
              <a:cxnLst/>
              <a:rect l="l" t="t" r="r" b="b"/>
              <a:pathLst>
                <a:path w="55056" h="34972" extrusionOk="0">
                  <a:moveTo>
                    <a:pt x="2440" y="1"/>
                  </a:moveTo>
                  <a:cubicBezTo>
                    <a:pt x="1087" y="1"/>
                    <a:pt x="1" y="1104"/>
                    <a:pt x="1" y="2457"/>
                  </a:cubicBezTo>
                  <a:lnTo>
                    <a:pt x="1" y="27353"/>
                  </a:lnTo>
                  <a:cubicBezTo>
                    <a:pt x="101" y="27336"/>
                    <a:pt x="201" y="27336"/>
                    <a:pt x="318" y="27336"/>
                  </a:cubicBezTo>
                  <a:cubicBezTo>
                    <a:pt x="4362" y="27336"/>
                    <a:pt x="7436" y="30995"/>
                    <a:pt x="6734" y="34972"/>
                  </a:cubicBezTo>
                  <a:lnTo>
                    <a:pt x="48322" y="34972"/>
                  </a:lnTo>
                  <a:cubicBezTo>
                    <a:pt x="47620" y="30995"/>
                    <a:pt x="50695" y="27336"/>
                    <a:pt x="54738" y="27336"/>
                  </a:cubicBezTo>
                  <a:cubicBezTo>
                    <a:pt x="54838" y="27336"/>
                    <a:pt x="54955" y="27336"/>
                    <a:pt x="55055" y="27353"/>
                  </a:cubicBezTo>
                  <a:lnTo>
                    <a:pt x="55055" y="2457"/>
                  </a:lnTo>
                  <a:cubicBezTo>
                    <a:pt x="55055" y="1104"/>
                    <a:pt x="53969" y="1"/>
                    <a:pt x="52616"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0" name="Google Shape;1720;p61"/>
            <p:cNvSpPr/>
            <p:nvPr/>
          </p:nvSpPr>
          <p:spPr>
            <a:xfrm>
              <a:off x="3704529" y="2524642"/>
              <a:ext cx="1764545" cy="1120853"/>
            </a:xfrm>
            <a:custGeom>
              <a:avLst/>
              <a:gdLst/>
              <a:ahLst/>
              <a:cxnLst/>
              <a:rect l="l" t="t" r="r" b="b"/>
              <a:pathLst>
                <a:path w="55056" h="34972" extrusionOk="0">
                  <a:moveTo>
                    <a:pt x="2440" y="1"/>
                  </a:moveTo>
                  <a:cubicBezTo>
                    <a:pt x="1087" y="1"/>
                    <a:pt x="1" y="1104"/>
                    <a:pt x="1" y="2457"/>
                  </a:cubicBezTo>
                  <a:lnTo>
                    <a:pt x="1" y="27353"/>
                  </a:lnTo>
                  <a:cubicBezTo>
                    <a:pt x="101" y="27336"/>
                    <a:pt x="201" y="27336"/>
                    <a:pt x="318" y="27336"/>
                  </a:cubicBezTo>
                  <a:cubicBezTo>
                    <a:pt x="4362" y="27336"/>
                    <a:pt x="7436" y="30995"/>
                    <a:pt x="6734" y="34972"/>
                  </a:cubicBezTo>
                  <a:lnTo>
                    <a:pt x="48322" y="34972"/>
                  </a:lnTo>
                  <a:cubicBezTo>
                    <a:pt x="47620" y="30995"/>
                    <a:pt x="50695" y="27336"/>
                    <a:pt x="54738" y="27336"/>
                  </a:cubicBezTo>
                  <a:cubicBezTo>
                    <a:pt x="54838" y="27336"/>
                    <a:pt x="54955" y="27336"/>
                    <a:pt x="55055" y="27353"/>
                  </a:cubicBezTo>
                  <a:lnTo>
                    <a:pt x="55055" y="2457"/>
                  </a:lnTo>
                  <a:cubicBezTo>
                    <a:pt x="55055" y="1104"/>
                    <a:pt x="53969" y="1"/>
                    <a:pt x="52616" y="1"/>
                  </a:cubicBezTo>
                  <a:close/>
                </a:path>
              </a:pathLst>
            </a:custGeom>
            <a:solidFill>
              <a:srgbClr val="FFFFFF">
                <a:alpha val="4588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1" name="Google Shape;1721;p61"/>
            <p:cNvSpPr/>
            <p:nvPr/>
          </p:nvSpPr>
          <p:spPr>
            <a:xfrm>
              <a:off x="3704529" y="3400729"/>
              <a:ext cx="238356" cy="244766"/>
            </a:xfrm>
            <a:custGeom>
              <a:avLst/>
              <a:gdLst/>
              <a:ahLst/>
              <a:cxnLst/>
              <a:rect l="l" t="t" r="r" b="b"/>
              <a:pathLst>
                <a:path w="7437" h="7637" extrusionOk="0">
                  <a:moveTo>
                    <a:pt x="318" y="1"/>
                  </a:moveTo>
                  <a:cubicBezTo>
                    <a:pt x="201" y="1"/>
                    <a:pt x="101" y="1"/>
                    <a:pt x="1" y="18"/>
                  </a:cubicBezTo>
                  <a:lnTo>
                    <a:pt x="1" y="5197"/>
                  </a:lnTo>
                  <a:cubicBezTo>
                    <a:pt x="1" y="6534"/>
                    <a:pt x="1087" y="7637"/>
                    <a:pt x="2440" y="7637"/>
                  </a:cubicBezTo>
                  <a:lnTo>
                    <a:pt x="6734" y="7637"/>
                  </a:lnTo>
                  <a:cubicBezTo>
                    <a:pt x="7436" y="3660"/>
                    <a:pt x="4362" y="1"/>
                    <a:pt x="318" y="1"/>
                  </a:cubicBezTo>
                  <a:close/>
                </a:path>
              </a:pathLst>
            </a:custGeom>
            <a:solidFill>
              <a:srgbClr val="000000">
                <a:alpha val="3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61"/>
            <p:cNvSpPr/>
            <p:nvPr/>
          </p:nvSpPr>
          <p:spPr>
            <a:xfrm>
              <a:off x="5230750" y="3400729"/>
              <a:ext cx="238324" cy="244766"/>
            </a:xfrm>
            <a:custGeom>
              <a:avLst/>
              <a:gdLst/>
              <a:ahLst/>
              <a:cxnLst/>
              <a:rect l="l" t="t" r="r" b="b"/>
              <a:pathLst>
                <a:path w="7436" h="7637" extrusionOk="0">
                  <a:moveTo>
                    <a:pt x="7118" y="1"/>
                  </a:moveTo>
                  <a:cubicBezTo>
                    <a:pt x="3075" y="1"/>
                    <a:pt x="0" y="3643"/>
                    <a:pt x="702" y="7637"/>
                  </a:cubicBezTo>
                  <a:lnTo>
                    <a:pt x="4996" y="7637"/>
                  </a:lnTo>
                  <a:cubicBezTo>
                    <a:pt x="6349" y="7637"/>
                    <a:pt x="7435" y="6534"/>
                    <a:pt x="7435" y="5197"/>
                  </a:cubicBezTo>
                  <a:lnTo>
                    <a:pt x="7435" y="18"/>
                  </a:lnTo>
                  <a:cubicBezTo>
                    <a:pt x="7335" y="1"/>
                    <a:pt x="7218" y="1"/>
                    <a:pt x="7118" y="1"/>
                  </a:cubicBezTo>
                  <a:close/>
                </a:path>
              </a:pathLst>
            </a:custGeom>
            <a:solidFill>
              <a:srgbClr val="000000">
                <a:alpha val="3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61"/>
            <p:cNvSpPr/>
            <p:nvPr/>
          </p:nvSpPr>
          <p:spPr>
            <a:xfrm>
              <a:off x="3844043" y="2622779"/>
              <a:ext cx="45799" cy="738624"/>
            </a:xfrm>
            <a:custGeom>
              <a:avLst/>
              <a:gdLst/>
              <a:ahLst/>
              <a:cxnLst/>
              <a:rect l="l" t="t" r="r" b="b"/>
              <a:pathLst>
                <a:path w="1429" h="23046" extrusionOk="0">
                  <a:moveTo>
                    <a:pt x="717" y="1"/>
                  </a:moveTo>
                  <a:cubicBezTo>
                    <a:pt x="360" y="1"/>
                    <a:pt x="0" y="239"/>
                    <a:pt x="9" y="715"/>
                  </a:cubicBezTo>
                  <a:lnTo>
                    <a:pt x="9" y="22319"/>
                  </a:lnTo>
                  <a:cubicBezTo>
                    <a:pt x="0" y="22804"/>
                    <a:pt x="360" y="23046"/>
                    <a:pt x="717" y="23046"/>
                  </a:cubicBezTo>
                  <a:cubicBezTo>
                    <a:pt x="1074" y="23046"/>
                    <a:pt x="1429" y="22804"/>
                    <a:pt x="1412" y="22319"/>
                  </a:cubicBezTo>
                  <a:lnTo>
                    <a:pt x="1412" y="715"/>
                  </a:lnTo>
                  <a:cubicBezTo>
                    <a:pt x="1429" y="239"/>
                    <a:pt x="1074" y="1"/>
                    <a:pt x="717" y="1"/>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61"/>
            <p:cNvSpPr/>
            <p:nvPr/>
          </p:nvSpPr>
          <p:spPr>
            <a:xfrm>
              <a:off x="4023715" y="2623997"/>
              <a:ext cx="46056" cy="939834"/>
            </a:xfrm>
            <a:custGeom>
              <a:avLst/>
              <a:gdLst/>
              <a:ahLst/>
              <a:cxnLst/>
              <a:rect l="l" t="t" r="r" b="b"/>
              <a:pathLst>
                <a:path w="1437" h="29324" extrusionOk="0">
                  <a:moveTo>
                    <a:pt x="719" y="0"/>
                  </a:moveTo>
                  <a:cubicBezTo>
                    <a:pt x="376" y="0"/>
                    <a:pt x="33" y="226"/>
                    <a:pt x="17" y="677"/>
                  </a:cubicBezTo>
                  <a:lnTo>
                    <a:pt x="17" y="28597"/>
                  </a:lnTo>
                  <a:cubicBezTo>
                    <a:pt x="0" y="29081"/>
                    <a:pt x="359" y="29324"/>
                    <a:pt x="719" y="29324"/>
                  </a:cubicBezTo>
                  <a:cubicBezTo>
                    <a:pt x="1078" y="29324"/>
                    <a:pt x="1437" y="29081"/>
                    <a:pt x="1420" y="28597"/>
                  </a:cubicBezTo>
                  <a:lnTo>
                    <a:pt x="1420" y="677"/>
                  </a:lnTo>
                  <a:cubicBezTo>
                    <a:pt x="1404" y="226"/>
                    <a:pt x="1061" y="0"/>
                    <a:pt x="719" y="0"/>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61"/>
            <p:cNvSpPr/>
            <p:nvPr/>
          </p:nvSpPr>
          <p:spPr>
            <a:xfrm>
              <a:off x="4204157" y="2623196"/>
              <a:ext cx="45030" cy="939834"/>
            </a:xfrm>
            <a:custGeom>
              <a:avLst/>
              <a:gdLst/>
              <a:ahLst/>
              <a:cxnLst/>
              <a:rect l="l" t="t" r="r" b="b"/>
              <a:pathLst>
                <a:path w="1405" h="29324" extrusionOk="0">
                  <a:moveTo>
                    <a:pt x="703" y="0"/>
                  </a:moveTo>
                  <a:cubicBezTo>
                    <a:pt x="352" y="0"/>
                    <a:pt x="1" y="234"/>
                    <a:pt x="1" y="702"/>
                  </a:cubicBezTo>
                  <a:lnTo>
                    <a:pt x="1" y="28622"/>
                  </a:lnTo>
                  <a:cubicBezTo>
                    <a:pt x="1" y="29090"/>
                    <a:pt x="352" y="29324"/>
                    <a:pt x="703" y="29324"/>
                  </a:cubicBezTo>
                  <a:cubicBezTo>
                    <a:pt x="1053" y="29324"/>
                    <a:pt x="1404" y="29090"/>
                    <a:pt x="1404" y="28622"/>
                  </a:cubicBezTo>
                  <a:lnTo>
                    <a:pt x="1404" y="702"/>
                  </a:lnTo>
                  <a:cubicBezTo>
                    <a:pt x="1404" y="234"/>
                    <a:pt x="1053" y="0"/>
                    <a:pt x="703" y="0"/>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6" name="Google Shape;1726;p61"/>
            <p:cNvSpPr/>
            <p:nvPr/>
          </p:nvSpPr>
          <p:spPr>
            <a:xfrm>
              <a:off x="4383829" y="2623580"/>
              <a:ext cx="45832" cy="939866"/>
            </a:xfrm>
            <a:custGeom>
              <a:avLst/>
              <a:gdLst/>
              <a:ahLst/>
              <a:cxnLst/>
              <a:rect l="l" t="t" r="r" b="b"/>
              <a:pathLst>
                <a:path w="1430" h="29325" extrusionOk="0">
                  <a:moveTo>
                    <a:pt x="717" y="1"/>
                  </a:moveTo>
                  <a:cubicBezTo>
                    <a:pt x="372" y="1"/>
                    <a:pt x="26" y="230"/>
                    <a:pt x="9" y="690"/>
                  </a:cubicBezTo>
                  <a:lnTo>
                    <a:pt x="9" y="28610"/>
                  </a:lnTo>
                  <a:cubicBezTo>
                    <a:pt x="1" y="29086"/>
                    <a:pt x="360" y="29324"/>
                    <a:pt x="717" y="29324"/>
                  </a:cubicBezTo>
                  <a:cubicBezTo>
                    <a:pt x="1074" y="29324"/>
                    <a:pt x="1429" y="29086"/>
                    <a:pt x="1412" y="28610"/>
                  </a:cubicBezTo>
                  <a:lnTo>
                    <a:pt x="1412" y="690"/>
                  </a:lnTo>
                  <a:cubicBezTo>
                    <a:pt x="1404" y="230"/>
                    <a:pt x="1062" y="1"/>
                    <a:pt x="717" y="1"/>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7" name="Google Shape;1727;p61"/>
            <p:cNvSpPr/>
            <p:nvPr/>
          </p:nvSpPr>
          <p:spPr>
            <a:xfrm>
              <a:off x="4564046" y="2623997"/>
              <a:ext cx="45543" cy="939834"/>
            </a:xfrm>
            <a:custGeom>
              <a:avLst/>
              <a:gdLst/>
              <a:ahLst/>
              <a:cxnLst/>
              <a:rect l="l" t="t" r="r" b="b"/>
              <a:pathLst>
                <a:path w="1421" h="29324" extrusionOk="0">
                  <a:moveTo>
                    <a:pt x="704" y="0"/>
                  </a:moveTo>
                  <a:cubicBezTo>
                    <a:pt x="363" y="0"/>
                    <a:pt x="25" y="226"/>
                    <a:pt x="17" y="677"/>
                  </a:cubicBezTo>
                  <a:lnTo>
                    <a:pt x="17" y="28597"/>
                  </a:lnTo>
                  <a:cubicBezTo>
                    <a:pt x="0" y="29081"/>
                    <a:pt x="355" y="29324"/>
                    <a:pt x="710" y="29324"/>
                  </a:cubicBezTo>
                  <a:cubicBezTo>
                    <a:pt x="1065" y="29324"/>
                    <a:pt x="1420" y="29081"/>
                    <a:pt x="1404" y="28597"/>
                  </a:cubicBezTo>
                  <a:lnTo>
                    <a:pt x="1404" y="677"/>
                  </a:lnTo>
                  <a:cubicBezTo>
                    <a:pt x="1387" y="226"/>
                    <a:pt x="1044" y="0"/>
                    <a:pt x="704" y="0"/>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61"/>
            <p:cNvSpPr/>
            <p:nvPr/>
          </p:nvSpPr>
          <p:spPr>
            <a:xfrm>
              <a:off x="4743975" y="2623997"/>
              <a:ext cx="45543" cy="939834"/>
            </a:xfrm>
            <a:custGeom>
              <a:avLst/>
              <a:gdLst/>
              <a:ahLst/>
              <a:cxnLst/>
              <a:rect l="l" t="t" r="r" b="b"/>
              <a:pathLst>
                <a:path w="1421" h="29324" extrusionOk="0">
                  <a:moveTo>
                    <a:pt x="704" y="0"/>
                  </a:moveTo>
                  <a:cubicBezTo>
                    <a:pt x="363" y="0"/>
                    <a:pt x="25" y="226"/>
                    <a:pt x="17" y="677"/>
                  </a:cubicBezTo>
                  <a:lnTo>
                    <a:pt x="17" y="28597"/>
                  </a:lnTo>
                  <a:cubicBezTo>
                    <a:pt x="0" y="29081"/>
                    <a:pt x="355" y="29324"/>
                    <a:pt x="710" y="29324"/>
                  </a:cubicBezTo>
                  <a:cubicBezTo>
                    <a:pt x="1065" y="29324"/>
                    <a:pt x="1420" y="29081"/>
                    <a:pt x="1404" y="28597"/>
                  </a:cubicBezTo>
                  <a:lnTo>
                    <a:pt x="1404" y="677"/>
                  </a:lnTo>
                  <a:cubicBezTo>
                    <a:pt x="1387" y="226"/>
                    <a:pt x="1044" y="0"/>
                    <a:pt x="704" y="0"/>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61"/>
            <p:cNvSpPr/>
            <p:nvPr/>
          </p:nvSpPr>
          <p:spPr>
            <a:xfrm>
              <a:off x="4923904" y="2623580"/>
              <a:ext cx="45543" cy="939866"/>
            </a:xfrm>
            <a:custGeom>
              <a:avLst/>
              <a:gdLst/>
              <a:ahLst/>
              <a:cxnLst/>
              <a:rect l="l" t="t" r="r" b="b"/>
              <a:pathLst>
                <a:path w="1421" h="29325" extrusionOk="0">
                  <a:moveTo>
                    <a:pt x="710" y="1"/>
                  </a:moveTo>
                  <a:cubicBezTo>
                    <a:pt x="368" y="1"/>
                    <a:pt x="25" y="230"/>
                    <a:pt x="17" y="690"/>
                  </a:cubicBezTo>
                  <a:lnTo>
                    <a:pt x="17" y="28610"/>
                  </a:lnTo>
                  <a:cubicBezTo>
                    <a:pt x="0" y="29086"/>
                    <a:pt x="355" y="29324"/>
                    <a:pt x="710" y="29324"/>
                  </a:cubicBezTo>
                  <a:cubicBezTo>
                    <a:pt x="1065" y="29324"/>
                    <a:pt x="1420" y="29086"/>
                    <a:pt x="1404" y="28610"/>
                  </a:cubicBezTo>
                  <a:lnTo>
                    <a:pt x="1404" y="690"/>
                  </a:lnTo>
                  <a:cubicBezTo>
                    <a:pt x="1395" y="230"/>
                    <a:pt x="1053" y="1"/>
                    <a:pt x="710" y="1"/>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0" name="Google Shape;1730;p61"/>
            <p:cNvSpPr/>
            <p:nvPr/>
          </p:nvSpPr>
          <p:spPr>
            <a:xfrm>
              <a:off x="5103832" y="2623580"/>
              <a:ext cx="45543" cy="939866"/>
            </a:xfrm>
            <a:custGeom>
              <a:avLst/>
              <a:gdLst/>
              <a:ahLst/>
              <a:cxnLst/>
              <a:rect l="l" t="t" r="r" b="b"/>
              <a:pathLst>
                <a:path w="1421" h="29325" extrusionOk="0">
                  <a:moveTo>
                    <a:pt x="710" y="1"/>
                  </a:moveTo>
                  <a:cubicBezTo>
                    <a:pt x="368" y="1"/>
                    <a:pt x="25" y="230"/>
                    <a:pt x="17" y="690"/>
                  </a:cubicBezTo>
                  <a:lnTo>
                    <a:pt x="17" y="28610"/>
                  </a:lnTo>
                  <a:cubicBezTo>
                    <a:pt x="0" y="29086"/>
                    <a:pt x="355" y="29324"/>
                    <a:pt x="710" y="29324"/>
                  </a:cubicBezTo>
                  <a:cubicBezTo>
                    <a:pt x="1065" y="29324"/>
                    <a:pt x="1420" y="29086"/>
                    <a:pt x="1404" y="28610"/>
                  </a:cubicBezTo>
                  <a:lnTo>
                    <a:pt x="1404" y="690"/>
                  </a:lnTo>
                  <a:cubicBezTo>
                    <a:pt x="1395" y="230"/>
                    <a:pt x="1053" y="1"/>
                    <a:pt x="710" y="1"/>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1" name="Google Shape;1731;p61"/>
            <p:cNvSpPr/>
            <p:nvPr/>
          </p:nvSpPr>
          <p:spPr>
            <a:xfrm>
              <a:off x="5283761" y="2622779"/>
              <a:ext cx="45799" cy="738624"/>
            </a:xfrm>
            <a:custGeom>
              <a:avLst/>
              <a:gdLst/>
              <a:ahLst/>
              <a:cxnLst/>
              <a:rect l="l" t="t" r="r" b="b"/>
              <a:pathLst>
                <a:path w="1429" h="23046" extrusionOk="0">
                  <a:moveTo>
                    <a:pt x="713" y="1"/>
                  </a:moveTo>
                  <a:cubicBezTo>
                    <a:pt x="355" y="1"/>
                    <a:pt x="0" y="239"/>
                    <a:pt x="17" y="715"/>
                  </a:cubicBezTo>
                  <a:lnTo>
                    <a:pt x="17" y="22319"/>
                  </a:lnTo>
                  <a:cubicBezTo>
                    <a:pt x="0" y="22804"/>
                    <a:pt x="355" y="23046"/>
                    <a:pt x="713" y="23046"/>
                  </a:cubicBezTo>
                  <a:cubicBezTo>
                    <a:pt x="1070" y="23046"/>
                    <a:pt x="1429" y="22804"/>
                    <a:pt x="1421" y="22319"/>
                  </a:cubicBezTo>
                  <a:lnTo>
                    <a:pt x="1421" y="715"/>
                  </a:lnTo>
                  <a:cubicBezTo>
                    <a:pt x="1429" y="239"/>
                    <a:pt x="1070" y="1"/>
                    <a:pt x="713" y="1"/>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61"/>
            <p:cNvSpPr/>
            <p:nvPr/>
          </p:nvSpPr>
          <p:spPr>
            <a:xfrm>
              <a:off x="4179542" y="2761299"/>
              <a:ext cx="790449" cy="663563"/>
            </a:xfrm>
            <a:custGeom>
              <a:avLst/>
              <a:gdLst/>
              <a:ahLst/>
              <a:cxnLst/>
              <a:rect l="l" t="t" r="r" b="b"/>
              <a:pathLst>
                <a:path w="24663" h="20704" extrusionOk="0">
                  <a:moveTo>
                    <a:pt x="18220" y="0"/>
                  </a:moveTo>
                  <a:cubicBezTo>
                    <a:pt x="16014" y="0"/>
                    <a:pt x="13905" y="1128"/>
                    <a:pt x="12699" y="3076"/>
                  </a:cubicBezTo>
                  <a:cubicBezTo>
                    <a:pt x="11474" y="1075"/>
                    <a:pt x="9353" y="5"/>
                    <a:pt x="7199" y="5"/>
                  </a:cubicBezTo>
                  <a:cubicBezTo>
                    <a:pt x="5738" y="5"/>
                    <a:pt x="4263" y="496"/>
                    <a:pt x="3041" y="1522"/>
                  </a:cubicBezTo>
                  <a:cubicBezTo>
                    <a:pt x="34" y="4079"/>
                    <a:pt x="0" y="8724"/>
                    <a:pt x="2974" y="11314"/>
                  </a:cubicBezTo>
                  <a:lnTo>
                    <a:pt x="12114" y="20453"/>
                  </a:lnTo>
                  <a:cubicBezTo>
                    <a:pt x="12281" y="20620"/>
                    <a:pt x="12494" y="20704"/>
                    <a:pt x="12707" y="20704"/>
                  </a:cubicBezTo>
                  <a:cubicBezTo>
                    <a:pt x="12920" y="20704"/>
                    <a:pt x="13133" y="20620"/>
                    <a:pt x="13300" y="20453"/>
                  </a:cubicBezTo>
                  <a:lnTo>
                    <a:pt x="22440" y="11314"/>
                  </a:lnTo>
                  <a:cubicBezTo>
                    <a:pt x="23843" y="10094"/>
                    <a:pt x="24645" y="8323"/>
                    <a:pt x="24645" y="6451"/>
                  </a:cubicBezTo>
                  <a:cubicBezTo>
                    <a:pt x="24662" y="3561"/>
                    <a:pt x="22741" y="1021"/>
                    <a:pt x="19950" y="236"/>
                  </a:cubicBezTo>
                  <a:cubicBezTo>
                    <a:pt x="19376" y="77"/>
                    <a:pt x="18795" y="0"/>
                    <a:pt x="18220"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61"/>
            <p:cNvSpPr/>
            <p:nvPr/>
          </p:nvSpPr>
          <p:spPr>
            <a:xfrm>
              <a:off x="4452640" y="2947157"/>
              <a:ext cx="268323" cy="268323"/>
            </a:xfrm>
            <a:custGeom>
              <a:avLst/>
              <a:gdLst/>
              <a:ahLst/>
              <a:cxnLst/>
              <a:rect l="l" t="t" r="r" b="b"/>
              <a:pathLst>
                <a:path w="8372" h="8372" extrusionOk="0">
                  <a:moveTo>
                    <a:pt x="3275" y="1"/>
                  </a:moveTo>
                  <a:cubicBezTo>
                    <a:pt x="3075" y="1"/>
                    <a:pt x="2908" y="151"/>
                    <a:pt x="2908" y="352"/>
                  </a:cubicBezTo>
                  <a:lnTo>
                    <a:pt x="2908" y="2908"/>
                  </a:lnTo>
                  <a:lnTo>
                    <a:pt x="368" y="2908"/>
                  </a:lnTo>
                  <a:cubicBezTo>
                    <a:pt x="168" y="2908"/>
                    <a:pt x="1" y="3075"/>
                    <a:pt x="1" y="3276"/>
                  </a:cubicBezTo>
                  <a:lnTo>
                    <a:pt x="1" y="5097"/>
                  </a:lnTo>
                  <a:cubicBezTo>
                    <a:pt x="1" y="5297"/>
                    <a:pt x="168" y="5448"/>
                    <a:pt x="368" y="5448"/>
                  </a:cubicBezTo>
                  <a:lnTo>
                    <a:pt x="2908" y="5448"/>
                  </a:lnTo>
                  <a:lnTo>
                    <a:pt x="2908" y="8004"/>
                  </a:lnTo>
                  <a:cubicBezTo>
                    <a:pt x="2908" y="8205"/>
                    <a:pt x="3075" y="8372"/>
                    <a:pt x="3275" y="8372"/>
                  </a:cubicBezTo>
                  <a:lnTo>
                    <a:pt x="5097" y="8372"/>
                  </a:lnTo>
                  <a:cubicBezTo>
                    <a:pt x="5297" y="8372"/>
                    <a:pt x="5464" y="8205"/>
                    <a:pt x="5464" y="8004"/>
                  </a:cubicBezTo>
                  <a:lnTo>
                    <a:pt x="5464" y="5448"/>
                  </a:lnTo>
                  <a:lnTo>
                    <a:pt x="8004" y="5448"/>
                  </a:lnTo>
                  <a:cubicBezTo>
                    <a:pt x="8205" y="5448"/>
                    <a:pt x="8372" y="5297"/>
                    <a:pt x="8372" y="5097"/>
                  </a:cubicBezTo>
                  <a:lnTo>
                    <a:pt x="8372" y="3276"/>
                  </a:lnTo>
                  <a:cubicBezTo>
                    <a:pt x="8372" y="3075"/>
                    <a:pt x="8205" y="2908"/>
                    <a:pt x="8004" y="2908"/>
                  </a:cubicBezTo>
                  <a:lnTo>
                    <a:pt x="5464" y="2908"/>
                  </a:lnTo>
                  <a:lnTo>
                    <a:pt x="5464" y="352"/>
                  </a:lnTo>
                  <a:cubicBezTo>
                    <a:pt x="5464" y="151"/>
                    <a:pt x="5297" y="1"/>
                    <a:pt x="50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34" name="Google Shape;1734;p61"/>
          <p:cNvSpPr/>
          <p:nvPr/>
        </p:nvSpPr>
        <p:spPr>
          <a:xfrm rot="10800000" flipH="1">
            <a:off x="4980988" y="3836742"/>
            <a:ext cx="1087906" cy="331354"/>
          </a:xfrm>
          <a:custGeom>
            <a:avLst/>
            <a:gdLst/>
            <a:ahLst/>
            <a:cxnLst/>
            <a:rect l="l" t="t" r="r" b="b"/>
            <a:pathLst>
              <a:path w="43538" h="13233" extrusionOk="0">
                <a:moveTo>
                  <a:pt x="43538" y="0"/>
                </a:moveTo>
                <a:lnTo>
                  <a:pt x="0" y="0"/>
                </a:lnTo>
                <a:lnTo>
                  <a:pt x="0" y="13233"/>
                </a:lnTo>
              </a:path>
            </a:pathLst>
          </a:custGeom>
          <a:noFill/>
          <a:ln w="19050" cap="flat" cmpd="sng">
            <a:solidFill>
              <a:schemeClr val="dk1"/>
            </a:solidFill>
            <a:prstDash val="solid"/>
            <a:round/>
            <a:headEnd type="none" w="sm" len="sm"/>
            <a:tailEnd type="none" w="sm" len="sm"/>
          </a:ln>
        </p:spPr>
      </p:sp>
      <p:sp>
        <p:nvSpPr>
          <p:cNvPr id="1737" name="Google Shape;1737;p61"/>
          <p:cNvSpPr/>
          <p:nvPr/>
        </p:nvSpPr>
        <p:spPr>
          <a:xfrm rot="-5400000" flipH="1">
            <a:off x="2957164" y="1836075"/>
            <a:ext cx="117900" cy="1179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8" name="Google Shape;1738;p61"/>
          <p:cNvSpPr/>
          <p:nvPr/>
        </p:nvSpPr>
        <p:spPr>
          <a:xfrm rot="-5400000" flipH="1">
            <a:off x="2957164" y="4107731"/>
            <a:ext cx="117900" cy="1179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9" name="Google Shape;1739;p61"/>
          <p:cNvSpPr/>
          <p:nvPr/>
        </p:nvSpPr>
        <p:spPr>
          <a:xfrm flipH="1">
            <a:off x="3075107" y="1898925"/>
            <a:ext cx="1087906" cy="331354"/>
          </a:xfrm>
          <a:custGeom>
            <a:avLst/>
            <a:gdLst/>
            <a:ahLst/>
            <a:cxnLst/>
            <a:rect l="l" t="t" r="r" b="b"/>
            <a:pathLst>
              <a:path w="43538" h="13233" extrusionOk="0">
                <a:moveTo>
                  <a:pt x="43538" y="0"/>
                </a:moveTo>
                <a:lnTo>
                  <a:pt x="0" y="0"/>
                </a:lnTo>
                <a:lnTo>
                  <a:pt x="0" y="13233"/>
                </a:lnTo>
              </a:path>
            </a:pathLst>
          </a:custGeom>
          <a:noFill/>
          <a:ln w="19050" cap="flat" cmpd="sng">
            <a:solidFill>
              <a:schemeClr val="dk1"/>
            </a:solidFill>
            <a:prstDash val="solid"/>
            <a:round/>
            <a:headEnd type="none" w="sm" len="sm"/>
            <a:tailEnd type="none" w="sm" len="sm"/>
          </a:ln>
        </p:spPr>
      </p:sp>
      <p:sp>
        <p:nvSpPr>
          <p:cNvPr id="1740" name="Google Shape;1740;p61"/>
          <p:cNvSpPr/>
          <p:nvPr/>
        </p:nvSpPr>
        <p:spPr>
          <a:xfrm rot="10800000">
            <a:off x="3075107" y="3836742"/>
            <a:ext cx="1087906" cy="331354"/>
          </a:xfrm>
          <a:custGeom>
            <a:avLst/>
            <a:gdLst/>
            <a:ahLst/>
            <a:cxnLst/>
            <a:rect l="l" t="t" r="r" b="b"/>
            <a:pathLst>
              <a:path w="43538" h="13233" extrusionOk="0">
                <a:moveTo>
                  <a:pt x="43538" y="0"/>
                </a:moveTo>
                <a:lnTo>
                  <a:pt x="0" y="0"/>
                </a:lnTo>
                <a:lnTo>
                  <a:pt x="0" y="13233"/>
                </a:lnTo>
              </a:path>
            </a:pathLst>
          </a:custGeom>
          <a:noFill/>
          <a:ln w="19050" cap="flat" cmpd="sng">
            <a:solidFill>
              <a:schemeClr val="dk1"/>
            </a:solidFill>
            <a:prstDash val="solid"/>
            <a:round/>
            <a:headEnd type="none" w="sm" len="sm"/>
            <a:tailEnd type="none" w="sm" len="sm"/>
          </a:ln>
        </p:spPr>
      </p:sp>
      <p:sp>
        <p:nvSpPr>
          <p:cNvPr id="1741" name="Google Shape;1741;p61"/>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p>
            <a:pPr lvl="0"/>
            <a:r>
              <a:rPr lang="en-US" b="1" dirty="0" smtClean="0"/>
              <a:t>Remember </a:t>
            </a:r>
            <a:r>
              <a:rPr lang="en-US" b="1" dirty="0"/>
              <a:t>the HAI definitions</a:t>
            </a:r>
            <a:br>
              <a:rPr lang="en-US" b="1" dirty="0"/>
            </a:br>
            <a:endParaRPr b="1" dirty="0"/>
          </a:p>
        </p:txBody>
      </p:sp>
      <p:sp>
        <p:nvSpPr>
          <p:cNvPr id="1743" name="Google Shape;1743;p61"/>
          <p:cNvSpPr txBox="1">
            <a:spLocks noGrp="1"/>
          </p:cNvSpPr>
          <p:nvPr>
            <p:ph type="subTitle" idx="2"/>
          </p:nvPr>
        </p:nvSpPr>
        <p:spPr>
          <a:xfrm>
            <a:off x="373380" y="2230279"/>
            <a:ext cx="2925780" cy="1330160"/>
          </a:xfrm>
          <a:prstGeom prst="rect">
            <a:avLst/>
          </a:prstGeom>
          <a:solidFill>
            <a:schemeClr val="tx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spcFirstLastPara="1" wrap="square" lIns="91425" tIns="91425" rIns="91425" bIns="91425" anchor="ctr" anchorCtr="0">
            <a:noAutofit/>
          </a:bodyPr>
          <a:lstStyle/>
          <a:p>
            <a:pPr marL="0" lvl="0" indent="0" algn="l"/>
            <a:r>
              <a:rPr lang="en-US" sz="1200" dirty="0">
                <a:solidFill>
                  <a:schemeClr val="accent1">
                    <a:lumMod val="50000"/>
                  </a:schemeClr>
                </a:solidFill>
              </a:rPr>
              <a:t>As the subject matter expert, the IPS is the custodian of HAIs and must make the final call with regards to the identification and of classification, after consultation with the UM, IPC champion and the physician/ surgeon </a:t>
            </a:r>
          </a:p>
        </p:txBody>
      </p:sp>
      <p:sp>
        <p:nvSpPr>
          <p:cNvPr id="1749" name="Google Shape;1749;p61"/>
          <p:cNvSpPr txBox="1">
            <a:spLocks noGrp="1"/>
          </p:cNvSpPr>
          <p:nvPr>
            <p:ph type="subTitle" idx="8"/>
          </p:nvPr>
        </p:nvSpPr>
        <p:spPr>
          <a:xfrm flipH="1">
            <a:off x="6359159" y="2321449"/>
            <a:ext cx="2784841" cy="636900"/>
          </a:xfrm>
          <a:prstGeom prst="rect">
            <a:avLst/>
          </a:prstGeom>
          <a:noFill/>
          <a:ln>
            <a:noFill/>
          </a:ln>
        </p:spPr>
        <p:txBody>
          <a:bodyPr spcFirstLastPara="1" wrap="square" lIns="91425" tIns="91425" rIns="91425" bIns="91425" anchor="ctr" anchorCtr="0">
            <a:noAutofit/>
          </a:bodyPr>
          <a:lstStyle/>
          <a:p>
            <a:pPr marL="0" lvl="0" indent="0"/>
            <a:r>
              <a:rPr lang="en-US" sz="1200" b="1" dirty="0"/>
              <a:t>What are the key terms and abbreviations the IPS need to know and understand</a:t>
            </a:r>
            <a:r>
              <a:rPr lang="en-US" b="1" dirty="0"/>
              <a:t>.  </a:t>
            </a:r>
            <a:endParaRPr lang="en-US" b="1" dirty="0" smtClean="0"/>
          </a:p>
          <a:p>
            <a:pPr marL="0" lvl="0" indent="0"/>
            <a:endParaRPr lang="en-US" b="1" dirty="0"/>
          </a:p>
          <a:p>
            <a:pPr marL="0" lvl="0" indent="0"/>
            <a:r>
              <a:rPr lang="en-US" sz="1200" dirty="0">
                <a:solidFill>
                  <a:schemeClr val="tx1">
                    <a:lumMod val="75000"/>
                  </a:schemeClr>
                </a:solidFill>
              </a:rPr>
              <a:t>Of particular importance: </a:t>
            </a:r>
          </a:p>
          <a:p>
            <a:pPr marL="171450" lvl="0" indent="-171450">
              <a:buFont typeface="Wingdings" panose="05000000000000000000" pitchFamily="2" charset="2"/>
              <a:buChar char="v"/>
            </a:pPr>
            <a:r>
              <a:rPr lang="en-US" sz="1200" dirty="0">
                <a:solidFill>
                  <a:schemeClr val="tx1">
                    <a:lumMod val="75000"/>
                  </a:schemeClr>
                </a:solidFill>
              </a:rPr>
              <a:t>Date of event</a:t>
            </a:r>
          </a:p>
          <a:p>
            <a:pPr marL="171450" lvl="0" indent="-171450">
              <a:buFont typeface="Wingdings" panose="05000000000000000000" pitchFamily="2" charset="2"/>
              <a:buChar char="v"/>
            </a:pPr>
            <a:r>
              <a:rPr lang="en-US" sz="1200" dirty="0">
                <a:solidFill>
                  <a:schemeClr val="tx1">
                    <a:lumMod val="75000"/>
                  </a:schemeClr>
                </a:solidFill>
              </a:rPr>
              <a:t>HAI</a:t>
            </a:r>
          </a:p>
          <a:p>
            <a:pPr marL="171450" lvl="0" indent="-171450">
              <a:buFont typeface="Wingdings" panose="05000000000000000000" pitchFamily="2" charset="2"/>
              <a:buChar char="v"/>
            </a:pPr>
            <a:r>
              <a:rPr lang="en-US" sz="1200" dirty="0">
                <a:solidFill>
                  <a:schemeClr val="tx1">
                    <a:lumMod val="75000"/>
                  </a:schemeClr>
                </a:solidFill>
              </a:rPr>
              <a:t>Infection window period</a:t>
            </a:r>
          </a:p>
          <a:p>
            <a:pPr marL="171450" lvl="0" indent="-171450">
              <a:buFont typeface="Wingdings" panose="05000000000000000000" pitchFamily="2" charset="2"/>
              <a:buChar char="v"/>
            </a:pPr>
            <a:r>
              <a:rPr lang="en-US" sz="1200" dirty="0">
                <a:solidFill>
                  <a:schemeClr val="tx1">
                    <a:lumMod val="75000"/>
                  </a:schemeClr>
                </a:solidFill>
              </a:rPr>
              <a:t>Present on admission</a:t>
            </a:r>
          </a:p>
          <a:p>
            <a:pPr marL="171450" lvl="0" indent="-171450">
              <a:buFont typeface="Wingdings" panose="05000000000000000000" pitchFamily="2" charset="2"/>
              <a:buChar char="v"/>
            </a:pPr>
            <a:r>
              <a:rPr lang="en-US" sz="1200" dirty="0">
                <a:solidFill>
                  <a:schemeClr val="tx1">
                    <a:lumMod val="75000"/>
                  </a:schemeClr>
                </a:solidFill>
              </a:rPr>
              <a:t>Repeat infection timeframe</a:t>
            </a:r>
          </a:p>
          <a:p>
            <a:pPr marL="171450" lvl="0" indent="-171450">
              <a:buFont typeface="Wingdings" panose="05000000000000000000" pitchFamily="2" charset="2"/>
              <a:buChar char="v"/>
            </a:pPr>
            <a:r>
              <a:rPr lang="en-US" sz="1200" dirty="0">
                <a:solidFill>
                  <a:schemeClr val="tx1">
                    <a:lumMod val="75000"/>
                  </a:schemeClr>
                </a:solidFill>
              </a:rPr>
              <a:t>CAUTI</a:t>
            </a:r>
          </a:p>
          <a:p>
            <a:pPr marL="171450" lvl="0" indent="-171450">
              <a:buFont typeface="Wingdings" panose="05000000000000000000" pitchFamily="2" charset="2"/>
              <a:buChar char="v"/>
            </a:pPr>
            <a:r>
              <a:rPr lang="en-US" sz="1200" dirty="0">
                <a:solidFill>
                  <a:schemeClr val="tx1">
                    <a:lumMod val="75000"/>
                  </a:schemeClr>
                </a:solidFill>
              </a:rPr>
              <a:t>VAP</a:t>
            </a:r>
          </a:p>
          <a:p>
            <a:pPr marL="171450" lvl="0" indent="-171450">
              <a:buFont typeface="Wingdings" panose="05000000000000000000" pitchFamily="2" charset="2"/>
              <a:buChar char="v"/>
            </a:pPr>
            <a:r>
              <a:rPr lang="en-US" sz="1200" dirty="0">
                <a:solidFill>
                  <a:schemeClr val="tx1">
                    <a:lumMod val="75000"/>
                  </a:schemeClr>
                </a:solidFill>
              </a:rPr>
              <a:t>CLABSI</a:t>
            </a:r>
          </a:p>
          <a:p>
            <a:pPr marL="171450" lvl="0" indent="-171450">
              <a:buFont typeface="Wingdings" panose="05000000000000000000" pitchFamily="2" charset="2"/>
              <a:buChar char="v"/>
            </a:pPr>
            <a:r>
              <a:rPr lang="en-US" sz="1200" dirty="0">
                <a:solidFill>
                  <a:schemeClr val="tx1">
                    <a:lumMod val="75000"/>
                  </a:schemeClr>
                </a:solidFill>
              </a:rPr>
              <a:t>SSI</a:t>
            </a:r>
          </a:p>
          <a:p>
            <a:pPr marL="171450" lvl="0" indent="-171450">
              <a:buFont typeface="Wingdings" panose="05000000000000000000" pitchFamily="2" charset="2"/>
              <a:buChar char="v"/>
            </a:pPr>
            <a:r>
              <a:rPr lang="en-US" sz="1200" dirty="0">
                <a:solidFill>
                  <a:schemeClr val="tx1">
                    <a:lumMod val="75000"/>
                  </a:schemeClr>
                </a:solidFill>
              </a:rPr>
              <a:t>NEC</a:t>
            </a:r>
          </a:p>
          <a:p>
            <a:pPr marL="171450" lvl="0" indent="-171450">
              <a:buFont typeface="Wingdings" panose="05000000000000000000" pitchFamily="2" charset="2"/>
              <a:buChar char="v"/>
            </a:pPr>
            <a:r>
              <a:rPr lang="en-US" sz="1200" dirty="0">
                <a:solidFill>
                  <a:schemeClr val="tx1">
                    <a:lumMod val="75000"/>
                  </a:schemeClr>
                </a:solidFill>
              </a:rPr>
              <a:t>BSI</a:t>
            </a:r>
          </a:p>
          <a:p>
            <a:pPr marL="171450" lvl="0" indent="-171450">
              <a:buFont typeface="Wingdings" panose="05000000000000000000" pitchFamily="2" charset="2"/>
              <a:buChar char="v"/>
            </a:pPr>
            <a:r>
              <a:rPr lang="en-US" sz="1200" dirty="0">
                <a:solidFill>
                  <a:schemeClr val="tx1">
                    <a:lumMod val="75000"/>
                  </a:schemeClr>
                </a:solidFill>
              </a:rPr>
              <a:t>Skin and soft </a:t>
            </a:r>
            <a:r>
              <a:rPr lang="en-US" sz="1200" dirty="0" smtClean="0">
                <a:solidFill>
                  <a:schemeClr val="tx1">
                    <a:lumMod val="75000"/>
                  </a:schemeClr>
                </a:solidFill>
              </a:rPr>
              <a:t>tissue</a:t>
            </a:r>
            <a:endParaRPr lang="en-US" sz="12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3FFD5"/>
            </a:gs>
            <a:gs pos="100000">
              <a:srgbClr val="90EBBA"/>
            </a:gs>
          </a:gsLst>
          <a:lin ang="0" scaled="0"/>
        </a:gradFill>
        <a:effectLst/>
      </p:bgPr>
    </p:bg>
    <p:spTree>
      <p:nvGrpSpPr>
        <p:cNvPr id="1" name="Shape 1676"/>
        <p:cNvGrpSpPr/>
        <p:nvPr/>
      </p:nvGrpSpPr>
      <p:grpSpPr>
        <a:xfrm>
          <a:off x="0" y="0"/>
          <a:ext cx="0" cy="0"/>
          <a:chOff x="0" y="0"/>
          <a:chExt cx="0" cy="0"/>
        </a:xfrm>
      </p:grpSpPr>
      <p:sp>
        <p:nvSpPr>
          <p:cNvPr id="1677" name="Google Shape;1677;p60"/>
          <p:cNvSpPr/>
          <p:nvPr/>
        </p:nvSpPr>
        <p:spPr>
          <a:xfrm rot="1354772">
            <a:off x="2843329" y="1216742"/>
            <a:ext cx="3441716" cy="3441716"/>
          </a:xfrm>
          <a:prstGeom prst="chord">
            <a:avLst>
              <a:gd name="adj1" fmla="val 4029601"/>
              <a:gd name="adj2" fmla="val 14860968"/>
            </a:avLst>
          </a:prstGeom>
          <a:gradFill>
            <a:gsLst>
              <a:gs pos="0">
                <a:srgbClr val="E3FFD5"/>
              </a:gs>
              <a:gs pos="100000">
                <a:srgbClr val="90EBBA"/>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60"/>
          <p:cNvSpPr/>
          <p:nvPr/>
        </p:nvSpPr>
        <p:spPr>
          <a:xfrm rot="-1354772" flipH="1">
            <a:off x="2858954" y="1216742"/>
            <a:ext cx="3441716" cy="3441716"/>
          </a:xfrm>
          <a:prstGeom prst="chord">
            <a:avLst>
              <a:gd name="adj1" fmla="val 4029601"/>
              <a:gd name="adj2" fmla="val 1486096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60"/>
          <p:cNvSpPr/>
          <p:nvPr/>
        </p:nvSpPr>
        <p:spPr>
          <a:xfrm>
            <a:off x="5749306" y="1670275"/>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60"/>
          <p:cNvSpPr/>
          <p:nvPr/>
        </p:nvSpPr>
        <p:spPr>
          <a:xfrm>
            <a:off x="5749306" y="4067275"/>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60"/>
          <p:cNvSpPr/>
          <p:nvPr/>
        </p:nvSpPr>
        <p:spPr>
          <a:xfrm>
            <a:off x="6191431" y="3268275"/>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2" name="Google Shape;1682;p60"/>
          <p:cNvSpPr/>
          <p:nvPr/>
        </p:nvSpPr>
        <p:spPr>
          <a:xfrm>
            <a:off x="6191431" y="2469275"/>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3" name="Google Shape;1683;p60"/>
          <p:cNvSpPr/>
          <p:nvPr/>
        </p:nvSpPr>
        <p:spPr>
          <a:xfrm flipH="1">
            <a:off x="3292406" y="1670275"/>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60"/>
          <p:cNvSpPr/>
          <p:nvPr/>
        </p:nvSpPr>
        <p:spPr>
          <a:xfrm flipH="1">
            <a:off x="3292406" y="4067275"/>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60"/>
          <p:cNvSpPr/>
          <p:nvPr/>
        </p:nvSpPr>
        <p:spPr>
          <a:xfrm flipH="1">
            <a:off x="2850281" y="3268275"/>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60"/>
          <p:cNvSpPr/>
          <p:nvPr/>
        </p:nvSpPr>
        <p:spPr>
          <a:xfrm flipH="1">
            <a:off x="2850281" y="2469275"/>
            <a:ext cx="117900" cy="1179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60"/>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p>
            <a:pPr lvl="0"/>
            <a:r>
              <a:rPr lang="en-US" b="1" dirty="0" smtClean="0"/>
              <a:t>HAI </a:t>
            </a:r>
            <a:r>
              <a:rPr lang="en-US" b="1" dirty="0"/>
              <a:t>Surveillance – </a:t>
            </a:r>
            <a:r>
              <a:rPr lang="en-US" b="1" dirty="0" smtClean="0"/>
              <a:t>Manage </a:t>
            </a:r>
            <a:r>
              <a:rPr lang="en-US" b="1" dirty="0"/>
              <a:t>your cases</a:t>
            </a:r>
            <a:br>
              <a:rPr lang="en-US" b="1" dirty="0"/>
            </a:br>
            <a:endParaRPr b="1" dirty="0"/>
          </a:p>
        </p:txBody>
      </p:sp>
      <p:sp>
        <p:nvSpPr>
          <p:cNvPr id="1689" name="Google Shape;1689;p60"/>
          <p:cNvSpPr txBox="1">
            <a:spLocks noGrp="1"/>
          </p:cNvSpPr>
          <p:nvPr>
            <p:ph type="subTitle" idx="2"/>
          </p:nvPr>
        </p:nvSpPr>
        <p:spPr>
          <a:xfrm>
            <a:off x="24478" y="1075134"/>
            <a:ext cx="3130201" cy="683575"/>
          </a:xfrm>
          <a:prstGeom prst="rect">
            <a:avLst/>
          </a:prstGeom>
          <a:noFill/>
          <a:ln>
            <a:noFill/>
          </a:ln>
        </p:spPr>
        <p:txBody>
          <a:bodyPr spcFirstLastPara="1" wrap="square" lIns="91425" tIns="91425" rIns="91425" bIns="91425" anchor="ctr" anchorCtr="0">
            <a:noAutofit/>
          </a:bodyPr>
          <a:lstStyle/>
          <a:p>
            <a:pPr marL="0" lvl="0" indent="0"/>
            <a:r>
              <a:rPr lang="en-US" sz="1600" dirty="0">
                <a:solidFill>
                  <a:schemeClr val="tx1">
                    <a:lumMod val="75000"/>
                  </a:schemeClr>
                </a:solidFill>
              </a:rPr>
              <a:t>Use the PDSA cycle to manage all actions addressing the root cause/s of your </a:t>
            </a:r>
            <a:r>
              <a:rPr lang="en-US" sz="1600" dirty="0" smtClean="0">
                <a:solidFill>
                  <a:schemeClr val="tx1">
                    <a:lumMod val="75000"/>
                  </a:schemeClr>
                </a:solidFill>
              </a:rPr>
              <a:t>HAIs</a:t>
            </a:r>
            <a:endParaRPr lang="en-US" sz="1600" dirty="0">
              <a:solidFill>
                <a:schemeClr val="tx1">
                  <a:lumMod val="75000"/>
                </a:schemeClr>
              </a:solidFill>
            </a:endParaRPr>
          </a:p>
        </p:txBody>
      </p:sp>
      <p:sp>
        <p:nvSpPr>
          <p:cNvPr id="1690" name="Google Shape;1690;p60"/>
          <p:cNvSpPr txBox="1">
            <a:spLocks noGrp="1"/>
          </p:cNvSpPr>
          <p:nvPr>
            <p:ph type="subTitle" idx="3"/>
          </p:nvPr>
        </p:nvSpPr>
        <p:spPr>
          <a:xfrm>
            <a:off x="104096" y="3730394"/>
            <a:ext cx="3277382" cy="1307085"/>
          </a:xfrm>
          <a:prstGeom prst="rect">
            <a:avLst/>
          </a:prstGeom>
          <a:noFill/>
          <a:ln>
            <a:noFill/>
          </a:ln>
        </p:spPr>
        <p:txBody>
          <a:bodyPr spcFirstLastPara="1" wrap="square" lIns="91425" tIns="91425" rIns="91425" bIns="91425" anchor="ctr" anchorCtr="0">
            <a:noAutofit/>
          </a:bodyPr>
          <a:lstStyle/>
          <a:p>
            <a:pPr marL="0" lvl="0" indent="0" algn="l"/>
            <a:r>
              <a:rPr lang="en-US" sz="1400" dirty="0">
                <a:solidFill>
                  <a:schemeClr val="tx1">
                    <a:lumMod val="75000"/>
                  </a:schemeClr>
                </a:solidFill>
              </a:rPr>
              <a:t>The investigation of a HAI is a legal requirement and we need to follow a structured and </a:t>
            </a:r>
            <a:r>
              <a:rPr lang="en-US" sz="1400" dirty="0" err="1">
                <a:solidFill>
                  <a:schemeClr val="tx1">
                    <a:lumMod val="75000"/>
                  </a:schemeClr>
                </a:solidFill>
              </a:rPr>
              <a:t>formalised</a:t>
            </a:r>
            <a:r>
              <a:rPr lang="en-US" sz="1400" dirty="0">
                <a:solidFill>
                  <a:schemeClr val="tx1">
                    <a:lumMod val="75000"/>
                  </a:schemeClr>
                </a:solidFill>
              </a:rPr>
              <a:t> </a:t>
            </a:r>
            <a:r>
              <a:rPr lang="en-US" sz="1400" dirty="0" smtClean="0">
                <a:solidFill>
                  <a:schemeClr val="tx1">
                    <a:lumMod val="75000"/>
                  </a:schemeClr>
                </a:solidFill>
              </a:rPr>
              <a:t>process</a:t>
            </a:r>
            <a:endParaRPr lang="en-US" sz="1400" dirty="0">
              <a:solidFill>
                <a:schemeClr val="tx1">
                  <a:lumMod val="75000"/>
                </a:schemeClr>
              </a:solidFill>
            </a:endParaRPr>
          </a:p>
        </p:txBody>
      </p:sp>
      <p:sp>
        <p:nvSpPr>
          <p:cNvPr id="1693" name="Google Shape;1693;p60"/>
          <p:cNvSpPr txBox="1">
            <a:spLocks noGrp="1"/>
          </p:cNvSpPr>
          <p:nvPr>
            <p:ph type="subTitle" idx="6"/>
          </p:nvPr>
        </p:nvSpPr>
        <p:spPr>
          <a:xfrm>
            <a:off x="6565139" y="2528225"/>
            <a:ext cx="2632201" cy="501600"/>
          </a:xfrm>
          <a:prstGeom prst="rect">
            <a:avLst/>
          </a:prstGeom>
          <a:noFill/>
          <a:ln>
            <a:noFill/>
          </a:ln>
        </p:spPr>
        <p:txBody>
          <a:bodyPr spcFirstLastPara="1" wrap="square" lIns="91425" tIns="91425" rIns="91425" bIns="91425" anchor="ctr" anchorCtr="0">
            <a:noAutofit/>
          </a:bodyPr>
          <a:lstStyle/>
          <a:p>
            <a:pPr marL="0" lvl="0" indent="0"/>
            <a:r>
              <a:rPr lang="en-US" sz="1400" b="1" dirty="0"/>
              <a:t>The know how…</a:t>
            </a:r>
          </a:p>
          <a:p>
            <a:pPr marL="114300" lvl="0" indent="-114300">
              <a:buFont typeface="+mj-lt"/>
              <a:buAutoNum type="arabicPeriod"/>
            </a:pPr>
            <a:r>
              <a:rPr lang="en-US" sz="1400" dirty="0" smtClean="0">
                <a:solidFill>
                  <a:schemeClr val="tx1">
                    <a:lumMod val="75000"/>
                  </a:schemeClr>
                </a:solidFill>
              </a:rPr>
              <a:t>Who </a:t>
            </a:r>
            <a:r>
              <a:rPr lang="en-US" sz="1400" dirty="0">
                <a:solidFill>
                  <a:schemeClr val="tx1">
                    <a:lumMod val="75000"/>
                  </a:schemeClr>
                </a:solidFill>
              </a:rPr>
              <a:t>will investigate</a:t>
            </a:r>
          </a:p>
          <a:p>
            <a:pPr marL="114300" lvl="0" indent="-114300">
              <a:buFont typeface="+mj-lt"/>
              <a:buAutoNum type="arabicPeriod"/>
            </a:pPr>
            <a:r>
              <a:rPr lang="en-US" sz="1400" dirty="0" smtClean="0">
                <a:solidFill>
                  <a:schemeClr val="tx1">
                    <a:lumMod val="75000"/>
                  </a:schemeClr>
                </a:solidFill>
              </a:rPr>
              <a:t>What </a:t>
            </a:r>
            <a:r>
              <a:rPr lang="en-US" sz="1400" dirty="0">
                <a:solidFill>
                  <a:schemeClr val="tx1">
                    <a:lumMod val="75000"/>
                  </a:schemeClr>
                </a:solidFill>
              </a:rPr>
              <a:t>is the time frame</a:t>
            </a:r>
          </a:p>
          <a:p>
            <a:pPr marL="114300" lvl="0" indent="-114300">
              <a:buFont typeface="+mj-lt"/>
              <a:buAutoNum type="arabicPeriod"/>
            </a:pPr>
            <a:r>
              <a:rPr lang="en-US" sz="1400" dirty="0" smtClean="0">
                <a:solidFill>
                  <a:schemeClr val="tx1">
                    <a:lumMod val="75000"/>
                  </a:schemeClr>
                </a:solidFill>
              </a:rPr>
              <a:t>How </a:t>
            </a:r>
            <a:r>
              <a:rPr lang="en-US" sz="1400" dirty="0">
                <a:solidFill>
                  <a:schemeClr val="tx1">
                    <a:lumMod val="75000"/>
                  </a:schemeClr>
                </a:solidFill>
              </a:rPr>
              <a:t>to address the root cause</a:t>
            </a:r>
          </a:p>
          <a:p>
            <a:pPr marL="114300" lvl="0" indent="-114300">
              <a:buFont typeface="+mj-lt"/>
              <a:buAutoNum type="arabicPeriod"/>
            </a:pPr>
            <a:r>
              <a:rPr lang="en-US" sz="1400" dirty="0" smtClean="0">
                <a:solidFill>
                  <a:schemeClr val="tx1">
                    <a:lumMod val="75000"/>
                  </a:schemeClr>
                </a:solidFill>
              </a:rPr>
              <a:t>Who </a:t>
            </a:r>
            <a:r>
              <a:rPr lang="en-US" sz="1400" dirty="0">
                <a:solidFill>
                  <a:schemeClr val="tx1">
                    <a:lumMod val="75000"/>
                  </a:schemeClr>
                </a:solidFill>
              </a:rPr>
              <a:t>needs to sign off</a:t>
            </a:r>
          </a:p>
          <a:p>
            <a:pPr marL="114300" lvl="0" indent="-114300">
              <a:buFont typeface="+mj-lt"/>
              <a:buAutoNum type="arabicPeriod"/>
            </a:pPr>
            <a:r>
              <a:rPr lang="en-US" sz="1400" dirty="0" smtClean="0">
                <a:solidFill>
                  <a:schemeClr val="tx1">
                    <a:lumMod val="75000"/>
                  </a:schemeClr>
                </a:solidFill>
              </a:rPr>
              <a:t>Can </a:t>
            </a:r>
            <a:r>
              <a:rPr lang="en-US" sz="1400" dirty="0">
                <a:solidFill>
                  <a:schemeClr val="tx1">
                    <a:lumMod val="75000"/>
                  </a:schemeClr>
                </a:solidFill>
              </a:rPr>
              <a:t>you print</a:t>
            </a:r>
          </a:p>
          <a:p>
            <a:pPr marL="114300" lvl="0" indent="-114300">
              <a:buFont typeface="+mj-lt"/>
              <a:buAutoNum type="arabicPeriod"/>
            </a:pPr>
            <a:r>
              <a:rPr lang="en-US" sz="1400" dirty="0" smtClean="0">
                <a:solidFill>
                  <a:schemeClr val="tx1">
                    <a:lumMod val="75000"/>
                  </a:schemeClr>
                </a:solidFill>
              </a:rPr>
              <a:t>Do </a:t>
            </a:r>
            <a:r>
              <a:rPr lang="en-US" sz="1400" dirty="0">
                <a:solidFill>
                  <a:schemeClr val="tx1">
                    <a:lumMod val="75000"/>
                  </a:schemeClr>
                </a:solidFill>
              </a:rPr>
              <a:t>you have a HAI buddy</a:t>
            </a:r>
          </a:p>
          <a:p>
            <a:pPr marL="114300" lvl="0" indent="-114300">
              <a:buFont typeface="+mj-lt"/>
              <a:buAutoNum type="arabicPeriod"/>
            </a:pPr>
            <a:r>
              <a:rPr lang="en-US" sz="1400" dirty="0" smtClean="0">
                <a:solidFill>
                  <a:schemeClr val="tx1">
                    <a:lumMod val="75000"/>
                  </a:schemeClr>
                </a:solidFill>
              </a:rPr>
              <a:t>Where </a:t>
            </a:r>
            <a:r>
              <a:rPr lang="en-US" sz="1400" dirty="0">
                <a:solidFill>
                  <a:schemeClr val="tx1">
                    <a:lumMod val="75000"/>
                  </a:schemeClr>
                </a:solidFill>
              </a:rPr>
              <a:t>do you discuss your HAIs</a:t>
            </a:r>
          </a:p>
          <a:p>
            <a:pPr marL="114300" lvl="0" indent="-114300">
              <a:buFont typeface="+mj-lt"/>
              <a:buAutoNum type="arabicPeriod"/>
            </a:pPr>
            <a:r>
              <a:rPr lang="en-US" sz="1400" dirty="0" smtClean="0">
                <a:solidFill>
                  <a:schemeClr val="tx1">
                    <a:lumMod val="75000"/>
                  </a:schemeClr>
                </a:solidFill>
              </a:rPr>
              <a:t>Do </a:t>
            </a:r>
            <a:r>
              <a:rPr lang="en-US" sz="1400" dirty="0">
                <a:solidFill>
                  <a:schemeClr val="tx1">
                    <a:lumMod val="75000"/>
                  </a:schemeClr>
                </a:solidFill>
              </a:rPr>
              <a:t>you trend your HAIs:</a:t>
            </a:r>
          </a:p>
          <a:p>
            <a:pPr marL="288925" lvl="0" indent="-114300">
              <a:buFont typeface="Wingdings" panose="05000000000000000000" pitchFamily="2" charset="2"/>
              <a:buChar char="v"/>
            </a:pPr>
            <a:r>
              <a:rPr lang="en-US" sz="1400" dirty="0">
                <a:solidFill>
                  <a:schemeClr val="tx1">
                    <a:lumMod val="75000"/>
                  </a:schemeClr>
                </a:solidFill>
              </a:rPr>
              <a:t>Unit</a:t>
            </a:r>
          </a:p>
          <a:p>
            <a:pPr marL="288925" lvl="0" indent="-114300">
              <a:buFont typeface="Wingdings" panose="05000000000000000000" pitchFamily="2" charset="2"/>
              <a:buChar char="v"/>
            </a:pPr>
            <a:r>
              <a:rPr lang="en-US" sz="1400" dirty="0">
                <a:solidFill>
                  <a:schemeClr val="tx1">
                    <a:lumMod val="75000"/>
                  </a:schemeClr>
                </a:solidFill>
              </a:rPr>
              <a:t>Causing </a:t>
            </a:r>
            <a:r>
              <a:rPr lang="en-US" sz="1400" dirty="0" smtClean="0">
                <a:solidFill>
                  <a:schemeClr val="tx1">
                    <a:lumMod val="75000"/>
                  </a:schemeClr>
                </a:solidFill>
              </a:rPr>
              <a:t>organisms</a:t>
            </a:r>
          </a:p>
          <a:p>
            <a:pPr marL="288925" lvl="0" indent="-114300">
              <a:buFont typeface="Wingdings" panose="05000000000000000000" pitchFamily="2" charset="2"/>
              <a:buChar char="v"/>
            </a:pPr>
            <a:r>
              <a:rPr lang="en-US" sz="1400" dirty="0" smtClean="0">
                <a:solidFill>
                  <a:schemeClr val="tx1">
                    <a:lumMod val="75000"/>
                  </a:schemeClr>
                </a:solidFill>
              </a:rPr>
              <a:t>Type</a:t>
            </a:r>
          </a:p>
        </p:txBody>
      </p:sp>
      <p:pic>
        <p:nvPicPr>
          <p:cNvPr id="2" name="Picture 1"/>
          <p:cNvPicPr>
            <a:picLocks noChangeAspect="1"/>
          </p:cNvPicPr>
          <p:nvPr/>
        </p:nvPicPr>
        <p:blipFill>
          <a:blip r:embed="rId3"/>
          <a:stretch>
            <a:fillRect/>
          </a:stretch>
        </p:blipFill>
        <p:spPr>
          <a:xfrm>
            <a:off x="2743200" y="1249680"/>
            <a:ext cx="3619499" cy="33985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64"/>
          <p:cNvSpPr txBox="1">
            <a:spLocks noGrp="1"/>
          </p:cNvSpPr>
          <p:nvPr>
            <p:ph type="title"/>
          </p:nvPr>
        </p:nvSpPr>
        <p:spPr>
          <a:xfrm>
            <a:off x="665205" y="280914"/>
            <a:ext cx="7704000" cy="320400"/>
          </a:xfrm>
          <a:prstGeom prst="rect">
            <a:avLst/>
          </a:prstGeom>
          <a:noFill/>
          <a:ln>
            <a:noFill/>
          </a:ln>
        </p:spPr>
        <p:txBody>
          <a:bodyPr spcFirstLastPara="1" wrap="square" lIns="91425" tIns="91425" rIns="91425" bIns="91425" anchor="ctr" anchorCtr="0">
            <a:noAutofit/>
          </a:bodyPr>
          <a:lstStyle/>
          <a:p>
            <a:pPr lvl="0"/>
            <a:r>
              <a:rPr lang="fr-FR" b="1" dirty="0" smtClean="0"/>
              <a:t>PDSA Cycle </a:t>
            </a:r>
            <a:r>
              <a:rPr lang="fr-FR" b="1" dirty="0"/>
              <a:t>in </a:t>
            </a:r>
            <a:r>
              <a:rPr lang="fr-FR" b="1" dirty="0" smtClean="0"/>
              <a:t>HAI Surveillance</a:t>
            </a:r>
            <a:endParaRPr b="1" dirty="0"/>
          </a:p>
        </p:txBody>
      </p:sp>
      <p:sp>
        <p:nvSpPr>
          <p:cNvPr id="1797" name="Google Shape;1797;p64"/>
          <p:cNvSpPr txBox="1">
            <a:spLocks noGrp="1"/>
          </p:cNvSpPr>
          <p:nvPr>
            <p:ph type="body" idx="1"/>
          </p:nvPr>
        </p:nvSpPr>
        <p:spPr>
          <a:xfrm>
            <a:off x="184084" y="1381589"/>
            <a:ext cx="6767384" cy="3155811"/>
          </a:xfrm>
          <a:prstGeom prst="rect">
            <a:avLst/>
          </a:prstGeom>
          <a:noFill/>
          <a:ln>
            <a:noFill/>
          </a:ln>
        </p:spPr>
        <p:txBody>
          <a:bodyPr spcFirstLastPara="1" wrap="square" lIns="91425" tIns="91425" rIns="91425" bIns="91425" anchor="b" anchorCtr="0">
            <a:noAutofit/>
          </a:bodyPr>
          <a:lstStyle/>
          <a:p>
            <a:pPr marL="495300" lvl="0" indent="-342900">
              <a:lnSpc>
                <a:spcPct val="100000"/>
              </a:lnSpc>
              <a:buSzPts val="1200"/>
              <a:buFont typeface="+mj-lt"/>
              <a:buAutoNum type="arabicPeriod"/>
            </a:pPr>
            <a:r>
              <a:rPr lang="en-US" sz="1800" b="1" dirty="0" smtClean="0"/>
              <a:t>Plan</a:t>
            </a:r>
          </a:p>
          <a:p>
            <a:pPr marL="152400" lvl="0" indent="0">
              <a:lnSpc>
                <a:spcPct val="100000"/>
              </a:lnSpc>
              <a:buSzPts val="1200"/>
              <a:buNone/>
            </a:pPr>
            <a:endParaRPr lang="en-US" sz="1600" b="1" dirty="0"/>
          </a:p>
          <a:p>
            <a:pPr lvl="0" indent="-304800">
              <a:lnSpc>
                <a:spcPct val="100000"/>
              </a:lnSpc>
              <a:buSzPts val="1200"/>
            </a:pPr>
            <a:r>
              <a:rPr lang="en-US" sz="1600" dirty="0">
                <a:solidFill>
                  <a:schemeClr val="tx1">
                    <a:lumMod val="75000"/>
                  </a:schemeClr>
                </a:solidFill>
              </a:rPr>
              <a:t>Identify the Problem: </a:t>
            </a:r>
            <a:endParaRPr lang="en-US" sz="1600" dirty="0" smtClean="0">
              <a:solidFill>
                <a:schemeClr val="tx1">
                  <a:lumMod val="75000"/>
                </a:schemeClr>
              </a:solidFill>
            </a:endParaRPr>
          </a:p>
          <a:p>
            <a:pPr marL="631825" lvl="0" indent="-174625">
              <a:lnSpc>
                <a:spcPct val="100000"/>
              </a:lnSpc>
              <a:buSzPts val="1200"/>
              <a:buFont typeface="Wingdings" panose="05000000000000000000" pitchFamily="2" charset="2"/>
              <a:buChar char="q"/>
            </a:pPr>
            <a:r>
              <a:rPr lang="en-US" sz="1400" dirty="0" smtClean="0">
                <a:solidFill>
                  <a:schemeClr val="tx1">
                    <a:lumMod val="75000"/>
                  </a:schemeClr>
                </a:solidFill>
              </a:rPr>
              <a:t>Define </a:t>
            </a:r>
            <a:r>
              <a:rPr lang="en-US" sz="1400" dirty="0">
                <a:solidFill>
                  <a:schemeClr val="tx1">
                    <a:lumMod val="75000"/>
                  </a:schemeClr>
                </a:solidFill>
              </a:rPr>
              <a:t>the specific HAI issue (e.g., increase in surgical site infections or catheter-associated infections).</a:t>
            </a:r>
          </a:p>
          <a:p>
            <a:pPr lvl="0" indent="-304800">
              <a:lnSpc>
                <a:spcPct val="100000"/>
              </a:lnSpc>
              <a:buSzPts val="1200"/>
            </a:pPr>
            <a:r>
              <a:rPr lang="en-US" sz="1600" dirty="0">
                <a:solidFill>
                  <a:schemeClr val="tx1">
                    <a:lumMod val="75000"/>
                  </a:schemeClr>
                </a:solidFill>
              </a:rPr>
              <a:t>Set Objectives: </a:t>
            </a:r>
            <a:endParaRPr lang="en-US" sz="1600" dirty="0" smtClean="0">
              <a:solidFill>
                <a:schemeClr val="tx1">
                  <a:lumMod val="75000"/>
                </a:schemeClr>
              </a:solidFill>
            </a:endParaRPr>
          </a:p>
          <a:p>
            <a:pPr marL="631825" lvl="0" indent="-174625">
              <a:lnSpc>
                <a:spcPct val="100000"/>
              </a:lnSpc>
              <a:buSzPts val="1200"/>
              <a:buFont typeface="Wingdings" panose="05000000000000000000" pitchFamily="2" charset="2"/>
              <a:buChar char="q"/>
            </a:pPr>
            <a:r>
              <a:rPr lang="en-US" sz="1400" dirty="0" smtClean="0">
                <a:solidFill>
                  <a:schemeClr val="tx1">
                    <a:lumMod val="75000"/>
                  </a:schemeClr>
                </a:solidFill>
              </a:rPr>
              <a:t>Determine </a:t>
            </a:r>
            <a:r>
              <a:rPr lang="en-US" sz="1400" dirty="0">
                <a:solidFill>
                  <a:schemeClr val="tx1">
                    <a:lumMod val="75000"/>
                  </a:schemeClr>
                </a:solidFill>
              </a:rPr>
              <a:t>what you want to improve (e.g., reducing infection rates by 20% in six months).</a:t>
            </a:r>
          </a:p>
          <a:p>
            <a:pPr lvl="0" indent="-304800">
              <a:lnSpc>
                <a:spcPct val="100000"/>
              </a:lnSpc>
              <a:buSzPts val="1200"/>
            </a:pPr>
            <a:r>
              <a:rPr lang="en-US" sz="1600" dirty="0">
                <a:solidFill>
                  <a:schemeClr val="tx1">
                    <a:lumMod val="75000"/>
                  </a:schemeClr>
                </a:solidFill>
              </a:rPr>
              <a:t>Develop a Plan: </a:t>
            </a:r>
            <a:endParaRPr lang="en-US" sz="1600" dirty="0" smtClean="0">
              <a:solidFill>
                <a:schemeClr val="tx1">
                  <a:lumMod val="75000"/>
                </a:schemeClr>
              </a:solidFill>
            </a:endParaRPr>
          </a:p>
          <a:p>
            <a:pPr marL="631825" lvl="0" indent="-174625">
              <a:lnSpc>
                <a:spcPct val="100000"/>
              </a:lnSpc>
              <a:buSzPts val="1200"/>
              <a:buFont typeface="Wingdings" panose="05000000000000000000" pitchFamily="2" charset="2"/>
              <a:buChar char="q"/>
            </a:pPr>
            <a:r>
              <a:rPr lang="en-US" sz="1400" dirty="0" smtClean="0">
                <a:solidFill>
                  <a:schemeClr val="tx1">
                    <a:lumMod val="75000"/>
                  </a:schemeClr>
                </a:solidFill>
              </a:rPr>
              <a:t>Create </a:t>
            </a:r>
            <a:r>
              <a:rPr lang="en-US" sz="1400" dirty="0">
                <a:solidFill>
                  <a:schemeClr val="tx1">
                    <a:lumMod val="75000"/>
                  </a:schemeClr>
                </a:solidFill>
              </a:rPr>
              <a:t>an intervention strategy, such as implementing hand hygiene training, improving catheter care protocols, or enhancing environmental cleaning.</a:t>
            </a:r>
          </a:p>
          <a:p>
            <a:pPr lvl="0" indent="-304800">
              <a:lnSpc>
                <a:spcPct val="100000"/>
              </a:lnSpc>
              <a:buSzPts val="1200"/>
            </a:pPr>
            <a:r>
              <a:rPr lang="en-US" sz="1600" dirty="0">
                <a:solidFill>
                  <a:schemeClr val="tx1">
                    <a:lumMod val="75000"/>
                  </a:schemeClr>
                </a:solidFill>
              </a:rPr>
              <a:t>Define Metrics: </a:t>
            </a:r>
            <a:endParaRPr lang="en-US" sz="1600" dirty="0" smtClean="0">
              <a:solidFill>
                <a:schemeClr val="tx1">
                  <a:lumMod val="75000"/>
                </a:schemeClr>
              </a:solidFill>
            </a:endParaRPr>
          </a:p>
          <a:p>
            <a:pPr marL="631825" lvl="0" indent="-174625">
              <a:lnSpc>
                <a:spcPct val="100000"/>
              </a:lnSpc>
              <a:buSzPts val="1200"/>
              <a:buFont typeface="Wingdings" panose="05000000000000000000" pitchFamily="2" charset="2"/>
              <a:buChar char="q"/>
              <a:tabLst>
                <a:tab pos="457200" algn="l"/>
              </a:tabLst>
            </a:pPr>
            <a:r>
              <a:rPr lang="en-US" sz="1400" dirty="0" smtClean="0">
                <a:solidFill>
                  <a:schemeClr val="tx1">
                    <a:lumMod val="75000"/>
                  </a:schemeClr>
                </a:solidFill>
              </a:rPr>
              <a:t>Choose </a:t>
            </a:r>
            <a:r>
              <a:rPr lang="en-US" sz="1400" dirty="0">
                <a:solidFill>
                  <a:schemeClr val="tx1">
                    <a:lumMod val="75000"/>
                  </a:schemeClr>
                </a:solidFill>
              </a:rPr>
              <a:t>key performance indicators (KPIs) like infection rates, compliance with hygiene protocols, and patient outcomes</a:t>
            </a:r>
            <a:r>
              <a:rPr lang="en-US" sz="1400" dirty="0" smtClean="0">
                <a:solidFill>
                  <a:schemeClr val="tx1">
                    <a:lumMod val="75000"/>
                  </a:schemeClr>
                </a:solidFill>
              </a:rPr>
              <a:t>.</a:t>
            </a:r>
            <a:endParaRPr lang="en-US" sz="1400" dirty="0">
              <a:solidFill>
                <a:schemeClr val="tx1">
                  <a:lumMod val="75000"/>
                </a:schemeClr>
              </a:solidFill>
            </a:endParaRPr>
          </a:p>
        </p:txBody>
      </p:sp>
      <p:grpSp>
        <p:nvGrpSpPr>
          <p:cNvPr id="1798" name="Google Shape;1798;p64"/>
          <p:cNvGrpSpPr/>
          <p:nvPr/>
        </p:nvGrpSpPr>
        <p:grpSpPr>
          <a:xfrm>
            <a:off x="7124701" y="335280"/>
            <a:ext cx="1965960" cy="4265520"/>
            <a:chOff x="2507125" y="238100"/>
            <a:chExt cx="2588100" cy="5238775"/>
          </a:xfrm>
        </p:grpSpPr>
        <p:sp>
          <p:nvSpPr>
            <p:cNvPr id="1799" name="Google Shape;1799;p64"/>
            <p:cNvSpPr/>
            <p:nvPr/>
          </p:nvSpPr>
          <p:spPr>
            <a:xfrm>
              <a:off x="3798025" y="260400"/>
              <a:ext cx="689850" cy="1216925"/>
            </a:xfrm>
            <a:custGeom>
              <a:avLst/>
              <a:gdLst/>
              <a:ahLst/>
              <a:cxnLst/>
              <a:rect l="l" t="t" r="r" b="b"/>
              <a:pathLst>
                <a:path w="27594" h="48677" extrusionOk="0">
                  <a:moveTo>
                    <a:pt x="12485" y="1"/>
                  </a:moveTo>
                  <a:cubicBezTo>
                    <a:pt x="8453" y="1"/>
                    <a:pt x="4728" y="2644"/>
                    <a:pt x="3322" y="6638"/>
                  </a:cubicBezTo>
                  <a:cubicBezTo>
                    <a:pt x="2799" y="8185"/>
                    <a:pt x="2458" y="9800"/>
                    <a:pt x="2321" y="11461"/>
                  </a:cubicBezTo>
                  <a:cubicBezTo>
                    <a:pt x="2162" y="13258"/>
                    <a:pt x="1843" y="15010"/>
                    <a:pt x="547" y="16420"/>
                  </a:cubicBezTo>
                  <a:cubicBezTo>
                    <a:pt x="342" y="16647"/>
                    <a:pt x="183" y="16898"/>
                    <a:pt x="69" y="17171"/>
                  </a:cubicBezTo>
                  <a:cubicBezTo>
                    <a:pt x="1" y="17421"/>
                    <a:pt x="183" y="17694"/>
                    <a:pt x="456" y="17694"/>
                  </a:cubicBezTo>
                  <a:cubicBezTo>
                    <a:pt x="797" y="17648"/>
                    <a:pt x="1138" y="17580"/>
                    <a:pt x="1479" y="17512"/>
                  </a:cubicBezTo>
                  <a:cubicBezTo>
                    <a:pt x="1810" y="17441"/>
                    <a:pt x="2038" y="17393"/>
                    <a:pt x="2203" y="17393"/>
                  </a:cubicBezTo>
                  <a:cubicBezTo>
                    <a:pt x="2570" y="17393"/>
                    <a:pt x="2619" y="17636"/>
                    <a:pt x="2776" y="18422"/>
                  </a:cubicBezTo>
                  <a:cubicBezTo>
                    <a:pt x="2981" y="19445"/>
                    <a:pt x="3208" y="20469"/>
                    <a:pt x="3413" y="21493"/>
                  </a:cubicBezTo>
                  <a:cubicBezTo>
                    <a:pt x="3686" y="22766"/>
                    <a:pt x="4050" y="23381"/>
                    <a:pt x="5074" y="24154"/>
                  </a:cubicBezTo>
                  <a:cubicBezTo>
                    <a:pt x="5910" y="24790"/>
                    <a:pt x="6673" y="24823"/>
                    <a:pt x="7580" y="24823"/>
                  </a:cubicBezTo>
                  <a:cubicBezTo>
                    <a:pt x="7683" y="24823"/>
                    <a:pt x="7789" y="24822"/>
                    <a:pt x="7896" y="24822"/>
                  </a:cubicBezTo>
                  <a:cubicBezTo>
                    <a:pt x="8127" y="24822"/>
                    <a:pt x="8368" y="24824"/>
                    <a:pt x="8622" y="24836"/>
                  </a:cubicBezTo>
                  <a:cubicBezTo>
                    <a:pt x="8736" y="24859"/>
                    <a:pt x="8827" y="24859"/>
                    <a:pt x="8918" y="24859"/>
                  </a:cubicBezTo>
                  <a:cubicBezTo>
                    <a:pt x="9737" y="24950"/>
                    <a:pt x="9759" y="24927"/>
                    <a:pt x="9850" y="25701"/>
                  </a:cubicBezTo>
                  <a:cubicBezTo>
                    <a:pt x="9964" y="26633"/>
                    <a:pt x="9987" y="29295"/>
                    <a:pt x="10123" y="30228"/>
                  </a:cubicBezTo>
                  <a:cubicBezTo>
                    <a:pt x="10237" y="30978"/>
                    <a:pt x="10078" y="31501"/>
                    <a:pt x="9373" y="31820"/>
                  </a:cubicBezTo>
                  <a:cubicBezTo>
                    <a:pt x="8986" y="32002"/>
                    <a:pt x="8941" y="32343"/>
                    <a:pt x="9077" y="32730"/>
                  </a:cubicBezTo>
                  <a:cubicBezTo>
                    <a:pt x="9145" y="32957"/>
                    <a:pt x="9214" y="33208"/>
                    <a:pt x="9282" y="33435"/>
                  </a:cubicBezTo>
                  <a:cubicBezTo>
                    <a:pt x="10123" y="36142"/>
                    <a:pt x="10942" y="38872"/>
                    <a:pt x="11830" y="41579"/>
                  </a:cubicBezTo>
                  <a:cubicBezTo>
                    <a:pt x="12489" y="43671"/>
                    <a:pt x="13217" y="45741"/>
                    <a:pt x="13945" y="47811"/>
                  </a:cubicBezTo>
                  <a:cubicBezTo>
                    <a:pt x="14059" y="48153"/>
                    <a:pt x="14104" y="48676"/>
                    <a:pt x="14605" y="48676"/>
                  </a:cubicBezTo>
                  <a:cubicBezTo>
                    <a:pt x="14615" y="48676"/>
                    <a:pt x="14625" y="48677"/>
                    <a:pt x="14635" y="48677"/>
                  </a:cubicBezTo>
                  <a:cubicBezTo>
                    <a:pt x="15020" y="48677"/>
                    <a:pt x="15133" y="48259"/>
                    <a:pt x="15310" y="47993"/>
                  </a:cubicBezTo>
                  <a:cubicBezTo>
                    <a:pt x="17198" y="45036"/>
                    <a:pt x="19313" y="42261"/>
                    <a:pt x="21611" y="39622"/>
                  </a:cubicBezTo>
                  <a:cubicBezTo>
                    <a:pt x="22111" y="39076"/>
                    <a:pt x="22589" y="38508"/>
                    <a:pt x="23067" y="37916"/>
                  </a:cubicBezTo>
                  <a:cubicBezTo>
                    <a:pt x="24318" y="36301"/>
                    <a:pt x="25546" y="34663"/>
                    <a:pt x="26797" y="33048"/>
                  </a:cubicBezTo>
                  <a:cubicBezTo>
                    <a:pt x="27025" y="32753"/>
                    <a:pt x="27594" y="31729"/>
                    <a:pt x="27252" y="31547"/>
                  </a:cubicBezTo>
                  <a:cubicBezTo>
                    <a:pt x="26934" y="31388"/>
                    <a:pt x="26160" y="30819"/>
                    <a:pt x="25842" y="30705"/>
                  </a:cubicBezTo>
                  <a:cubicBezTo>
                    <a:pt x="24773" y="30273"/>
                    <a:pt x="23271" y="30910"/>
                    <a:pt x="22999" y="29841"/>
                  </a:cubicBezTo>
                  <a:cubicBezTo>
                    <a:pt x="22862" y="29363"/>
                    <a:pt x="22453" y="28635"/>
                    <a:pt x="22430" y="28135"/>
                  </a:cubicBezTo>
                  <a:cubicBezTo>
                    <a:pt x="22225" y="25291"/>
                    <a:pt x="22020" y="22721"/>
                    <a:pt x="21861" y="19900"/>
                  </a:cubicBezTo>
                  <a:cubicBezTo>
                    <a:pt x="21702" y="17512"/>
                    <a:pt x="22635" y="14828"/>
                    <a:pt x="22544" y="12416"/>
                  </a:cubicBezTo>
                  <a:cubicBezTo>
                    <a:pt x="22475" y="10233"/>
                    <a:pt x="22043" y="8049"/>
                    <a:pt x="21224" y="6001"/>
                  </a:cubicBezTo>
                  <a:cubicBezTo>
                    <a:pt x="19905" y="2703"/>
                    <a:pt x="17471" y="656"/>
                    <a:pt x="13900" y="110"/>
                  </a:cubicBezTo>
                  <a:cubicBezTo>
                    <a:pt x="13426" y="36"/>
                    <a:pt x="12953" y="1"/>
                    <a:pt x="12485"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0" name="Google Shape;1800;p64"/>
            <p:cNvSpPr/>
            <p:nvPr/>
          </p:nvSpPr>
          <p:spPr>
            <a:xfrm>
              <a:off x="3780975" y="238100"/>
              <a:ext cx="660825" cy="533125"/>
            </a:xfrm>
            <a:custGeom>
              <a:avLst/>
              <a:gdLst/>
              <a:ahLst/>
              <a:cxnLst/>
              <a:rect l="l" t="t" r="r" b="b"/>
              <a:pathLst>
                <a:path w="26433" h="21325" extrusionOk="0">
                  <a:moveTo>
                    <a:pt x="16077" y="1"/>
                  </a:moveTo>
                  <a:cubicBezTo>
                    <a:pt x="16049" y="1"/>
                    <a:pt x="16020" y="1"/>
                    <a:pt x="15992" y="1"/>
                  </a:cubicBezTo>
                  <a:cubicBezTo>
                    <a:pt x="12966" y="24"/>
                    <a:pt x="9918" y="69"/>
                    <a:pt x="6893" y="92"/>
                  </a:cubicBezTo>
                  <a:cubicBezTo>
                    <a:pt x="6837" y="91"/>
                    <a:pt x="6781" y="91"/>
                    <a:pt x="6725" y="91"/>
                  </a:cubicBezTo>
                  <a:cubicBezTo>
                    <a:pt x="5327" y="91"/>
                    <a:pt x="3952" y="364"/>
                    <a:pt x="2662" y="911"/>
                  </a:cubicBezTo>
                  <a:cubicBezTo>
                    <a:pt x="1001" y="1639"/>
                    <a:pt x="114" y="2913"/>
                    <a:pt x="46" y="4732"/>
                  </a:cubicBezTo>
                  <a:cubicBezTo>
                    <a:pt x="0" y="5961"/>
                    <a:pt x="410" y="7144"/>
                    <a:pt x="1183" y="8054"/>
                  </a:cubicBezTo>
                  <a:cubicBezTo>
                    <a:pt x="2457" y="9623"/>
                    <a:pt x="4186" y="10328"/>
                    <a:pt x="6165" y="10397"/>
                  </a:cubicBezTo>
                  <a:cubicBezTo>
                    <a:pt x="6240" y="10398"/>
                    <a:pt x="6315" y="10399"/>
                    <a:pt x="6389" y="10399"/>
                  </a:cubicBezTo>
                  <a:cubicBezTo>
                    <a:pt x="7657" y="10399"/>
                    <a:pt x="8921" y="10217"/>
                    <a:pt x="10146" y="9873"/>
                  </a:cubicBezTo>
                  <a:cubicBezTo>
                    <a:pt x="10350" y="9822"/>
                    <a:pt x="10568" y="9720"/>
                    <a:pt x="10798" y="9720"/>
                  </a:cubicBezTo>
                  <a:cubicBezTo>
                    <a:pt x="10875" y="9720"/>
                    <a:pt x="10953" y="9731"/>
                    <a:pt x="11033" y="9760"/>
                  </a:cubicBezTo>
                  <a:cubicBezTo>
                    <a:pt x="11306" y="10192"/>
                    <a:pt x="11283" y="10715"/>
                    <a:pt x="11351" y="11193"/>
                  </a:cubicBezTo>
                  <a:cubicBezTo>
                    <a:pt x="11488" y="12080"/>
                    <a:pt x="11579" y="12967"/>
                    <a:pt x="11693" y="13854"/>
                  </a:cubicBezTo>
                  <a:cubicBezTo>
                    <a:pt x="11715" y="14104"/>
                    <a:pt x="11761" y="14355"/>
                    <a:pt x="11829" y="14582"/>
                  </a:cubicBezTo>
                  <a:cubicBezTo>
                    <a:pt x="11870" y="14906"/>
                    <a:pt x="12162" y="15139"/>
                    <a:pt x="12482" y="15139"/>
                  </a:cubicBezTo>
                  <a:cubicBezTo>
                    <a:pt x="12522" y="15139"/>
                    <a:pt x="12562" y="15136"/>
                    <a:pt x="12602" y="15128"/>
                  </a:cubicBezTo>
                  <a:cubicBezTo>
                    <a:pt x="12739" y="15105"/>
                    <a:pt x="12898" y="15083"/>
                    <a:pt x="13035" y="15060"/>
                  </a:cubicBezTo>
                  <a:cubicBezTo>
                    <a:pt x="14331" y="14832"/>
                    <a:pt x="14582" y="14855"/>
                    <a:pt x="14718" y="13445"/>
                  </a:cubicBezTo>
                  <a:cubicBezTo>
                    <a:pt x="14741" y="13149"/>
                    <a:pt x="14786" y="12853"/>
                    <a:pt x="14900" y="12580"/>
                  </a:cubicBezTo>
                  <a:cubicBezTo>
                    <a:pt x="14991" y="12239"/>
                    <a:pt x="15150" y="11921"/>
                    <a:pt x="15378" y="11648"/>
                  </a:cubicBezTo>
                  <a:cubicBezTo>
                    <a:pt x="15669" y="11303"/>
                    <a:pt x="16011" y="11132"/>
                    <a:pt x="16346" y="11132"/>
                  </a:cubicBezTo>
                  <a:cubicBezTo>
                    <a:pt x="16718" y="11132"/>
                    <a:pt x="17081" y="11343"/>
                    <a:pt x="17357" y="11761"/>
                  </a:cubicBezTo>
                  <a:cubicBezTo>
                    <a:pt x="17630" y="12125"/>
                    <a:pt x="17789" y="12535"/>
                    <a:pt x="17880" y="12990"/>
                  </a:cubicBezTo>
                  <a:cubicBezTo>
                    <a:pt x="17994" y="13627"/>
                    <a:pt x="18130" y="14264"/>
                    <a:pt x="18221" y="14901"/>
                  </a:cubicBezTo>
                  <a:cubicBezTo>
                    <a:pt x="18358" y="15742"/>
                    <a:pt x="18426" y="16584"/>
                    <a:pt x="18585" y="17403"/>
                  </a:cubicBezTo>
                  <a:cubicBezTo>
                    <a:pt x="18835" y="18540"/>
                    <a:pt x="19222" y="19609"/>
                    <a:pt x="20064" y="20474"/>
                  </a:cubicBezTo>
                  <a:cubicBezTo>
                    <a:pt x="20581" y="21030"/>
                    <a:pt x="21291" y="21325"/>
                    <a:pt x="22005" y="21325"/>
                  </a:cubicBezTo>
                  <a:cubicBezTo>
                    <a:pt x="22516" y="21325"/>
                    <a:pt x="23030" y="21174"/>
                    <a:pt x="23476" y="20860"/>
                  </a:cubicBezTo>
                  <a:cubicBezTo>
                    <a:pt x="23863" y="20610"/>
                    <a:pt x="24181" y="20315"/>
                    <a:pt x="24454" y="19951"/>
                  </a:cubicBezTo>
                  <a:cubicBezTo>
                    <a:pt x="25159" y="19086"/>
                    <a:pt x="25614" y="18085"/>
                    <a:pt x="25819" y="16993"/>
                  </a:cubicBezTo>
                  <a:cubicBezTo>
                    <a:pt x="26001" y="15924"/>
                    <a:pt x="26137" y="14832"/>
                    <a:pt x="26205" y="13740"/>
                  </a:cubicBezTo>
                  <a:cubicBezTo>
                    <a:pt x="26433" y="10055"/>
                    <a:pt x="25318" y="6439"/>
                    <a:pt x="23089" y="3504"/>
                  </a:cubicBezTo>
                  <a:cubicBezTo>
                    <a:pt x="21354" y="1161"/>
                    <a:pt x="18995" y="1"/>
                    <a:pt x="16077"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1" name="Google Shape;1801;p64"/>
            <p:cNvSpPr/>
            <p:nvPr/>
          </p:nvSpPr>
          <p:spPr>
            <a:xfrm>
              <a:off x="3907225" y="603625"/>
              <a:ext cx="39825" cy="39975"/>
            </a:xfrm>
            <a:custGeom>
              <a:avLst/>
              <a:gdLst/>
              <a:ahLst/>
              <a:cxnLst/>
              <a:rect l="l" t="t" r="r" b="b"/>
              <a:pathLst>
                <a:path w="1593" h="1599" extrusionOk="0">
                  <a:moveTo>
                    <a:pt x="848" y="1"/>
                  </a:moveTo>
                  <a:cubicBezTo>
                    <a:pt x="823" y="1"/>
                    <a:pt x="798" y="3"/>
                    <a:pt x="774" y="7"/>
                  </a:cubicBezTo>
                  <a:cubicBezTo>
                    <a:pt x="569" y="7"/>
                    <a:pt x="364" y="98"/>
                    <a:pt x="228" y="234"/>
                  </a:cubicBezTo>
                  <a:cubicBezTo>
                    <a:pt x="137" y="325"/>
                    <a:pt x="91" y="416"/>
                    <a:pt x="69" y="507"/>
                  </a:cubicBezTo>
                  <a:cubicBezTo>
                    <a:pt x="23" y="598"/>
                    <a:pt x="0" y="712"/>
                    <a:pt x="0" y="826"/>
                  </a:cubicBezTo>
                  <a:lnTo>
                    <a:pt x="23" y="1008"/>
                  </a:lnTo>
                  <a:cubicBezTo>
                    <a:pt x="69" y="1144"/>
                    <a:pt x="137" y="1281"/>
                    <a:pt x="251" y="1371"/>
                  </a:cubicBezTo>
                  <a:lnTo>
                    <a:pt x="433" y="1508"/>
                  </a:lnTo>
                  <a:cubicBezTo>
                    <a:pt x="546" y="1576"/>
                    <a:pt x="683" y="1599"/>
                    <a:pt x="819" y="1599"/>
                  </a:cubicBezTo>
                  <a:cubicBezTo>
                    <a:pt x="933" y="1599"/>
                    <a:pt x="1024" y="1576"/>
                    <a:pt x="1115" y="1531"/>
                  </a:cubicBezTo>
                  <a:cubicBezTo>
                    <a:pt x="1229" y="1485"/>
                    <a:pt x="1320" y="1440"/>
                    <a:pt x="1388" y="1349"/>
                  </a:cubicBezTo>
                  <a:cubicBezTo>
                    <a:pt x="1524" y="1190"/>
                    <a:pt x="1593" y="985"/>
                    <a:pt x="1593" y="780"/>
                  </a:cubicBezTo>
                  <a:lnTo>
                    <a:pt x="1570" y="575"/>
                  </a:lnTo>
                  <a:cubicBezTo>
                    <a:pt x="1524" y="439"/>
                    <a:pt x="1456" y="325"/>
                    <a:pt x="1342" y="211"/>
                  </a:cubicBezTo>
                  <a:lnTo>
                    <a:pt x="1183" y="98"/>
                  </a:lnTo>
                  <a:cubicBezTo>
                    <a:pt x="1090" y="41"/>
                    <a:pt x="965" y="1"/>
                    <a:pt x="848"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2" name="Google Shape;1802;p64"/>
            <p:cNvSpPr/>
            <p:nvPr/>
          </p:nvSpPr>
          <p:spPr>
            <a:xfrm>
              <a:off x="3906075" y="736275"/>
              <a:ext cx="81925" cy="39075"/>
            </a:xfrm>
            <a:custGeom>
              <a:avLst/>
              <a:gdLst/>
              <a:ahLst/>
              <a:cxnLst/>
              <a:rect l="l" t="t" r="r" b="b"/>
              <a:pathLst>
                <a:path w="3277" h="1563" extrusionOk="0">
                  <a:moveTo>
                    <a:pt x="3276" y="1"/>
                  </a:moveTo>
                  <a:lnTo>
                    <a:pt x="3276" y="1"/>
                  </a:lnTo>
                  <a:cubicBezTo>
                    <a:pt x="2776" y="206"/>
                    <a:pt x="2230" y="365"/>
                    <a:pt x="1707" y="410"/>
                  </a:cubicBezTo>
                  <a:cubicBezTo>
                    <a:pt x="729" y="547"/>
                    <a:pt x="1" y="570"/>
                    <a:pt x="1" y="570"/>
                  </a:cubicBezTo>
                  <a:cubicBezTo>
                    <a:pt x="1" y="570"/>
                    <a:pt x="676" y="1563"/>
                    <a:pt x="1600" y="1563"/>
                  </a:cubicBezTo>
                  <a:cubicBezTo>
                    <a:pt x="1665" y="1563"/>
                    <a:pt x="1731" y="1558"/>
                    <a:pt x="1798" y="1548"/>
                  </a:cubicBezTo>
                  <a:cubicBezTo>
                    <a:pt x="3163" y="1366"/>
                    <a:pt x="3276" y="1"/>
                    <a:pt x="32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 name="Google Shape;1803;p64"/>
            <p:cNvSpPr/>
            <p:nvPr/>
          </p:nvSpPr>
          <p:spPr>
            <a:xfrm>
              <a:off x="3903250" y="563400"/>
              <a:ext cx="63700" cy="31300"/>
            </a:xfrm>
            <a:custGeom>
              <a:avLst/>
              <a:gdLst/>
              <a:ahLst/>
              <a:cxnLst/>
              <a:rect l="l" t="t" r="r" b="b"/>
              <a:pathLst>
                <a:path w="2548" h="1252" extrusionOk="0">
                  <a:moveTo>
                    <a:pt x="1274" y="1"/>
                  </a:moveTo>
                  <a:cubicBezTo>
                    <a:pt x="569" y="1"/>
                    <a:pt x="0" y="842"/>
                    <a:pt x="0" y="842"/>
                  </a:cubicBezTo>
                  <a:cubicBezTo>
                    <a:pt x="283" y="748"/>
                    <a:pt x="576" y="697"/>
                    <a:pt x="873" y="697"/>
                  </a:cubicBezTo>
                  <a:cubicBezTo>
                    <a:pt x="1006" y="697"/>
                    <a:pt x="1140" y="707"/>
                    <a:pt x="1274" y="728"/>
                  </a:cubicBezTo>
                  <a:cubicBezTo>
                    <a:pt x="1729" y="842"/>
                    <a:pt x="2161" y="1024"/>
                    <a:pt x="2548" y="1252"/>
                  </a:cubicBezTo>
                  <a:cubicBezTo>
                    <a:pt x="2548" y="1252"/>
                    <a:pt x="2161" y="23"/>
                    <a:pt x="1274"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4" name="Google Shape;1804;p64"/>
            <p:cNvSpPr/>
            <p:nvPr/>
          </p:nvSpPr>
          <p:spPr>
            <a:xfrm>
              <a:off x="3893000" y="4814350"/>
              <a:ext cx="604550" cy="662525"/>
            </a:xfrm>
            <a:custGeom>
              <a:avLst/>
              <a:gdLst/>
              <a:ahLst/>
              <a:cxnLst/>
              <a:rect l="l" t="t" r="r" b="b"/>
              <a:pathLst>
                <a:path w="24182" h="26501" extrusionOk="0">
                  <a:moveTo>
                    <a:pt x="18881" y="0"/>
                  </a:moveTo>
                  <a:lnTo>
                    <a:pt x="10828" y="3185"/>
                  </a:lnTo>
                  <a:cubicBezTo>
                    <a:pt x="10828" y="3185"/>
                    <a:pt x="12080" y="8690"/>
                    <a:pt x="10192" y="13353"/>
                  </a:cubicBezTo>
                  <a:cubicBezTo>
                    <a:pt x="8281" y="18016"/>
                    <a:pt x="7007" y="20132"/>
                    <a:pt x="4050" y="22247"/>
                  </a:cubicBezTo>
                  <a:lnTo>
                    <a:pt x="4027" y="22247"/>
                  </a:lnTo>
                  <a:cubicBezTo>
                    <a:pt x="1070" y="24363"/>
                    <a:pt x="1" y="26501"/>
                    <a:pt x="1" y="26501"/>
                  </a:cubicBezTo>
                  <a:lnTo>
                    <a:pt x="14423" y="26501"/>
                  </a:lnTo>
                  <a:cubicBezTo>
                    <a:pt x="14423" y="26501"/>
                    <a:pt x="21201" y="15468"/>
                    <a:pt x="24181" y="9531"/>
                  </a:cubicBezTo>
                  <a:cubicBezTo>
                    <a:pt x="24045" y="8621"/>
                    <a:pt x="22088" y="5255"/>
                    <a:pt x="20587" y="2775"/>
                  </a:cubicBezTo>
                  <a:cubicBezTo>
                    <a:pt x="19632" y="1206"/>
                    <a:pt x="18881" y="0"/>
                    <a:pt x="18881"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5" name="Google Shape;1805;p64"/>
            <p:cNvSpPr/>
            <p:nvPr/>
          </p:nvSpPr>
          <p:spPr>
            <a:xfrm>
              <a:off x="3893000" y="4883725"/>
              <a:ext cx="604550" cy="593150"/>
            </a:xfrm>
            <a:custGeom>
              <a:avLst/>
              <a:gdLst/>
              <a:ahLst/>
              <a:cxnLst/>
              <a:rect l="l" t="t" r="r" b="b"/>
              <a:pathLst>
                <a:path w="24182" h="23726" extrusionOk="0">
                  <a:moveTo>
                    <a:pt x="20587" y="0"/>
                  </a:moveTo>
                  <a:cubicBezTo>
                    <a:pt x="19018" y="1934"/>
                    <a:pt x="19632" y="5505"/>
                    <a:pt x="19245" y="8144"/>
                  </a:cubicBezTo>
                  <a:cubicBezTo>
                    <a:pt x="18813" y="11215"/>
                    <a:pt x="14718" y="19017"/>
                    <a:pt x="14718" y="19017"/>
                  </a:cubicBezTo>
                  <a:cubicBezTo>
                    <a:pt x="14718" y="19017"/>
                    <a:pt x="10851" y="18858"/>
                    <a:pt x="8235" y="18858"/>
                  </a:cubicBezTo>
                  <a:cubicBezTo>
                    <a:pt x="5710" y="18858"/>
                    <a:pt x="4163" y="19381"/>
                    <a:pt x="4050" y="19472"/>
                  </a:cubicBezTo>
                  <a:lnTo>
                    <a:pt x="4027" y="19472"/>
                  </a:lnTo>
                  <a:cubicBezTo>
                    <a:pt x="1070" y="21588"/>
                    <a:pt x="1" y="23726"/>
                    <a:pt x="1" y="23726"/>
                  </a:cubicBezTo>
                  <a:lnTo>
                    <a:pt x="14423" y="23726"/>
                  </a:lnTo>
                  <a:cubicBezTo>
                    <a:pt x="14423" y="23726"/>
                    <a:pt x="21201" y="12693"/>
                    <a:pt x="24181" y="6756"/>
                  </a:cubicBezTo>
                  <a:cubicBezTo>
                    <a:pt x="24045" y="5846"/>
                    <a:pt x="22088" y="2480"/>
                    <a:pt x="20587"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6" name="Google Shape;1806;p64"/>
            <p:cNvSpPr/>
            <p:nvPr/>
          </p:nvSpPr>
          <p:spPr>
            <a:xfrm>
              <a:off x="3691125" y="2599875"/>
              <a:ext cx="786525" cy="2416950"/>
            </a:xfrm>
            <a:custGeom>
              <a:avLst/>
              <a:gdLst/>
              <a:ahLst/>
              <a:cxnLst/>
              <a:rect l="l" t="t" r="r" b="b"/>
              <a:pathLst>
                <a:path w="31461" h="96678" extrusionOk="0">
                  <a:moveTo>
                    <a:pt x="1274" y="0"/>
                  </a:moveTo>
                  <a:cubicBezTo>
                    <a:pt x="1274" y="0"/>
                    <a:pt x="1138" y="3867"/>
                    <a:pt x="978" y="9623"/>
                  </a:cubicBezTo>
                  <a:cubicBezTo>
                    <a:pt x="569" y="24795"/>
                    <a:pt x="0" y="53070"/>
                    <a:pt x="1274" y="58621"/>
                  </a:cubicBezTo>
                  <a:cubicBezTo>
                    <a:pt x="3026" y="66264"/>
                    <a:pt x="17903" y="96677"/>
                    <a:pt x="17903" y="96677"/>
                  </a:cubicBezTo>
                  <a:lnTo>
                    <a:pt x="31460" y="91423"/>
                  </a:lnTo>
                  <a:lnTo>
                    <a:pt x="19654" y="45928"/>
                  </a:lnTo>
                  <a:cubicBezTo>
                    <a:pt x="19654" y="45928"/>
                    <a:pt x="21360" y="23226"/>
                    <a:pt x="21588" y="9623"/>
                  </a:cubicBezTo>
                  <a:cubicBezTo>
                    <a:pt x="21656" y="5073"/>
                    <a:pt x="21565" y="1547"/>
                    <a:pt x="21178" y="228"/>
                  </a:cubicBezTo>
                  <a:lnTo>
                    <a:pt x="1274" y="0"/>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7" name="Google Shape;1807;p64"/>
            <p:cNvSpPr/>
            <p:nvPr/>
          </p:nvSpPr>
          <p:spPr>
            <a:xfrm>
              <a:off x="3896975" y="5165225"/>
              <a:ext cx="747850" cy="311650"/>
            </a:xfrm>
            <a:custGeom>
              <a:avLst/>
              <a:gdLst/>
              <a:ahLst/>
              <a:cxnLst/>
              <a:rect l="l" t="t" r="r" b="b"/>
              <a:pathLst>
                <a:path w="29914" h="12466" extrusionOk="0">
                  <a:moveTo>
                    <a:pt x="17198" y="0"/>
                  </a:moveTo>
                  <a:lnTo>
                    <a:pt x="17198" y="0"/>
                  </a:lnTo>
                  <a:cubicBezTo>
                    <a:pt x="17198" y="0"/>
                    <a:pt x="17630" y="3140"/>
                    <a:pt x="12057" y="5755"/>
                  </a:cubicBezTo>
                  <a:cubicBezTo>
                    <a:pt x="10169" y="6620"/>
                    <a:pt x="8190" y="7257"/>
                    <a:pt x="6165" y="7689"/>
                  </a:cubicBezTo>
                  <a:cubicBezTo>
                    <a:pt x="1388" y="8758"/>
                    <a:pt x="1" y="12466"/>
                    <a:pt x="1" y="12466"/>
                  </a:cubicBezTo>
                  <a:lnTo>
                    <a:pt x="29914" y="12466"/>
                  </a:lnTo>
                  <a:lnTo>
                    <a:pt x="29618" y="6847"/>
                  </a:lnTo>
                  <a:lnTo>
                    <a:pt x="29322" y="910"/>
                  </a:lnTo>
                  <a:lnTo>
                    <a:pt x="17198"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8" name="Google Shape;1808;p64"/>
            <p:cNvSpPr/>
            <p:nvPr/>
          </p:nvSpPr>
          <p:spPr>
            <a:xfrm>
              <a:off x="4108525" y="2488975"/>
              <a:ext cx="606825" cy="2785450"/>
            </a:xfrm>
            <a:custGeom>
              <a:avLst/>
              <a:gdLst/>
              <a:ahLst/>
              <a:cxnLst/>
              <a:rect l="l" t="t" r="r" b="b"/>
              <a:pathLst>
                <a:path w="24273" h="111418" extrusionOk="0">
                  <a:moveTo>
                    <a:pt x="22680" y="1"/>
                  </a:moveTo>
                  <a:lnTo>
                    <a:pt x="2776" y="638"/>
                  </a:lnTo>
                  <a:cubicBezTo>
                    <a:pt x="2776" y="638"/>
                    <a:pt x="2435" y="5324"/>
                    <a:pt x="2003" y="11989"/>
                  </a:cubicBezTo>
                  <a:cubicBezTo>
                    <a:pt x="1161" y="25228"/>
                    <a:pt x="1" y="46269"/>
                    <a:pt x="524" y="54276"/>
                  </a:cubicBezTo>
                  <a:cubicBezTo>
                    <a:pt x="1320" y="66355"/>
                    <a:pt x="6188" y="107301"/>
                    <a:pt x="6188" y="107301"/>
                  </a:cubicBezTo>
                  <a:lnTo>
                    <a:pt x="24273" y="111418"/>
                  </a:lnTo>
                  <a:cubicBezTo>
                    <a:pt x="24273" y="111418"/>
                    <a:pt x="22066" y="67288"/>
                    <a:pt x="21156" y="57142"/>
                  </a:cubicBezTo>
                  <a:cubicBezTo>
                    <a:pt x="21315" y="50068"/>
                    <a:pt x="21998" y="26570"/>
                    <a:pt x="22430" y="11989"/>
                  </a:cubicBezTo>
                  <a:cubicBezTo>
                    <a:pt x="22635" y="4960"/>
                    <a:pt x="22794" y="1"/>
                    <a:pt x="22794"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9" name="Google Shape;1809;p64"/>
            <p:cNvSpPr/>
            <p:nvPr/>
          </p:nvSpPr>
          <p:spPr>
            <a:xfrm>
              <a:off x="3896975" y="5309100"/>
              <a:ext cx="747850" cy="167775"/>
            </a:xfrm>
            <a:custGeom>
              <a:avLst/>
              <a:gdLst/>
              <a:ahLst/>
              <a:cxnLst/>
              <a:rect l="l" t="t" r="r" b="b"/>
              <a:pathLst>
                <a:path w="29914" h="6711" extrusionOk="0">
                  <a:moveTo>
                    <a:pt x="12057" y="0"/>
                  </a:moveTo>
                  <a:cubicBezTo>
                    <a:pt x="10169" y="865"/>
                    <a:pt x="8190" y="1502"/>
                    <a:pt x="6165" y="1934"/>
                  </a:cubicBezTo>
                  <a:cubicBezTo>
                    <a:pt x="1388" y="3003"/>
                    <a:pt x="1" y="6711"/>
                    <a:pt x="1" y="6711"/>
                  </a:cubicBezTo>
                  <a:lnTo>
                    <a:pt x="29914" y="6711"/>
                  </a:lnTo>
                  <a:lnTo>
                    <a:pt x="29618" y="1092"/>
                  </a:lnTo>
                  <a:cubicBezTo>
                    <a:pt x="26957" y="1911"/>
                    <a:pt x="22930" y="3777"/>
                    <a:pt x="15856" y="4414"/>
                  </a:cubicBezTo>
                  <a:cubicBezTo>
                    <a:pt x="14991" y="2844"/>
                    <a:pt x="13490" y="1274"/>
                    <a:pt x="12057"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0" name="Google Shape;1810;p64"/>
            <p:cNvSpPr/>
            <p:nvPr/>
          </p:nvSpPr>
          <p:spPr>
            <a:xfrm>
              <a:off x="4734650" y="1938700"/>
              <a:ext cx="360575" cy="1374225"/>
            </a:xfrm>
            <a:custGeom>
              <a:avLst/>
              <a:gdLst/>
              <a:ahLst/>
              <a:cxnLst/>
              <a:rect l="l" t="t" r="r" b="b"/>
              <a:pathLst>
                <a:path w="14423" h="54969" extrusionOk="0">
                  <a:moveTo>
                    <a:pt x="8862" y="1"/>
                  </a:moveTo>
                  <a:cubicBezTo>
                    <a:pt x="8776" y="1"/>
                    <a:pt x="8681" y="6"/>
                    <a:pt x="8577" y="15"/>
                  </a:cubicBezTo>
                  <a:cubicBezTo>
                    <a:pt x="7917" y="83"/>
                    <a:pt x="7280" y="151"/>
                    <a:pt x="6643" y="242"/>
                  </a:cubicBezTo>
                  <a:cubicBezTo>
                    <a:pt x="4664" y="538"/>
                    <a:pt x="2708" y="834"/>
                    <a:pt x="729" y="1152"/>
                  </a:cubicBezTo>
                  <a:cubicBezTo>
                    <a:pt x="115" y="1243"/>
                    <a:pt x="1" y="1425"/>
                    <a:pt x="92" y="2085"/>
                  </a:cubicBezTo>
                  <a:cubicBezTo>
                    <a:pt x="228" y="3063"/>
                    <a:pt x="342" y="4064"/>
                    <a:pt x="547" y="5042"/>
                  </a:cubicBezTo>
                  <a:cubicBezTo>
                    <a:pt x="1138" y="8022"/>
                    <a:pt x="1843" y="10979"/>
                    <a:pt x="2367" y="13982"/>
                  </a:cubicBezTo>
                  <a:cubicBezTo>
                    <a:pt x="2822" y="16529"/>
                    <a:pt x="3095" y="19100"/>
                    <a:pt x="3436" y="21670"/>
                  </a:cubicBezTo>
                  <a:cubicBezTo>
                    <a:pt x="3913" y="25333"/>
                    <a:pt x="4027" y="29018"/>
                    <a:pt x="3459" y="32703"/>
                  </a:cubicBezTo>
                  <a:cubicBezTo>
                    <a:pt x="2958" y="35546"/>
                    <a:pt x="2753" y="38435"/>
                    <a:pt x="2799" y="41324"/>
                  </a:cubicBezTo>
                  <a:cubicBezTo>
                    <a:pt x="2822" y="42371"/>
                    <a:pt x="2822" y="43417"/>
                    <a:pt x="2844" y="44463"/>
                  </a:cubicBezTo>
                  <a:cubicBezTo>
                    <a:pt x="2913" y="45806"/>
                    <a:pt x="2981" y="47148"/>
                    <a:pt x="3049" y="48490"/>
                  </a:cubicBezTo>
                  <a:cubicBezTo>
                    <a:pt x="3026" y="48899"/>
                    <a:pt x="3117" y="49286"/>
                    <a:pt x="3299" y="49650"/>
                  </a:cubicBezTo>
                  <a:cubicBezTo>
                    <a:pt x="3394" y="49893"/>
                    <a:pt x="3616" y="50023"/>
                    <a:pt x="3843" y="50023"/>
                  </a:cubicBezTo>
                  <a:cubicBezTo>
                    <a:pt x="3999" y="50023"/>
                    <a:pt x="4157" y="49962"/>
                    <a:pt x="4277" y="49832"/>
                  </a:cubicBezTo>
                  <a:cubicBezTo>
                    <a:pt x="4596" y="49491"/>
                    <a:pt x="4801" y="49081"/>
                    <a:pt x="4869" y="48626"/>
                  </a:cubicBezTo>
                  <a:cubicBezTo>
                    <a:pt x="5074" y="47512"/>
                    <a:pt x="5256" y="46374"/>
                    <a:pt x="5506" y="45260"/>
                  </a:cubicBezTo>
                  <a:cubicBezTo>
                    <a:pt x="5597" y="44850"/>
                    <a:pt x="5551" y="44190"/>
                    <a:pt x="5961" y="44099"/>
                  </a:cubicBezTo>
                  <a:cubicBezTo>
                    <a:pt x="6006" y="44088"/>
                    <a:pt x="6048" y="44082"/>
                    <a:pt x="6086" y="44082"/>
                  </a:cubicBezTo>
                  <a:cubicBezTo>
                    <a:pt x="6493" y="44082"/>
                    <a:pt x="6549" y="44698"/>
                    <a:pt x="6757" y="45009"/>
                  </a:cubicBezTo>
                  <a:cubicBezTo>
                    <a:pt x="6871" y="45169"/>
                    <a:pt x="6984" y="45351"/>
                    <a:pt x="7053" y="45533"/>
                  </a:cubicBezTo>
                  <a:cubicBezTo>
                    <a:pt x="7712" y="47034"/>
                    <a:pt x="8281" y="48581"/>
                    <a:pt x="8167" y="50287"/>
                  </a:cubicBezTo>
                  <a:cubicBezTo>
                    <a:pt x="8099" y="51265"/>
                    <a:pt x="8145" y="52266"/>
                    <a:pt x="8145" y="53267"/>
                  </a:cubicBezTo>
                  <a:cubicBezTo>
                    <a:pt x="8122" y="53767"/>
                    <a:pt x="8236" y="54268"/>
                    <a:pt x="8440" y="54723"/>
                  </a:cubicBezTo>
                  <a:cubicBezTo>
                    <a:pt x="8532" y="54879"/>
                    <a:pt x="8721" y="54969"/>
                    <a:pt x="8896" y="54969"/>
                  </a:cubicBezTo>
                  <a:cubicBezTo>
                    <a:pt x="9025" y="54969"/>
                    <a:pt x="9146" y="54920"/>
                    <a:pt x="9214" y="54814"/>
                  </a:cubicBezTo>
                  <a:cubicBezTo>
                    <a:pt x="9418" y="54495"/>
                    <a:pt x="9600" y="54131"/>
                    <a:pt x="9782" y="53767"/>
                  </a:cubicBezTo>
                  <a:cubicBezTo>
                    <a:pt x="9828" y="53767"/>
                    <a:pt x="9873" y="53767"/>
                    <a:pt x="9919" y="53790"/>
                  </a:cubicBezTo>
                  <a:cubicBezTo>
                    <a:pt x="10242" y="53915"/>
                    <a:pt x="10462" y="53988"/>
                    <a:pt x="10624" y="53988"/>
                  </a:cubicBezTo>
                  <a:cubicBezTo>
                    <a:pt x="10874" y="53988"/>
                    <a:pt x="10987" y="53817"/>
                    <a:pt x="11124" y="53403"/>
                  </a:cubicBezTo>
                  <a:cubicBezTo>
                    <a:pt x="11284" y="52948"/>
                    <a:pt x="11420" y="52471"/>
                    <a:pt x="11534" y="51993"/>
                  </a:cubicBezTo>
                  <a:cubicBezTo>
                    <a:pt x="11966" y="52152"/>
                    <a:pt x="11852" y="52516"/>
                    <a:pt x="12012" y="52766"/>
                  </a:cubicBezTo>
                  <a:cubicBezTo>
                    <a:pt x="12197" y="53056"/>
                    <a:pt x="12454" y="53204"/>
                    <a:pt x="12703" y="53204"/>
                  </a:cubicBezTo>
                  <a:cubicBezTo>
                    <a:pt x="12942" y="53204"/>
                    <a:pt x="13175" y="53068"/>
                    <a:pt x="13331" y="52789"/>
                  </a:cubicBezTo>
                  <a:cubicBezTo>
                    <a:pt x="13604" y="52334"/>
                    <a:pt x="13786" y="51811"/>
                    <a:pt x="13877" y="51265"/>
                  </a:cubicBezTo>
                  <a:cubicBezTo>
                    <a:pt x="14423" y="48103"/>
                    <a:pt x="14377" y="44873"/>
                    <a:pt x="13740" y="41756"/>
                  </a:cubicBezTo>
                  <a:cubicBezTo>
                    <a:pt x="13513" y="40687"/>
                    <a:pt x="13217" y="39618"/>
                    <a:pt x="12967" y="38549"/>
                  </a:cubicBezTo>
                  <a:cubicBezTo>
                    <a:pt x="12831" y="37980"/>
                    <a:pt x="12694" y="37389"/>
                    <a:pt x="12580" y="36797"/>
                  </a:cubicBezTo>
                  <a:cubicBezTo>
                    <a:pt x="11989" y="33545"/>
                    <a:pt x="11898" y="30269"/>
                    <a:pt x="11852" y="26971"/>
                  </a:cubicBezTo>
                  <a:cubicBezTo>
                    <a:pt x="11807" y="24241"/>
                    <a:pt x="11943" y="21488"/>
                    <a:pt x="12012" y="18759"/>
                  </a:cubicBezTo>
                  <a:cubicBezTo>
                    <a:pt x="12080" y="16325"/>
                    <a:pt x="11943" y="13868"/>
                    <a:pt x="11579" y="11457"/>
                  </a:cubicBezTo>
                  <a:cubicBezTo>
                    <a:pt x="11193" y="8932"/>
                    <a:pt x="10647" y="6452"/>
                    <a:pt x="10146" y="3973"/>
                  </a:cubicBezTo>
                  <a:cubicBezTo>
                    <a:pt x="9896" y="2949"/>
                    <a:pt x="9737" y="1903"/>
                    <a:pt x="9646" y="879"/>
                  </a:cubicBezTo>
                  <a:cubicBezTo>
                    <a:pt x="9626" y="210"/>
                    <a:pt x="9419" y="1"/>
                    <a:pt x="8862"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1" name="Google Shape;1811;p64"/>
            <p:cNvSpPr/>
            <p:nvPr/>
          </p:nvSpPr>
          <p:spPr>
            <a:xfrm>
              <a:off x="3151425" y="1827975"/>
              <a:ext cx="409500" cy="448500"/>
            </a:xfrm>
            <a:custGeom>
              <a:avLst/>
              <a:gdLst/>
              <a:ahLst/>
              <a:cxnLst/>
              <a:rect l="l" t="t" r="r" b="b"/>
              <a:pathLst>
                <a:path w="16380" h="17940" extrusionOk="0">
                  <a:moveTo>
                    <a:pt x="7552" y="1"/>
                  </a:moveTo>
                  <a:cubicBezTo>
                    <a:pt x="7245" y="1"/>
                    <a:pt x="7028" y="368"/>
                    <a:pt x="6507" y="1168"/>
                  </a:cubicBezTo>
                  <a:cubicBezTo>
                    <a:pt x="5574" y="2647"/>
                    <a:pt x="4687" y="4148"/>
                    <a:pt x="3572" y="5513"/>
                  </a:cubicBezTo>
                  <a:cubicBezTo>
                    <a:pt x="2526" y="6764"/>
                    <a:pt x="1502" y="8061"/>
                    <a:pt x="479" y="9357"/>
                  </a:cubicBezTo>
                  <a:cubicBezTo>
                    <a:pt x="1" y="9926"/>
                    <a:pt x="1" y="10108"/>
                    <a:pt x="433" y="10654"/>
                  </a:cubicBezTo>
                  <a:cubicBezTo>
                    <a:pt x="865" y="11200"/>
                    <a:pt x="1343" y="11723"/>
                    <a:pt x="1821" y="12223"/>
                  </a:cubicBezTo>
                  <a:cubicBezTo>
                    <a:pt x="3299" y="13725"/>
                    <a:pt x="4710" y="15249"/>
                    <a:pt x="6052" y="16864"/>
                  </a:cubicBezTo>
                  <a:cubicBezTo>
                    <a:pt x="6653" y="17593"/>
                    <a:pt x="6919" y="17939"/>
                    <a:pt x="7203" y="17939"/>
                  </a:cubicBezTo>
                  <a:cubicBezTo>
                    <a:pt x="7478" y="17939"/>
                    <a:pt x="7769" y="17615"/>
                    <a:pt x="8395" y="17000"/>
                  </a:cubicBezTo>
                  <a:cubicBezTo>
                    <a:pt x="11329" y="14111"/>
                    <a:pt x="13649" y="10745"/>
                    <a:pt x="16197" y="7537"/>
                  </a:cubicBezTo>
                  <a:cubicBezTo>
                    <a:pt x="16265" y="7401"/>
                    <a:pt x="16334" y="7264"/>
                    <a:pt x="16379" y="7128"/>
                  </a:cubicBezTo>
                  <a:cubicBezTo>
                    <a:pt x="16334" y="6992"/>
                    <a:pt x="16265" y="6855"/>
                    <a:pt x="16174" y="6741"/>
                  </a:cubicBezTo>
                  <a:cubicBezTo>
                    <a:pt x="15879" y="6446"/>
                    <a:pt x="15583" y="6195"/>
                    <a:pt x="15287" y="5945"/>
                  </a:cubicBezTo>
                  <a:cubicBezTo>
                    <a:pt x="13126" y="4216"/>
                    <a:pt x="10988" y="2510"/>
                    <a:pt x="8827" y="804"/>
                  </a:cubicBezTo>
                  <a:cubicBezTo>
                    <a:pt x="8157" y="283"/>
                    <a:pt x="7821" y="1"/>
                    <a:pt x="7552"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2" name="Google Shape;1812;p64"/>
            <p:cNvSpPr/>
            <p:nvPr/>
          </p:nvSpPr>
          <p:spPr>
            <a:xfrm>
              <a:off x="3309525" y="1024650"/>
              <a:ext cx="1699825" cy="1956950"/>
            </a:xfrm>
            <a:custGeom>
              <a:avLst/>
              <a:gdLst/>
              <a:ahLst/>
              <a:cxnLst/>
              <a:rect l="l" t="t" r="r" b="b"/>
              <a:pathLst>
                <a:path w="67993" h="78278" extrusionOk="0">
                  <a:moveTo>
                    <a:pt x="44406" y="1"/>
                  </a:moveTo>
                  <a:cubicBezTo>
                    <a:pt x="43930" y="1"/>
                    <a:pt x="43695" y="324"/>
                    <a:pt x="43107" y="1500"/>
                  </a:cubicBezTo>
                  <a:cubicBezTo>
                    <a:pt x="40923" y="5936"/>
                    <a:pt x="39035" y="8370"/>
                    <a:pt x="36670" y="12715"/>
                  </a:cubicBezTo>
                  <a:cubicBezTo>
                    <a:pt x="36465" y="13101"/>
                    <a:pt x="36237" y="13488"/>
                    <a:pt x="36010" y="13875"/>
                  </a:cubicBezTo>
                  <a:cubicBezTo>
                    <a:pt x="35975" y="13944"/>
                    <a:pt x="35897" y="13974"/>
                    <a:pt x="35808" y="13974"/>
                  </a:cubicBezTo>
                  <a:cubicBezTo>
                    <a:pt x="35663" y="13974"/>
                    <a:pt x="35489" y="13896"/>
                    <a:pt x="35419" y="13784"/>
                  </a:cubicBezTo>
                  <a:cubicBezTo>
                    <a:pt x="35146" y="13215"/>
                    <a:pt x="34804" y="12783"/>
                    <a:pt x="34577" y="12351"/>
                  </a:cubicBezTo>
                  <a:cubicBezTo>
                    <a:pt x="32803" y="9098"/>
                    <a:pt x="32006" y="7801"/>
                    <a:pt x="30414" y="4890"/>
                  </a:cubicBezTo>
                  <a:cubicBezTo>
                    <a:pt x="29936" y="4025"/>
                    <a:pt x="29595" y="3070"/>
                    <a:pt x="29140" y="2183"/>
                  </a:cubicBezTo>
                  <a:cubicBezTo>
                    <a:pt x="28933" y="1782"/>
                    <a:pt x="28764" y="1604"/>
                    <a:pt x="28489" y="1604"/>
                  </a:cubicBezTo>
                  <a:cubicBezTo>
                    <a:pt x="28342" y="1604"/>
                    <a:pt x="28164" y="1655"/>
                    <a:pt x="27935" y="1750"/>
                  </a:cubicBezTo>
                  <a:cubicBezTo>
                    <a:pt x="26001" y="2569"/>
                    <a:pt x="24068" y="3388"/>
                    <a:pt x="22157" y="4230"/>
                  </a:cubicBezTo>
                  <a:cubicBezTo>
                    <a:pt x="21884" y="4344"/>
                    <a:pt x="21611" y="4503"/>
                    <a:pt x="21361" y="4639"/>
                  </a:cubicBezTo>
                  <a:cubicBezTo>
                    <a:pt x="18381" y="6186"/>
                    <a:pt x="16015" y="8461"/>
                    <a:pt x="14081" y="11168"/>
                  </a:cubicBezTo>
                  <a:cubicBezTo>
                    <a:pt x="12171" y="13807"/>
                    <a:pt x="10328" y="16468"/>
                    <a:pt x="8508" y="19152"/>
                  </a:cubicBezTo>
                  <a:cubicBezTo>
                    <a:pt x="5915" y="22997"/>
                    <a:pt x="3367" y="26864"/>
                    <a:pt x="820" y="30731"/>
                  </a:cubicBezTo>
                  <a:cubicBezTo>
                    <a:pt x="615" y="31026"/>
                    <a:pt x="433" y="31322"/>
                    <a:pt x="251" y="31618"/>
                  </a:cubicBezTo>
                  <a:cubicBezTo>
                    <a:pt x="1" y="32141"/>
                    <a:pt x="46" y="32459"/>
                    <a:pt x="433" y="32846"/>
                  </a:cubicBezTo>
                  <a:cubicBezTo>
                    <a:pt x="638" y="33051"/>
                    <a:pt x="865" y="33256"/>
                    <a:pt x="1093" y="33438"/>
                  </a:cubicBezTo>
                  <a:cubicBezTo>
                    <a:pt x="3618" y="35394"/>
                    <a:pt x="6029" y="37487"/>
                    <a:pt x="8645" y="39306"/>
                  </a:cubicBezTo>
                  <a:cubicBezTo>
                    <a:pt x="9327" y="39786"/>
                    <a:pt x="9714" y="40041"/>
                    <a:pt x="10048" y="40041"/>
                  </a:cubicBezTo>
                  <a:cubicBezTo>
                    <a:pt x="10427" y="40041"/>
                    <a:pt x="10736" y="39712"/>
                    <a:pt x="11329" y="39011"/>
                  </a:cubicBezTo>
                  <a:cubicBezTo>
                    <a:pt x="12717" y="37373"/>
                    <a:pt x="14059" y="35690"/>
                    <a:pt x="15424" y="34052"/>
                  </a:cubicBezTo>
                  <a:cubicBezTo>
                    <a:pt x="15674" y="33733"/>
                    <a:pt x="15947" y="33438"/>
                    <a:pt x="16220" y="33142"/>
                  </a:cubicBezTo>
                  <a:cubicBezTo>
                    <a:pt x="16258" y="33095"/>
                    <a:pt x="16315" y="33071"/>
                    <a:pt x="16373" y="33071"/>
                  </a:cubicBezTo>
                  <a:cubicBezTo>
                    <a:pt x="16454" y="33071"/>
                    <a:pt x="16534" y="33117"/>
                    <a:pt x="16561" y="33210"/>
                  </a:cubicBezTo>
                  <a:cubicBezTo>
                    <a:pt x="16606" y="33347"/>
                    <a:pt x="16629" y="33506"/>
                    <a:pt x="16606" y="33665"/>
                  </a:cubicBezTo>
                  <a:cubicBezTo>
                    <a:pt x="16584" y="37441"/>
                    <a:pt x="16788" y="41240"/>
                    <a:pt x="16379" y="45016"/>
                  </a:cubicBezTo>
                  <a:cubicBezTo>
                    <a:pt x="16038" y="48292"/>
                    <a:pt x="15515" y="51545"/>
                    <a:pt x="14764" y="54752"/>
                  </a:cubicBezTo>
                  <a:cubicBezTo>
                    <a:pt x="13877" y="58323"/>
                    <a:pt x="12808" y="61872"/>
                    <a:pt x="11534" y="65330"/>
                  </a:cubicBezTo>
                  <a:cubicBezTo>
                    <a:pt x="10533" y="67991"/>
                    <a:pt x="9623" y="70675"/>
                    <a:pt x="8690" y="73359"/>
                  </a:cubicBezTo>
                  <a:cubicBezTo>
                    <a:pt x="8440" y="74133"/>
                    <a:pt x="8508" y="74315"/>
                    <a:pt x="9304" y="74520"/>
                  </a:cubicBezTo>
                  <a:cubicBezTo>
                    <a:pt x="9987" y="74724"/>
                    <a:pt x="10669" y="74861"/>
                    <a:pt x="11352" y="75020"/>
                  </a:cubicBezTo>
                  <a:cubicBezTo>
                    <a:pt x="15992" y="76157"/>
                    <a:pt x="20724" y="76976"/>
                    <a:pt x="25478" y="77477"/>
                  </a:cubicBezTo>
                  <a:cubicBezTo>
                    <a:pt x="30610" y="78005"/>
                    <a:pt x="35741" y="78278"/>
                    <a:pt x="40891" y="78278"/>
                  </a:cubicBezTo>
                  <a:cubicBezTo>
                    <a:pt x="41289" y="78278"/>
                    <a:pt x="41686" y="78276"/>
                    <a:pt x="42084" y="78273"/>
                  </a:cubicBezTo>
                  <a:cubicBezTo>
                    <a:pt x="44063" y="78250"/>
                    <a:pt x="47861" y="78182"/>
                    <a:pt x="51615" y="77773"/>
                  </a:cubicBezTo>
                  <a:cubicBezTo>
                    <a:pt x="52775" y="77659"/>
                    <a:pt x="53890" y="77477"/>
                    <a:pt x="55027" y="77295"/>
                  </a:cubicBezTo>
                  <a:cubicBezTo>
                    <a:pt x="55709" y="77181"/>
                    <a:pt x="55800" y="77090"/>
                    <a:pt x="55846" y="76430"/>
                  </a:cubicBezTo>
                  <a:cubicBezTo>
                    <a:pt x="55960" y="75134"/>
                    <a:pt x="56051" y="73837"/>
                    <a:pt x="56142" y="72563"/>
                  </a:cubicBezTo>
                  <a:cubicBezTo>
                    <a:pt x="56187" y="71403"/>
                    <a:pt x="56187" y="70266"/>
                    <a:pt x="56278" y="69106"/>
                  </a:cubicBezTo>
                  <a:cubicBezTo>
                    <a:pt x="56505" y="66080"/>
                    <a:pt x="56574" y="63032"/>
                    <a:pt x="56665" y="60007"/>
                  </a:cubicBezTo>
                  <a:cubicBezTo>
                    <a:pt x="56801" y="54707"/>
                    <a:pt x="56483" y="49429"/>
                    <a:pt x="56437" y="44129"/>
                  </a:cubicBezTo>
                  <a:cubicBezTo>
                    <a:pt x="56437" y="42696"/>
                    <a:pt x="56392" y="41240"/>
                    <a:pt x="56369" y="39807"/>
                  </a:cubicBezTo>
                  <a:cubicBezTo>
                    <a:pt x="56301" y="39488"/>
                    <a:pt x="56528" y="39193"/>
                    <a:pt x="56847" y="39170"/>
                  </a:cubicBezTo>
                  <a:cubicBezTo>
                    <a:pt x="57279" y="39079"/>
                    <a:pt x="57734" y="38988"/>
                    <a:pt x="58166" y="38897"/>
                  </a:cubicBezTo>
                  <a:cubicBezTo>
                    <a:pt x="60850" y="38419"/>
                    <a:pt x="63580" y="38124"/>
                    <a:pt x="66241" y="37373"/>
                  </a:cubicBezTo>
                  <a:cubicBezTo>
                    <a:pt x="67902" y="36918"/>
                    <a:pt x="67993" y="36850"/>
                    <a:pt x="67879" y="35144"/>
                  </a:cubicBezTo>
                  <a:cubicBezTo>
                    <a:pt x="67788" y="33233"/>
                    <a:pt x="67538" y="31368"/>
                    <a:pt x="67151" y="29502"/>
                  </a:cubicBezTo>
                  <a:cubicBezTo>
                    <a:pt x="66287" y="25612"/>
                    <a:pt x="65582" y="21677"/>
                    <a:pt x="64490" y="17833"/>
                  </a:cubicBezTo>
                  <a:cubicBezTo>
                    <a:pt x="63921" y="15831"/>
                    <a:pt x="63330" y="13807"/>
                    <a:pt x="62420" y="11918"/>
                  </a:cubicBezTo>
                  <a:cubicBezTo>
                    <a:pt x="60191" y="7278"/>
                    <a:pt x="56847" y="3820"/>
                    <a:pt x="51865" y="2137"/>
                  </a:cubicBezTo>
                  <a:cubicBezTo>
                    <a:pt x="51387" y="1978"/>
                    <a:pt x="50932" y="1796"/>
                    <a:pt x="50455" y="1637"/>
                  </a:cubicBezTo>
                  <a:cubicBezTo>
                    <a:pt x="48931" y="1045"/>
                    <a:pt x="47338" y="590"/>
                    <a:pt x="45723" y="249"/>
                  </a:cubicBezTo>
                  <a:cubicBezTo>
                    <a:pt x="45094" y="127"/>
                    <a:pt x="44703" y="1"/>
                    <a:pt x="44406"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3" name="Google Shape;1813;p64"/>
            <p:cNvSpPr/>
            <p:nvPr/>
          </p:nvSpPr>
          <p:spPr>
            <a:xfrm>
              <a:off x="3811675" y="1538700"/>
              <a:ext cx="265600" cy="256025"/>
            </a:xfrm>
            <a:custGeom>
              <a:avLst/>
              <a:gdLst/>
              <a:ahLst/>
              <a:cxnLst/>
              <a:rect l="l" t="t" r="r" b="b"/>
              <a:pathLst>
                <a:path w="10624" h="10241" extrusionOk="0">
                  <a:moveTo>
                    <a:pt x="9600" y="1"/>
                  </a:moveTo>
                  <a:cubicBezTo>
                    <a:pt x="7075" y="23"/>
                    <a:pt x="4528" y="69"/>
                    <a:pt x="1980" y="114"/>
                  </a:cubicBezTo>
                  <a:cubicBezTo>
                    <a:pt x="1548" y="137"/>
                    <a:pt x="1093" y="183"/>
                    <a:pt x="660" y="251"/>
                  </a:cubicBezTo>
                  <a:cubicBezTo>
                    <a:pt x="274" y="274"/>
                    <a:pt x="1" y="592"/>
                    <a:pt x="46" y="956"/>
                  </a:cubicBezTo>
                  <a:cubicBezTo>
                    <a:pt x="23" y="1752"/>
                    <a:pt x="46" y="2548"/>
                    <a:pt x="46" y="3663"/>
                  </a:cubicBezTo>
                  <a:cubicBezTo>
                    <a:pt x="69" y="4141"/>
                    <a:pt x="92" y="4937"/>
                    <a:pt x="160" y="5733"/>
                  </a:cubicBezTo>
                  <a:cubicBezTo>
                    <a:pt x="228" y="6688"/>
                    <a:pt x="387" y="7621"/>
                    <a:pt x="638" y="8531"/>
                  </a:cubicBezTo>
                  <a:cubicBezTo>
                    <a:pt x="797" y="9282"/>
                    <a:pt x="1388" y="9873"/>
                    <a:pt x="2162" y="9987"/>
                  </a:cubicBezTo>
                  <a:cubicBezTo>
                    <a:pt x="2594" y="10100"/>
                    <a:pt x="3026" y="10169"/>
                    <a:pt x="3481" y="10214"/>
                  </a:cubicBezTo>
                  <a:cubicBezTo>
                    <a:pt x="4138" y="10227"/>
                    <a:pt x="4794" y="10240"/>
                    <a:pt x="5455" y="10240"/>
                  </a:cubicBezTo>
                  <a:cubicBezTo>
                    <a:pt x="5939" y="10240"/>
                    <a:pt x="6426" y="10233"/>
                    <a:pt x="6916" y="10214"/>
                  </a:cubicBezTo>
                  <a:cubicBezTo>
                    <a:pt x="7416" y="10169"/>
                    <a:pt x="7894" y="10078"/>
                    <a:pt x="8372" y="9941"/>
                  </a:cubicBezTo>
                  <a:cubicBezTo>
                    <a:pt x="9122" y="9782"/>
                    <a:pt x="9737" y="9213"/>
                    <a:pt x="9896" y="8463"/>
                  </a:cubicBezTo>
                  <a:cubicBezTo>
                    <a:pt x="10078" y="7894"/>
                    <a:pt x="10192" y="7302"/>
                    <a:pt x="10237" y="6711"/>
                  </a:cubicBezTo>
                  <a:cubicBezTo>
                    <a:pt x="10396" y="4914"/>
                    <a:pt x="10487" y="3140"/>
                    <a:pt x="10601" y="1343"/>
                  </a:cubicBezTo>
                  <a:cubicBezTo>
                    <a:pt x="10624" y="1092"/>
                    <a:pt x="10624" y="842"/>
                    <a:pt x="10601" y="592"/>
                  </a:cubicBezTo>
                  <a:cubicBezTo>
                    <a:pt x="10624" y="274"/>
                    <a:pt x="10374" y="23"/>
                    <a:pt x="10055" y="23"/>
                  </a:cubicBezTo>
                  <a:cubicBezTo>
                    <a:pt x="9896" y="1"/>
                    <a:pt x="9759" y="1"/>
                    <a:pt x="9600"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4" name="Google Shape;1814;p64"/>
            <p:cNvSpPr/>
            <p:nvPr/>
          </p:nvSpPr>
          <p:spPr>
            <a:xfrm>
              <a:off x="3916900" y="1494825"/>
              <a:ext cx="68250" cy="377725"/>
            </a:xfrm>
            <a:custGeom>
              <a:avLst/>
              <a:gdLst/>
              <a:ahLst/>
              <a:cxnLst/>
              <a:rect l="l" t="t" r="r" b="b"/>
              <a:pathLst>
                <a:path w="2730" h="15109" extrusionOk="0">
                  <a:moveTo>
                    <a:pt x="792" y="0"/>
                  </a:moveTo>
                  <a:cubicBezTo>
                    <a:pt x="756" y="0"/>
                    <a:pt x="719" y="2"/>
                    <a:pt x="682" y="4"/>
                  </a:cubicBezTo>
                  <a:cubicBezTo>
                    <a:pt x="668" y="3"/>
                    <a:pt x="653" y="2"/>
                    <a:pt x="639" y="2"/>
                  </a:cubicBezTo>
                  <a:cubicBezTo>
                    <a:pt x="339" y="2"/>
                    <a:pt x="89" y="223"/>
                    <a:pt x="46" y="527"/>
                  </a:cubicBezTo>
                  <a:cubicBezTo>
                    <a:pt x="23" y="732"/>
                    <a:pt x="0" y="914"/>
                    <a:pt x="0" y="1119"/>
                  </a:cubicBezTo>
                  <a:cubicBezTo>
                    <a:pt x="0" y="3052"/>
                    <a:pt x="0" y="5008"/>
                    <a:pt x="0" y="6942"/>
                  </a:cubicBezTo>
                  <a:lnTo>
                    <a:pt x="23" y="6942"/>
                  </a:lnTo>
                  <a:cubicBezTo>
                    <a:pt x="68" y="8284"/>
                    <a:pt x="91" y="9626"/>
                    <a:pt x="137" y="10968"/>
                  </a:cubicBezTo>
                  <a:cubicBezTo>
                    <a:pt x="182" y="12060"/>
                    <a:pt x="273" y="13152"/>
                    <a:pt x="341" y="14244"/>
                  </a:cubicBezTo>
                  <a:cubicBezTo>
                    <a:pt x="387" y="14494"/>
                    <a:pt x="455" y="14722"/>
                    <a:pt x="569" y="14949"/>
                  </a:cubicBezTo>
                  <a:cubicBezTo>
                    <a:pt x="614" y="15040"/>
                    <a:pt x="705" y="15086"/>
                    <a:pt x="796" y="15108"/>
                  </a:cubicBezTo>
                  <a:cubicBezTo>
                    <a:pt x="955" y="15086"/>
                    <a:pt x="1069" y="15017"/>
                    <a:pt x="1160" y="14904"/>
                  </a:cubicBezTo>
                  <a:cubicBezTo>
                    <a:pt x="1251" y="14744"/>
                    <a:pt x="1297" y="14540"/>
                    <a:pt x="1319" y="14358"/>
                  </a:cubicBezTo>
                  <a:cubicBezTo>
                    <a:pt x="1410" y="13402"/>
                    <a:pt x="1501" y="12470"/>
                    <a:pt x="1524" y="11514"/>
                  </a:cubicBezTo>
                  <a:cubicBezTo>
                    <a:pt x="1570" y="9035"/>
                    <a:pt x="1570" y="6533"/>
                    <a:pt x="1592" y="4053"/>
                  </a:cubicBezTo>
                  <a:cubicBezTo>
                    <a:pt x="1592" y="3507"/>
                    <a:pt x="1592" y="2961"/>
                    <a:pt x="1615" y="2415"/>
                  </a:cubicBezTo>
                  <a:cubicBezTo>
                    <a:pt x="1615" y="2120"/>
                    <a:pt x="1752" y="2029"/>
                    <a:pt x="2047" y="1938"/>
                  </a:cubicBezTo>
                  <a:cubicBezTo>
                    <a:pt x="2525" y="1778"/>
                    <a:pt x="2730" y="1073"/>
                    <a:pt x="2389" y="755"/>
                  </a:cubicBezTo>
                  <a:cubicBezTo>
                    <a:pt x="1937" y="367"/>
                    <a:pt x="1424" y="0"/>
                    <a:pt x="792"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5" name="Google Shape;1815;p64"/>
            <p:cNvSpPr/>
            <p:nvPr/>
          </p:nvSpPr>
          <p:spPr>
            <a:xfrm>
              <a:off x="2507125" y="1561150"/>
              <a:ext cx="1023650" cy="1024875"/>
            </a:xfrm>
            <a:custGeom>
              <a:avLst/>
              <a:gdLst/>
              <a:ahLst/>
              <a:cxnLst/>
              <a:rect l="l" t="t" r="r" b="b"/>
              <a:pathLst>
                <a:path w="40946" h="40995" extrusionOk="0">
                  <a:moveTo>
                    <a:pt x="16411" y="1"/>
                  </a:moveTo>
                  <a:cubicBezTo>
                    <a:pt x="16197" y="1"/>
                    <a:pt x="15946" y="142"/>
                    <a:pt x="15468" y="331"/>
                  </a:cubicBezTo>
                  <a:cubicBezTo>
                    <a:pt x="10555" y="2264"/>
                    <a:pt x="5641" y="4243"/>
                    <a:pt x="751" y="6200"/>
                  </a:cubicBezTo>
                  <a:cubicBezTo>
                    <a:pt x="455" y="6268"/>
                    <a:pt x="182" y="6450"/>
                    <a:pt x="0" y="6700"/>
                  </a:cubicBezTo>
                  <a:cubicBezTo>
                    <a:pt x="68" y="7269"/>
                    <a:pt x="500" y="7656"/>
                    <a:pt x="819" y="8088"/>
                  </a:cubicBezTo>
                  <a:cubicBezTo>
                    <a:pt x="3367" y="11341"/>
                    <a:pt x="5937" y="14594"/>
                    <a:pt x="8462" y="17869"/>
                  </a:cubicBezTo>
                  <a:cubicBezTo>
                    <a:pt x="14194" y="25353"/>
                    <a:pt x="19950" y="32814"/>
                    <a:pt x="25682" y="40298"/>
                  </a:cubicBezTo>
                  <a:cubicBezTo>
                    <a:pt x="26045" y="40774"/>
                    <a:pt x="26256" y="40995"/>
                    <a:pt x="26517" y="40995"/>
                  </a:cubicBezTo>
                  <a:cubicBezTo>
                    <a:pt x="26730" y="40995"/>
                    <a:pt x="26977" y="40847"/>
                    <a:pt x="27365" y="40571"/>
                  </a:cubicBezTo>
                  <a:cubicBezTo>
                    <a:pt x="27570" y="40435"/>
                    <a:pt x="27775" y="40276"/>
                    <a:pt x="27957" y="40116"/>
                  </a:cubicBezTo>
                  <a:cubicBezTo>
                    <a:pt x="32051" y="37023"/>
                    <a:pt x="35987" y="33701"/>
                    <a:pt x="39945" y="30426"/>
                  </a:cubicBezTo>
                  <a:cubicBezTo>
                    <a:pt x="40945" y="29607"/>
                    <a:pt x="40945" y="29584"/>
                    <a:pt x="40104" y="28561"/>
                  </a:cubicBezTo>
                  <a:cubicBezTo>
                    <a:pt x="32552" y="19348"/>
                    <a:pt x="24999" y="10112"/>
                    <a:pt x="17447" y="900"/>
                  </a:cubicBezTo>
                  <a:cubicBezTo>
                    <a:pt x="16897" y="234"/>
                    <a:pt x="16685" y="1"/>
                    <a:pt x="16411"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6" name="Google Shape;1816;p64"/>
            <p:cNvSpPr/>
            <p:nvPr/>
          </p:nvSpPr>
          <p:spPr>
            <a:xfrm>
              <a:off x="2642450" y="1607325"/>
              <a:ext cx="203625" cy="112250"/>
            </a:xfrm>
            <a:custGeom>
              <a:avLst/>
              <a:gdLst/>
              <a:ahLst/>
              <a:cxnLst/>
              <a:rect l="l" t="t" r="r" b="b"/>
              <a:pathLst>
                <a:path w="8145" h="4490" extrusionOk="0">
                  <a:moveTo>
                    <a:pt x="3742" y="1"/>
                  </a:moveTo>
                  <a:cubicBezTo>
                    <a:pt x="3315" y="1"/>
                    <a:pt x="2912" y="310"/>
                    <a:pt x="2844" y="781"/>
                  </a:cubicBezTo>
                  <a:cubicBezTo>
                    <a:pt x="2822" y="941"/>
                    <a:pt x="2799" y="1077"/>
                    <a:pt x="2844" y="1236"/>
                  </a:cubicBezTo>
                  <a:cubicBezTo>
                    <a:pt x="3026" y="1873"/>
                    <a:pt x="2617" y="2101"/>
                    <a:pt x="2139" y="2328"/>
                  </a:cubicBezTo>
                  <a:cubicBezTo>
                    <a:pt x="1479" y="2578"/>
                    <a:pt x="888" y="2942"/>
                    <a:pt x="342" y="3375"/>
                  </a:cubicBezTo>
                  <a:cubicBezTo>
                    <a:pt x="92" y="3534"/>
                    <a:pt x="1" y="3875"/>
                    <a:pt x="115" y="4171"/>
                  </a:cubicBezTo>
                  <a:cubicBezTo>
                    <a:pt x="251" y="4421"/>
                    <a:pt x="501" y="4467"/>
                    <a:pt x="820" y="4489"/>
                  </a:cubicBezTo>
                  <a:cubicBezTo>
                    <a:pt x="1047" y="4467"/>
                    <a:pt x="1275" y="4421"/>
                    <a:pt x="1479" y="4353"/>
                  </a:cubicBezTo>
                  <a:cubicBezTo>
                    <a:pt x="3459" y="3579"/>
                    <a:pt x="5460" y="2829"/>
                    <a:pt x="7303" y="1760"/>
                  </a:cubicBezTo>
                  <a:cubicBezTo>
                    <a:pt x="7553" y="1600"/>
                    <a:pt x="7781" y="1418"/>
                    <a:pt x="7985" y="1191"/>
                  </a:cubicBezTo>
                  <a:cubicBezTo>
                    <a:pt x="8122" y="1054"/>
                    <a:pt x="8145" y="827"/>
                    <a:pt x="8031" y="645"/>
                  </a:cubicBezTo>
                  <a:cubicBezTo>
                    <a:pt x="7940" y="531"/>
                    <a:pt x="7826" y="463"/>
                    <a:pt x="7690" y="417"/>
                  </a:cubicBezTo>
                  <a:cubicBezTo>
                    <a:pt x="7600" y="409"/>
                    <a:pt x="7511" y="404"/>
                    <a:pt x="7422" y="404"/>
                  </a:cubicBezTo>
                  <a:cubicBezTo>
                    <a:pt x="7058" y="404"/>
                    <a:pt x="6699" y="480"/>
                    <a:pt x="6370" y="645"/>
                  </a:cubicBezTo>
                  <a:cubicBezTo>
                    <a:pt x="6044" y="777"/>
                    <a:pt x="5727" y="882"/>
                    <a:pt x="5432" y="882"/>
                  </a:cubicBezTo>
                  <a:cubicBezTo>
                    <a:pt x="5067" y="882"/>
                    <a:pt x="4736" y="723"/>
                    <a:pt x="4459" y="258"/>
                  </a:cubicBezTo>
                  <a:cubicBezTo>
                    <a:pt x="4391" y="190"/>
                    <a:pt x="4277" y="167"/>
                    <a:pt x="4186" y="122"/>
                  </a:cubicBezTo>
                  <a:cubicBezTo>
                    <a:pt x="4044" y="39"/>
                    <a:pt x="3892" y="1"/>
                    <a:pt x="37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7" name="Google Shape;1817;p64"/>
            <p:cNvSpPr/>
            <p:nvPr/>
          </p:nvSpPr>
          <p:spPr>
            <a:xfrm>
              <a:off x="2605700" y="1863300"/>
              <a:ext cx="236400" cy="284725"/>
            </a:xfrm>
            <a:custGeom>
              <a:avLst/>
              <a:gdLst/>
              <a:ahLst/>
              <a:cxnLst/>
              <a:rect l="l" t="t" r="r" b="b"/>
              <a:pathLst>
                <a:path w="9456" h="11389" extrusionOk="0">
                  <a:moveTo>
                    <a:pt x="6286" y="1"/>
                  </a:moveTo>
                  <a:cubicBezTo>
                    <a:pt x="6171" y="1"/>
                    <a:pt x="6045" y="16"/>
                    <a:pt x="5907" y="51"/>
                  </a:cubicBezTo>
                  <a:cubicBezTo>
                    <a:pt x="4405" y="415"/>
                    <a:pt x="629" y="3236"/>
                    <a:pt x="356" y="4350"/>
                  </a:cubicBezTo>
                  <a:cubicBezTo>
                    <a:pt x="1" y="5773"/>
                    <a:pt x="4663" y="11388"/>
                    <a:pt x="5597" y="11388"/>
                  </a:cubicBezTo>
                  <a:cubicBezTo>
                    <a:pt x="5619" y="11388"/>
                    <a:pt x="5639" y="11385"/>
                    <a:pt x="5656" y="11379"/>
                  </a:cubicBezTo>
                  <a:cubicBezTo>
                    <a:pt x="6430" y="11106"/>
                    <a:pt x="9273" y="7876"/>
                    <a:pt x="9387" y="7285"/>
                  </a:cubicBezTo>
                  <a:cubicBezTo>
                    <a:pt x="9455" y="6921"/>
                    <a:pt x="9433" y="6534"/>
                    <a:pt x="9273" y="6193"/>
                  </a:cubicBezTo>
                  <a:cubicBezTo>
                    <a:pt x="9137" y="5897"/>
                    <a:pt x="8955" y="5647"/>
                    <a:pt x="8727" y="5442"/>
                  </a:cubicBezTo>
                  <a:cubicBezTo>
                    <a:pt x="9046" y="4714"/>
                    <a:pt x="9046" y="4168"/>
                    <a:pt x="8136" y="3463"/>
                  </a:cubicBezTo>
                  <a:cubicBezTo>
                    <a:pt x="8272" y="3258"/>
                    <a:pt x="8363" y="3008"/>
                    <a:pt x="8409" y="2758"/>
                  </a:cubicBezTo>
                  <a:cubicBezTo>
                    <a:pt x="8614" y="1689"/>
                    <a:pt x="7453" y="1484"/>
                    <a:pt x="7453" y="1484"/>
                  </a:cubicBezTo>
                  <a:cubicBezTo>
                    <a:pt x="7453" y="1279"/>
                    <a:pt x="7408" y="1097"/>
                    <a:pt x="7363" y="915"/>
                  </a:cubicBezTo>
                  <a:cubicBezTo>
                    <a:pt x="7227" y="491"/>
                    <a:pt x="6929" y="1"/>
                    <a:pt x="6286"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8" name="Google Shape;1818;p64"/>
            <p:cNvSpPr/>
            <p:nvPr/>
          </p:nvSpPr>
          <p:spPr>
            <a:xfrm>
              <a:off x="2663500" y="1886175"/>
              <a:ext cx="128550" cy="118875"/>
            </a:xfrm>
            <a:custGeom>
              <a:avLst/>
              <a:gdLst/>
              <a:ahLst/>
              <a:cxnLst/>
              <a:rect l="l" t="t" r="r" b="b"/>
              <a:pathLst>
                <a:path w="5142" h="4755" extrusionOk="0">
                  <a:moveTo>
                    <a:pt x="5051" y="0"/>
                  </a:moveTo>
                  <a:cubicBezTo>
                    <a:pt x="3777" y="250"/>
                    <a:pt x="2639" y="933"/>
                    <a:pt x="1798" y="1911"/>
                  </a:cubicBezTo>
                  <a:cubicBezTo>
                    <a:pt x="1206" y="2639"/>
                    <a:pt x="23" y="4686"/>
                    <a:pt x="1" y="4754"/>
                  </a:cubicBezTo>
                  <a:cubicBezTo>
                    <a:pt x="69" y="4686"/>
                    <a:pt x="2639" y="2025"/>
                    <a:pt x="3299" y="1547"/>
                  </a:cubicBezTo>
                  <a:cubicBezTo>
                    <a:pt x="3959" y="1092"/>
                    <a:pt x="4732" y="592"/>
                    <a:pt x="5141" y="569"/>
                  </a:cubicBezTo>
                  <a:cubicBezTo>
                    <a:pt x="5141" y="364"/>
                    <a:pt x="5096" y="182"/>
                    <a:pt x="5051"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9" name="Google Shape;1819;p64"/>
            <p:cNvSpPr/>
            <p:nvPr/>
          </p:nvSpPr>
          <p:spPr>
            <a:xfrm>
              <a:off x="2713550" y="1932225"/>
              <a:ext cx="102375" cy="106950"/>
            </a:xfrm>
            <a:custGeom>
              <a:avLst/>
              <a:gdLst/>
              <a:ahLst/>
              <a:cxnLst/>
              <a:rect l="l" t="t" r="r" b="b"/>
              <a:pathLst>
                <a:path w="4095" h="4278" extrusionOk="0">
                  <a:moveTo>
                    <a:pt x="4095" y="1"/>
                  </a:moveTo>
                  <a:lnTo>
                    <a:pt x="4095" y="1"/>
                  </a:lnTo>
                  <a:cubicBezTo>
                    <a:pt x="3526" y="251"/>
                    <a:pt x="2958" y="547"/>
                    <a:pt x="2457" y="911"/>
                  </a:cubicBezTo>
                  <a:cubicBezTo>
                    <a:pt x="1320" y="1707"/>
                    <a:pt x="46" y="4209"/>
                    <a:pt x="0" y="4277"/>
                  </a:cubicBezTo>
                  <a:lnTo>
                    <a:pt x="3822" y="706"/>
                  </a:lnTo>
                  <a:cubicBezTo>
                    <a:pt x="3958" y="501"/>
                    <a:pt x="4049" y="251"/>
                    <a:pt x="4095"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0" name="Google Shape;1820;p64"/>
            <p:cNvSpPr/>
            <p:nvPr/>
          </p:nvSpPr>
          <p:spPr>
            <a:xfrm>
              <a:off x="2766425" y="1999350"/>
              <a:ext cx="71125" cy="73950"/>
            </a:xfrm>
            <a:custGeom>
              <a:avLst/>
              <a:gdLst/>
              <a:ahLst/>
              <a:cxnLst/>
              <a:rect l="l" t="t" r="r" b="b"/>
              <a:pathLst>
                <a:path w="2845" h="2958" extrusionOk="0">
                  <a:moveTo>
                    <a:pt x="2298" y="0"/>
                  </a:moveTo>
                  <a:lnTo>
                    <a:pt x="1" y="2957"/>
                  </a:lnTo>
                  <a:cubicBezTo>
                    <a:pt x="1" y="2957"/>
                    <a:pt x="1934" y="1752"/>
                    <a:pt x="2844" y="751"/>
                  </a:cubicBezTo>
                  <a:cubicBezTo>
                    <a:pt x="2708" y="455"/>
                    <a:pt x="2526" y="205"/>
                    <a:pt x="2298"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1" name="Google Shape;1821;p64"/>
            <p:cNvSpPr/>
            <p:nvPr/>
          </p:nvSpPr>
          <p:spPr>
            <a:xfrm>
              <a:off x="3981150" y="1024825"/>
              <a:ext cx="484550" cy="417650"/>
            </a:xfrm>
            <a:custGeom>
              <a:avLst/>
              <a:gdLst/>
              <a:ahLst/>
              <a:cxnLst/>
              <a:rect l="l" t="t" r="r" b="b"/>
              <a:pathLst>
                <a:path w="19382" h="16706" extrusionOk="0">
                  <a:moveTo>
                    <a:pt x="17551" y="0"/>
                  </a:moveTo>
                  <a:cubicBezTo>
                    <a:pt x="17068" y="0"/>
                    <a:pt x="16835" y="322"/>
                    <a:pt x="16242" y="1493"/>
                  </a:cubicBezTo>
                  <a:cubicBezTo>
                    <a:pt x="14058" y="5929"/>
                    <a:pt x="12170" y="8363"/>
                    <a:pt x="9805" y="12708"/>
                  </a:cubicBezTo>
                  <a:cubicBezTo>
                    <a:pt x="9600" y="13094"/>
                    <a:pt x="9372" y="13481"/>
                    <a:pt x="9145" y="13868"/>
                  </a:cubicBezTo>
                  <a:cubicBezTo>
                    <a:pt x="9110" y="13937"/>
                    <a:pt x="9032" y="13967"/>
                    <a:pt x="8943" y="13967"/>
                  </a:cubicBezTo>
                  <a:cubicBezTo>
                    <a:pt x="8798" y="13967"/>
                    <a:pt x="8624" y="13889"/>
                    <a:pt x="8554" y="13777"/>
                  </a:cubicBezTo>
                  <a:cubicBezTo>
                    <a:pt x="8281" y="13208"/>
                    <a:pt x="7939" y="12776"/>
                    <a:pt x="7712" y="12344"/>
                  </a:cubicBezTo>
                  <a:cubicBezTo>
                    <a:pt x="5938" y="9091"/>
                    <a:pt x="5141" y="7794"/>
                    <a:pt x="3549" y="4883"/>
                  </a:cubicBezTo>
                  <a:cubicBezTo>
                    <a:pt x="3071" y="4018"/>
                    <a:pt x="2730" y="3063"/>
                    <a:pt x="2275" y="2176"/>
                  </a:cubicBezTo>
                  <a:cubicBezTo>
                    <a:pt x="2071" y="1782"/>
                    <a:pt x="1905" y="1603"/>
                    <a:pt x="1638" y="1603"/>
                  </a:cubicBezTo>
                  <a:cubicBezTo>
                    <a:pt x="1488" y="1603"/>
                    <a:pt x="1307" y="1660"/>
                    <a:pt x="1070" y="1766"/>
                  </a:cubicBezTo>
                  <a:cubicBezTo>
                    <a:pt x="706" y="1903"/>
                    <a:pt x="364" y="2062"/>
                    <a:pt x="1" y="2198"/>
                  </a:cubicBezTo>
                  <a:lnTo>
                    <a:pt x="7462" y="16006"/>
                  </a:lnTo>
                  <a:cubicBezTo>
                    <a:pt x="7718" y="16473"/>
                    <a:pt x="8178" y="16706"/>
                    <a:pt x="8636" y="16706"/>
                  </a:cubicBezTo>
                  <a:cubicBezTo>
                    <a:pt x="9071" y="16706"/>
                    <a:pt x="9504" y="16495"/>
                    <a:pt x="9759" y="16074"/>
                  </a:cubicBezTo>
                  <a:lnTo>
                    <a:pt x="19381" y="356"/>
                  </a:lnTo>
                  <a:cubicBezTo>
                    <a:pt x="19199" y="333"/>
                    <a:pt x="19040" y="288"/>
                    <a:pt x="18858" y="242"/>
                  </a:cubicBezTo>
                  <a:cubicBezTo>
                    <a:pt x="18236" y="121"/>
                    <a:pt x="17847" y="0"/>
                    <a:pt x="17551"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2" name="Google Shape;1822;p64"/>
            <p:cNvSpPr/>
            <p:nvPr/>
          </p:nvSpPr>
          <p:spPr>
            <a:xfrm>
              <a:off x="4358750" y="989600"/>
              <a:ext cx="488525" cy="977200"/>
            </a:xfrm>
            <a:custGeom>
              <a:avLst/>
              <a:gdLst/>
              <a:ahLst/>
              <a:cxnLst/>
              <a:rect l="l" t="t" r="r" b="b"/>
              <a:pathLst>
                <a:path w="19541" h="39088" extrusionOk="0">
                  <a:moveTo>
                    <a:pt x="755" y="0"/>
                  </a:moveTo>
                  <a:cubicBezTo>
                    <a:pt x="457" y="0"/>
                    <a:pt x="168" y="194"/>
                    <a:pt x="69" y="491"/>
                  </a:cubicBezTo>
                  <a:cubicBezTo>
                    <a:pt x="1" y="855"/>
                    <a:pt x="183" y="1219"/>
                    <a:pt x="547" y="1333"/>
                  </a:cubicBezTo>
                  <a:cubicBezTo>
                    <a:pt x="1002" y="1492"/>
                    <a:pt x="1479" y="1628"/>
                    <a:pt x="1980" y="1742"/>
                  </a:cubicBezTo>
                  <a:cubicBezTo>
                    <a:pt x="4209" y="2288"/>
                    <a:pt x="5779" y="3653"/>
                    <a:pt x="6780" y="5677"/>
                  </a:cubicBezTo>
                  <a:cubicBezTo>
                    <a:pt x="7553" y="7247"/>
                    <a:pt x="8053" y="8930"/>
                    <a:pt x="8304" y="10659"/>
                  </a:cubicBezTo>
                  <a:cubicBezTo>
                    <a:pt x="8599" y="12888"/>
                    <a:pt x="8781" y="15140"/>
                    <a:pt x="8827" y="17370"/>
                  </a:cubicBezTo>
                  <a:cubicBezTo>
                    <a:pt x="8872" y="19189"/>
                    <a:pt x="9077" y="19007"/>
                    <a:pt x="7303" y="19440"/>
                  </a:cubicBezTo>
                  <a:cubicBezTo>
                    <a:pt x="5710" y="19826"/>
                    <a:pt x="4414" y="21009"/>
                    <a:pt x="3936" y="22556"/>
                  </a:cubicBezTo>
                  <a:cubicBezTo>
                    <a:pt x="3754" y="23079"/>
                    <a:pt x="3595" y="23602"/>
                    <a:pt x="3504" y="24148"/>
                  </a:cubicBezTo>
                  <a:cubicBezTo>
                    <a:pt x="3185" y="25718"/>
                    <a:pt x="3117" y="27333"/>
                    <a:pt x="3276" y="28925"/>
                  </a:cubicBezTo>
                  <a:cubicBezTo>
                    <a:pt x="3436" y="31018"/>
                    <a:pt x="3845" y="33065"/>
                    <a:pt x="4755" y="34999"/>
                  </a:cubicBezTo>
                  <a:cubicBezTo>
                    <a:pt x="5187" y="36000"/>
                    <a:pt x="5870" y="36887"/>
                    <a:pt x="6757" y="37569"/>
                  </a:cubicBezTo>
                  <a:cubicBezTo>
                    <a:pt x="7257" y="37956"/>
                    <a:pt x="7826" y="38275"/>
                    <a:pt x="8235" y="38798"/>
                  </a:cubicBezTo>
                  <a:cubicBezTo>
                    <a:pt x="8392" y="38986"/>
                    <a:pt x="8625" y="39088"/>
                    <a:pt x="8867" y="39088"/>
                  </a:cubicBezTo>
                  <a:cubicBezTo>
                    <a:pt x="8975" y="39088"/>
                    <a:pt x="9085" y="39067"/>
                    <a:pt x="9191" y="39025"/>
                  </a:cubicBezTo>
                  <a:cubicBezTo>
                    <a:pt x="9805" y="38798"/>
                    <a:pt x="10169" y="37933"/>
                    <a:pt x="9964" y="37251"/>
                  </a:cubicBezTo>
                  <a:cubicBezTo>
                    <a:pt x="9826" y="36784"/>
                    <a:pt x="9543" y="36541"/>
                    <a:pt x="9066" y="36541"/>
                  </a:cubicBezTo>
                  <a:cubicBezTo>
                    <a:pt x="8915" y="36541"/>
                    <a:pt x="8745" y="36565"/>
                    <a:pt x="8554" y="36614"/>
                  </a:cubicBezTo>
                  <a:cubicBezTo>
                    <a:pt x="8452" y="36650"/>
                    <a:pt x="8346" y="36668"/>
                    <a:pt x="8240" y="36668"/>
                  </a:cubicBezTo>
                  <a:cubicBezTo>
                    <a:pt x="8013" y="36668"/>
                    <a:pt x="7784" y="36587"/>
                    <a:pt x="7598" y="36432"/>
                  </a:cubicBezTo>
                  <a:cubicBezTo>
                    <a:pt x="6916" y="35909"/>
                    <a:pt x="6393" y="35226"/>
                    <a:pt x="6074" y="34430"/>
                  </a:cubicBezTo>
                  <a:cubicBezTo>
                    <a:pt x="4550" y="31041"/>
                    <a:pt x="4346" y="27492"/>
                    <a:pt x="5005" y="23875"/>
                  </a:cubicBezTo>
                  <a:cubicBezTo>
                    <a:pt x="5074" y="23602"/>
                    <a:pt x="5165" y="23307"/>
                    <a:pt x="5278" y="23034"/>
                  </a:cubicBezTo>
                  <a:cubicBezTo>
                    <a:pt x="5642" y="21919"/>
                    <a:pt x="6552" y="21077"/>
                    <a:pt x="7689" y="20804"/>
                  </a:cubicBezTo>
                  <a:cubicBezTo>
                    <a:pt x="8918" y="20509"/>
                    <a:pt x="10146" y="20281"/>
                    <a:pt x="11375" y="20145"/>
                  </a:cubicBezTo>
                  <a:cubicBezTo>
                    <a:pt x="11583" y="20107"/>
                    <a:pt x="11791" y="20088"/>
                    <a:pt x="11998" y="20088"/>
                  </a:cubicBezTo>
                  <a:cubicBezTo>
                    <a:pt x="13148" y="20088"/>
                    <a:pt x="14245" y="20663"/>
                    <a:pt x="14900" y="21646"/>
                  </a:cubicBezTo>
                  <a:cubicBezTo>
                    <a:pt x="15264" y="22124"/>
                    <a:pt x="15583" y="22624"/>
                    <a:pt x="15856" y="23147"/>
                  </a:cubicBezTo>
                  <a:cubicBezTo>
                    <a:pt x="16516" y="24376"/>
                    <a:pt x="17039" y="25695"/>
                    <a:pt x="17380" y="27037"/>
                  </a:cubicBezTo>
                  <a:cubicBezTo>
                    <a:pt x="17903" y="28812"/>
                    <a:pt x="18085" y="30677"/>
                    <a:pt x="17949" y="32519"/>
                  </a:cubicBezTo>
                  <a:cubicBezTo>
                    <a:pt x="17903" y="33111"/>
                    <a:pt x="17744" y="33702"/>
                    <a:pt x="17494" y="34248"/>
                  </a:cubicBezTo>
                  <a:cubicBezTo>
                    <a:pt x="17221" y="34794"/>
                    <a:pt x="16948" y="35249"/>
                    <a:pt x="16174" y="35249"/>
                  </a:cubicBezTo>
                  <a:cubicBezTo>
                    <a:pt x="16163" y="35249"/>
                    <a:pt x="16151" y="35248"/>
                    <a:pt x="16140" y="35248"/>
                  </a:cubicBezTo>
                  <a:cubicBezTo>
                    <a:pt x="15549" y="35248"/>
                    <a:pt x="15267" y="35829"/>
                    <a:pt x="15378" y="36432"/>
                  </a:cubicBezTo>
                  <a:cubicBezTo>
                    <a:pt x="15469" y="36819"/>
                    <a:pt x="15674" y="37160"/>
                    <a:pt x="15992" y="37410"/>
                  </a:cubicBezTo>
                  <a:cubicBezTo>
                    <a:pt x="16208" y="37572"/>
                    <a:pt x="16455" y="37652"/>
                    <a:pt x="16690" y="37652"/>
                  </a:cubicBezTo>
                  <a:cubicBezTo>
                    <a:pt x="17049" y="37652"/>
                    <a:pt x="17379" y="37463"/>
                    <a:pt x="17516" y="37092"/>
                  </a:cubicBezTo>
                  <a:cubicBezTo>
                    <a:pt x="17721" y="36591"/>
                    <a:pt x="17971" y="36113"/>
                    <a:pt x="18290" y="35659"/>
                  </a:cubicBezTo>
                  <a:cubicBezTo>
                    <a:pt x="18995" y="34635"/>
                    <a:pt x="19382" y="33407"/>
                    <a:pt x="19404" y="32155"/>
                  </a:cubicBezTo>
                  <a:cubicBezTo>
                    <a:pt x="19541" y="28357"/>
                    <a:pt x="18495" y="24853"/>
                    <a:pt x="16607" y="21601"/>
                  </a:cubicBezTo>
                  <a:cubicBezTo>
                    <a:pt x="16288" y="21100"/>
                    <a:pt x="15924" y="20622"/>
                    <a:pt x="15515" y="20190"/>
                  </a:cubicBezTo>
                  <a:cubicBezTo>
                    <a:pt x="14656" y="19224"/>
                    <a:pt x="13411" y="18683"/>
                    <a:pt x="12126" y="18683"/>
                  </a:cubicBezTo>
                  <a:cubicBezTo>
                    <a:pt x="12050" y="18683"/>
                    <a:pt x="11974" y="18685"/>
                    <a:pt x="11898" y="18689"/>
                  </a:cubicBezTo>
                  <a:cubicBezTo>
                    <a:pt x="11614" y="18702"/>
                    <a:pt x="11321" y="18764"/>
                    <a:pt x="11021" y="18764"/>
                  </a:cubicBezTo>
                  <a:cubicBezTo>
                    <a:pt x="10817" y="18764"/>
                    <a:pt x="10608" y="18736"/>
                    <a:pt x="10396" y="18643"/>
                  </a:cubicBezTo>
                  <a:lnTo>
                    <a:pt x="10419" y="18643"/>
                  </a:lnTo>
                  <a:cubicBezTo>
                    <a:pt x="10169" y="17961"/>
                    <a:pt x="10214" y="17279"/>
                    <a:pt x="10192" y="16573"/>
                  </a:cubicBezTo>
                  <a:cubicBezTo>
                    <a:pt x="10169" y="14731"/>
                    <a:pt x="10032" y="12888"/>
                    <a:pt x="9805" y="11046"/>
                  </a:cubicBezTo>
                  <a:cubicBezTo>
                    <a:pt x="9555" y="9135"/>
                    <a:pt x="9032" y="7247"/>
                    <a:pt x="8258" y="5450"/>
                  </a:cubicBezTo>
                  <a:cubicBezTo>
                    <a:pt x="6825" y="2242"/>
                    <a:pt x="4255" y="582"/>
                    <a:pt x="888" y="13"/>
                  </a:cubicBezTo>
                  <a:cubicBezTo>
                    <a:pt x="844" y="4"/>
                    <a:pt x="799" y="0"/>
                    <a:pt x="755"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3" name="Google Shape;1823;p64"/>
            <p:cNvSpPr/>
            <p:nvPr/>
          </p:nvSpPr>
          <p:spPr>
            <a:xfrm>
              <a:off x="3576250" y="1031925"/>
              <a:ext cx="469750" cy="825275"/>
            </a:xfrm>
            <a:custGeom>
              <a:avLst/>
              <a:gdLst/>
              <a:ahLst/>
              <a:cxnLst/>
              <a:rect l="l" t="t" r="r" b="b"/>
              <a:pathLst>
                <a:path w="18790" h="33011" extrusionOk="0">
                  <a:moveTo>
                    <a:pt x="17930" y="0"/>
                  </a:moveTo>
                  <a:cubicBezTo>
                    <a:pt x="17795" y="0"/>
                    <a:pt x="17661" y="23"/>
                    <a:pt x="17539" y="72"/>
                  </a:cubicBezTo>
                  <a:cubicBezTo>
                    <a:pt x="16424" y="322"/>
                    <a:pt x="15332" y="686"/>
                    <a:pt x="14286" y="1164"/>
                  </a:cubicBezTo>
                  <a:cubicBezTo>
                    <a:pt x="12056" y="2301"/>
                    <a:pt x="10123" y="3939"/>
                    <a:pt x="8667" y="5986"/>
                  </a:cubicBezTo>
                  <a:cubicBezTo>
                    <a:pt x="6734" y="8648"/>
                    <a:pt x="5551" y="11650"/>
                    <a:pt x="4709" y="14812"/>
                  </a:cubicBezTo>
                  <a:cubicBezTo>
                    <a:pt x="3708" y="18565"/>
                    <a:pt x="2980" y="22387"/>
                    <a:pt x="2594" y="26254"/>
                  </a:cubicBezTo>
                  <a:cubicBezTo>
                    <a:pt x="2503" y="27096"/>
                    <a:pt x="2366" y="27846"/>
                    <a:pt x="1456" y="28188"/>
                  </a:cubicBezTo>
                  <a:cubicBezTo>
                    <a:pt x="1297" y="28279"/>
                    <a:pt x="1138" y="28415"/>
                    <a:pt x="1024" y="28574"/>
                  </a:cubicBezTo>
                  <a:cubicBezTo>
                    <a:pt x="364" y="29462"/>
                    <a:pt x="0" y="30417"/>
                    <a:pt x="455" y="31509"/>
                  </a:cubicBezTo>
                  <a:cubicBezTo>
                    <a:pt x="887" y="32532"/>
                    <a:pt x="1775" y="32942"/>
                    <a:pt x="2684" y="33010"/>
                  </a:cubicBezTo>
                  <a:cubicBezTo>
                    <a:pt x="2703" y="33010"/>
                    <a:pt x="2722" y="33011"/>
                    <a:pt x="2740" y="33011"/>
                  </a:cubicBezTo>
                  <a:cubicBezTo>
                    <a:pt x="3947" y="33011"/>
                    <a:pt x="5035" y="32288"/>
                    <a:pt x="5505" y="31168"/>
                  </a:cubicBezTo>
                  <a:cubicBezTo>
                    <a:pt x="5937" y="30053"/>
                    <a:pt x="5551" y="28779"/>
                    <a:pt x="4573" y="28097"/>
                  </a:cubicBezTo>
                  <a:cubicBezTo>
                    <a:pt x="3936" y="27687"/>
                    <a:pt x="3822" y="27278"/>
                    <a:pt x="3936" y="26618"/>
                  </a:cubicBezTo>
                  <a:cubicBezTo>
                    <a:pt x="4118" y="25435"/>
                    <a:pt x="4254" y="24252"/>
                    <a:pt x="4436" y="23069"/>
                  </a:cubicBezTo>
                  <a:cubicBezTo>
                    <a:pt x="4959" y="19566"/>
                    <a:pt x="5755" y="16109"/>
                    <a:pt x="6825" y="12742"/>
                  </a:cubicBezTo>
                  <a:cubicBezTo>
                    <a:pt x="7575" y="10467"/>
                    <a:pt x="8690" y="8306"/>
                    <a:pt x="10146" y="6396"/>
                  </a:cubicBezTo>
                  <a:cubicBezTo>
                    <a:pt x="11920" y="4075"/>
                    <a:pt x="14172" y="2437"/>
                    <a:pt x="17038" y="1664"/>
                  </a:cubicBezTo>
                  <a:cubicBezTo>
                    <a:pt x="17379" y="1573"/>
                    <a:pt x="17698" y="1459"/>
                    <a:pt x="18039" y="1346"/>
                  </a:cubicBezTo>
                  <a:cubicBezTo>
                    <a:pt x="18221" y="1277"/>
                    <a:pt x="18380" y="1164"/>
                    <a:pt x="18517" y="1027"/>
                  </a:cubicBezTo>
                  <a:cubicBezTo>
                    <a:pt x="18790" y="709"/>
                    <a:pt x="18676" y="208"/>
                    <a:pt x="18267" y="49"/>
                  </a:cubicBezTo>
                  <a:cubicBezTo>
                    <a:pt x="18161" y="17"/>
                    <a:pt x="18046" y="0"/>
                    <a:pt x="17930"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4" name="Google Shape;1824;p64"/>
            <p:cNvSpPr/>
            <p:nvPr/>
          </p:nvSpPr>
          <p:spPr>
            <a:xfrm>
              <a:off x="4138100" y="2960425"/>
              <a:ext cx="526075" cy="174500"/>
            </a:xfrm>
            <a:custGeom>
              <a:avLst/>
              <a:gdLst/>
              <a:ahLst/>
              <a:cxnLst/>
              <a:rect l="l" t="t" r="r" b="b"/>
              <a:pathLst>
                <a:path w="21043" h="6980" extrusionOk="0">
                  <a:moveTo>
                    <a:pt x="21042" y="0"/>
                  </a:moveTo>
                  <a:lnTo>
                    <a:pt x="21042" y="0"/>
                  </a:lnTo>
                  <a:cubicBezTo>
                    <a:pt x="20201" y="137"/>
                    <a:pt x="19336" y="251"/>
                    <a:pt x="18472" y="342"/>
                  </a:cubicBezTo>
                  <a:cubicBezTo>
                    <a:pt x="14718" y="751"/>
                    <a:pt x="10920" y="819"/>
                    <a:pt x="8941" y="842"/>
                  </a:cubicBezTo>
                  <a:cubicBezTo>
                    <a:pt x="5733" y="842"/>
                    <a:pt x="2935" y="774"/>
                    <a:pt x="365" y="660"/>
                  </a:cubicBezTo>
                  <a:cubicBezTo>
                    <a:pt x="228" y="2753"/>
                    <a:pt x="1" y="6301"/>
                    <a:pt x="1" y="6301"/>
                  </a:cubicBezTo>
                  <a:cubicBezTo>
                    <a:pt x="1" y="6301"/>
                    <a:pt x="4537" y="6979"/>
                    <a:pt x="10232" y="6979"/>
                  </a:cubicBezTo>
                  <a:cubicBezTo>
                    <a:pt x="13573" y="6979"/>
                    <a:pt x="17312" y="6746"/>
                    <a:pt x="20769" y="6006"/>
                  </a:cubicBezTo>
                  <a:cubicBezTo>
                    <a:pt x="20769" y="6006"/>
                    <a:pt x="20974" y="2480"/>
                    <a:pt x="21042"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64"/>
          <p:cNvSpPr txBox="1">
            <a:spLocks noGrp="1"/>
          </p:cNvSpPr>
          <p:nvPr>
            <p:ph type="title"/>
          </p:nvPr>
        </p:nvSpPr>
        <p:spPr>
          <a:xfrm>
            <a:off x="665205" y="280914"/>
            <a:ext cx="7704000" cy="320400"/>
          </a:xfrm>
          <a:prstGeom prst="rect">
            <a:avLst/>
          </a:prstGeom>
          <a:noFill/>
          <a:ln>
            <a:noFill/>
          </a:ln>
        </p:spPr>
        <p:txBody>
          <a:bodyPr spcFirstLastPara="1" wrap="square" lIns="91425" tIns="91425" rIns="91425" bIns="91425" anchor="ctr" anchorCtr="0">
            <a:noAutofit/>
          </a:bodyPr>
          <a:lstStyle/>
          <a:p>
            <a:pPr lvl="0"/>
            <a:r>
              <a:rPr lang="fr-FR" b="1" dirty="0" smtClean="0"/>
              <a:t>PDSA Cycle </a:t>
            </a:r>
            <a:r>
              <a:rPr lang="fr-FR" b="1" dirty="0"/>
              <a:t>in </a:t>
            </a:r>
            <a:r>
              <a:rPr lang="fr-FR" b="1" dirty="0" smtClean="0"/>
              <a:t>HAI Surveillance</a:t>
            </a:r>
            <a:endParaRPr b="1" dirty="0"/>
          </a:p>
        </p:txBody>
      </p:sp>
      <p:sp>
        <p:nvSpPr>
          <p:cNvPr id="1797" name="Google Shape;1797;p64"/>
          <p:cNvSpPr txBox="1">
            <a:spLocks noGrp="1"/>
          </p:cNvSpPr>
          <p:nvPr>
            <p:ph type="body" idx="1"/>
          </p:nvPr>
        </p:nvSpPr>
        <p:spPr>
          <a:xfrm>
            <a:off x="184084" y="1111975"/>
            <a:ext cx="6767384" cy="3155811"/>
          </a:xfrm>
          <a:prstGeom prst="rect">
            <a:avLst/>
          </a:prstGeom>
          <a:noFill/>
          <a:ln>
            <a:noFill/>
          </a:ln>
        </p:spPr>
        <p:txBody>
          <a:bodyPr spcFirstLastPara="1" wrap="square" lIns="91425" tIns="91425" rIns="91425" bIns="91425" anchor="b" anchorCtr="0">
            <a:noAutofit/>
          </a:bodyPr>
          <a:lstStyle/>
          <a:p>
            <a:pPr marL="152400" lvl="0" indent="0">
              <a:lnSpc>
                <a:spcPct val="100000"/>
              </a:lnSpc>
              <a:buSzPts val="1200"/>
              <a:buNone/>
            </a:pPr>
            <a:r>
              <a:rPr lang="en-US" sz="1800" b="1" dirty="0" smtClean="0"/>
              <a:t>2. DO</a:t>
            </a:r>
          </a:p>
          <a:p>
            <a:pPr marL="152400" lvl="0" indent="0">
              <a:lnSpc>
                <a:spcPct val="100000"/>
              </a:lnSpc>
              <a:buSzPts val="1200"/>
              <a:buNone/>
            </a:pPr>
            <a:endParaRPr lang="en-US" sz="1600" dirty="0"/>
          </a:p>
          <a:p>
            <a:pPr lvl="0" indent="-304800">
              <a:lnSpc>
                <a:spcPct val="100000"/>
              </a:lnSpc>
              <a:buSzPts val="1200"/>
            </a:pPr>
            <a:r>
              <a:rPr lang="en-US" sz="1600" dirty="0">
                <a:solidFill>
                  <a:schemeClr val="tx1">
                    <a:lumMod val="75000"/>
                  </a:schemeClr>
                </a:solidFill>
              </a:rPr>
              <a:t>Implement the Plan: </a:t>
            </a:r>
          </a:p>
          <a:p>
            <a:pPr marL="685800" lvl="0" indent="-228600">
              <a:lnSpc>
                <a:spcPct val="100000"/>
              </a:lnSpc>
              <a:buSzPts val="1200"/>
              <a:buFont typeface="Wingdings" panose="05000000000000000000" pitchFamily="2" charset="2"/>
              <a:buChar char="q"/>
            </a:pPr>
            <a:r>
              <a:rPr lang="en-US" sz="1600" dirty="0">
                <a:solidFill>
                  <a:schemeClr val="tx1">
                    <a:lumMod val="75000"/>
                  </a:schemeClr>
                </a:solidFill>
              </a:rPr>
              <a:t>Put the planned interventions into action in a controlled manner (e.g., in a specific unit or department).</a:t>
            </a:r>
          </a:p>
          <a:p>
            <a:pPr lvl="0" indent="-304800">
              <a:lnSpc>
                <a:spcPct val="100000"/>
              </a:lnSpc>
              <a:buSzPts val="1200"/>
            </a:pPr>
            <a:r>
              <a:rPr lang="en-US" sz="1600" dirty="0">
                <a:solidFill>
                  <a:schemeClr val="tx1">
                    <a:lumMod val="75000"/>
                  </a:schemeClr>
                </a:solidFill>
              </a:rPr>
              <a:t>Train Staff: </a:t>
            </a:r>
          </a:p>
          <a:p>
            <a:pPr marL="685800" lvl="0" indent="-228600">
              <a:lnSpc>
                <a:spcPct val="100000"/>
              </a:lnSpc>
              <a:buSzPts val="1200"/>
              <a:buFont typeface="Wingdings" panose="05000000000000000000" pitchFamily="2" charset="2"/>
              <a:buChar char="q"/>
            </a:pPr>
            <a:r>
              <a:rPr lang="en-US" sz="1600" dirty="0">
                <a:solidFill>
                  <a:schemeClr val="tx1">
                    <a:lumMod val="75000"/>
                  </a:schemeClr>
                </a:solidFill>
              </a:rPr>
              <a:t>Educate healthcare workers on new procedures and ensure compliance.</a:t>
            </a:r>
          </a:p>
          <a:p>
            <a:pPr lvl="0" indent="-304800">
              <a:lnSpc>
                <a:spcPct val="100000"/>
              </a:lnSpc>
              <a:buSzPts val="1200"/>
            </a:pPr>
            <a:r>
              <a:rPr lang="en-US" sz="1600" dirty="0">
                <a:solidFill>
                  <a:schemeClr val="tx1">
                    <a:lumMod val="75000"/>
                  </a:schemeClr>
                </a:solidFill>
              </a:rPr>
              <a:t>Collect Data: </a:t>
            </a:r>
          </a:p>
          <a:p>
            <a:pPr marL="685800" lvl="0" indent="-228600">
              <a:lnSpc>
                <a:spcPct val="100000"/>
              </a:lnSpc>
              <a:buSzPts val="1200"/>
              <a:buFont typeface="Wingdings" panose="05000000000000000000" pitchFamily="2" charset="2"/>
              <a:buChar char="q"/>
            </a:pPr>
            <a:r>
              <a:rPr lang="en-US" sz="1600" dirty="0">
                <a:solidFill>
                  <a:schemeClr val="tx1">
                    <a:lumMod val="75000"/>
                  </a:schemeClr>
                </a:solidFill>
              </a:rPr>
              <a:t>Monitor and document infection rates, adherence to protocols, and any operational challenges.</a:t>
            </a:r>
          </a:p>
          <a:p>
            <a:pPr lvl="0" indent="-304800">
              <a:lnSpc>
                <a:spcPct val="100000"/>
              </a:lnSpc>
              <a:buSzPts val="1200"/>
            </a:pPr>
            <a:endParaRPr lang="en-US" sz="1600" dirty="0"/>
          </a:p>
        </p:txBody>
      </p:sp>
      <p:pic>
        <p:nvPicPr>
          <p:cNvPr id="4" name="Picture 3"/>
          <p:cNvPicPr>
            <a:picLocks noChangeAspect="1"/>
          </p:cNvPicPr>
          <p:nvPr/>
        </p:nvPicPr>
        <p:blipFill>
          <a:blip r:embed="rId3"/>
          <a:stretch>
            <a:fillRect/>
          </a:stretch>
        </p:blipFill>
        <p:spPr>
          <a:xfrm flipH="1">
            <a:off x="6726491" y="601314"/>
            <a:ext cx="2417509" cy="4114800"/>
          </a:xfrm>
          <a:prstGeom prst="rect">
            <a:avLst/>
          </a:prstGeom>
        </p:spPr>
      </p:pic>
    </p:spTree>
    <p:extLst>
      <p:ext uri="{BB962C8B-B14F-4D97-AF65-F5344CB8AC3E}">
        <p14:creationId xmlns:p14="http://schemas.microsoft.com/office/powerpoint/2010/main" val="2105046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64"/>
          <p:cNvSpPr txBox="1">
            <a:spLocks noGrp="1"/>
          </p:cNvSpPr>
          <p:nvPr>
            <p:ph type="title"/>
          </p:nvPr>
        </p:nvSpPr>
        <p:spPr>
          <a:xfrm>
            <a:off x="665205" y="280914"/>
            <a:ext cx="7704000" cy="320400"/>
          </a:xfrm>
          <a:prstGeom prst="rect">
            <a:avLst/>
          </a:prstGeom>
          <a:noFill/>
          <a:ln>
            <a:noFill/>
          </a:ln>
        </p:spPr>
        <p:txBody>
          <a:bodyPr spcFirstLastPara="1" wrap="square" lIns="91425" tIns="91425" rIns="91425" bIns="91425" anchor="ctr" anchorCtr="0">
            <a:noAutofit/>
          </a:bodyPr>
          <a:lstStyle/>
          <a:p>
            <a:pPr lvl="0"/>
            <a:r>
              <a:rPr lang="fr-FR" b="1" dirty="0" smtClean="0"/>
              <a:t>PDSA Cycle </a:t>
            </a:r>
            <a:r>
              <a:rPr lang="fr-FR" b="1" dirty="0"/>
              <a:t>in </a:t>
            </a:r>
            <a:r>
              <a:rPr lang="fr-FR" b="1" dirty="0" smtClean="0"/>
              <a:t>HAI Surveillance</a:t>
            </a:r>
            <a:endParaRPr b="1" dirty="0"/>
          </a:p>
        </p:txBody>
      </p:sp>
      <p:sp>
        <p:nvSpPr>
          <p:cNvPr id="1797" name="Google Shape;1797;p64"/>
          <p:cNvSpPr txBox="1">
            <a:spLocks noGrp="1"/>
          </p:cNvSpPr>
          <p:nvPr>
            <p:ph type="body" idx="1"/>
          </p:nvPr>
        </p:nvSpPr>
        <p:spPr>
          <a:xfrm>
            <a:off x="237424" y="1089660"/>
            <a:ext cx="6767384" cy="2484706"/>
          </a:xfrm>
          <a:prstGeom prst="rect">
            <a:avLst/>
          </a:prstGeom>
          <a:noFill/>
          <a:ln>
            <a:noFill/>
          </a:ln>
        </p:spPr>
        <p:txBody>
          <a:bodyPr spcFirstLastPara="1" wrap="square" lIns="91425" tIns="91425" rIns="91425" bIns="91425" anchor="b" anchorCtr="0">
            <a:noAutofit/>
          </a:bodyPr>
          <a:lstStyle/>
          <a:p>
            <a:pPr marL="152400" lvl="0" indent="0">
              <a:lnSpc>
                <a:spcPct val="100000"/>
              </a:lnSpc>
              <a:buSzPts val="1200"/>
              <a:buNone/>
            </a:pPr>
            <a:r>
              <a:rPr lang="en-US" sz="1800" b="1" dirty="0" smtClean="0"/>
              <a:t>3. Study</a:t>
            </a:r>
          </a:p>
          <a:p>
            <a:pPr marL="152400" lvl="0" indent="0">
              <a:lnSpc>
                <a:spcPct val="100000"/>
              </a:lnSpc>
              <a:buSzPts val="1200"/>
              <a:buNone/>
            </a:pPr>
            <a:endParaRPr lang="en-US" sz="1600" dirty="0"/>
          </a:p>
          <a:p>
            <a:pPr lvl="0" indent="-304800">
              <a:lnSpc>
                <a:spcPct val="100000"/>
              </a:lnSpc>
              <a:buSzPts val="1200"/>
            </a:pPr>
            <a:r>
              <a:rPr lang="en-US" sz="1600" dirty="0" smtClean="0">
                <a:solidFill>
                  <a:schemeClr val="tx1">
                    <a:lumMod val="75000"/>
                  </a:schemeClr>
                </a:solidFill>
              </a:rPr>
              <a:t>Analyze </a:t>
            </a:r>
            <a:r>
              <a:rPr lang="en-US" sz="1600" dirty="0">
                <a:solidFill>
                  <a:schemeClr val="tx1">
                    <a:lumMod val="75000"/>
                  </a:schemeClr>
                </a:solidFill>
              </a:rPr>
              <a:t>Results:</a:t>
            </a:r>
          </a:p>
          <a:p>
            <a:pPr marL="631825" lvl="0" indent="-174625">
              <a:lnSpc>
                <a:spcPct val="100000"/>
              </a:lnSpc>
              <a:buSzPts val="1200"/>
              <a:buFont typeface="Wingdings" panose="05000000000000000000" pitchFamily="2" charset="2"/>
              <a:buChar char="q"/>
            </a:pPr>
            <a:r>
              <a:rPr lang="en-US" sz="1600" dirty="0">
                <a:solidFill>
                  <a:schemeClr val="tx1">
                    <a:lumMod val="75000"/>
                  </a:schemeClr>
                </a:solidFill>
              </a:rPr>
              <a:t>Compare infection rates before and after intervention to assess effectiveness.</a:t>
            </a:r>
          </a:p>
          <a:p>
            <a:pPr lvl="0" indent="-304800">
              <a:lnSpc>
                <a:spcPct val="100000"/>
              </a:lnSpc>
              <a:buSzPts val="1200"/>
            </a:pPr>
            <a:r>
              <a:rPr lang="en-US" sz="1600" dirty="0">
                <a:solidFill>
                  <a:schemeClr val="tx1">
                    <a:lumMod val="75000"/>
                  </a:schemeClr>
                </a:solidFill>
              </a:rPr>
              <a:t>Identify Successes &amp; Gaps: </a:t>
            </a:r>
          </a:p>
          <a:p>
            <a:pPr marL="631825" lvl="0" indent="-174625">
              <a:lnSpc>
                <a:spcPct val="100000"/>
              </a:lnSpc>
              <a:buSzPts val="1200"/>
              <a:buFont typeface="Wingdings" panose="05000000000000000000" pitchFamily="2" charset="2"/>
              <a:buChar char="q"/>
            </a:pPr>
            <a:r>
              <a:rPr lang="en-US" sz="1600" dirty="0">
                <a:solidFill>
                  <a:schemeClr val="tx1">
                    <a:lumMod val="75000"/>
                  </a:schemeClr>
                </a:solidFill>
              </a:rPr>
              <a:t>Determine what worked and what needs improvement.</a:t>
            </a:r>
          </a:p>
          <a:p>
            <a:pPr lvl="0" indent="-304800">
              <a:lnSpc>
                <a:spcPct val="100000"/>
              </a:lnSpc>
              <a:buSzPts val="1200"/>
            </a:pPr>
            <a:r>
              <a:rPr lang="en-US" sz="1600" dirty="0">
                <a:solidFill>
                  <a:schemeClr val="tx1">
                    <a:lumMod val="75000"/>
                  </a:schemeClr>
                </a:solidFill>
              </a:rPr>
              <a:t>Review Feedback: </a:t>
            </a:r>
          </a:p>
          <a:p>
            <a:pPr marL="631825" lvl="0" indent="-174625">
              <a:lnSpc>
                <a:spcPct val="100000"/>
              </a:lnSpc>
              <a:buSzPts val="1200"/>
              <a:buFont typeface="Wingdings" panose="05000000000000000000" pitchFamily="2" charset="2"/>
              <a:buChar char="q"/>
            </a:pPr>
            <a:r>
              <a:rPr lang="en-US" sz="1600" dirty="0">
                <a:solidFill>
                  <a:schemeClr val="tx1">
                    <a:lumMod val="75000"/>
                  </a:schemeClr>
                </a:solidFill>
              </a:rPr>
              <a:t>Gather input from healthcare workers and patients to refine the approach</a:t>
            </a:r>
            <a:r>
              <a:rPr lang="en-US" sz="1600" dirty="0" smtClean="0">
                <a:solidFill>
                  <a:schemeClr val="tx1">
                    <a:lumMod val="75000"/>
                  </a:schemeClr>
                </a:solidFill>
              </a:rPr>
              <a:t>.</a:t>
            </a:r>
            <a:endParaRPr lang="en-US" sz="1600" dirty="0">
              <a:solidFill>
                <a:schemeClr val="tx1">
                  <a:lumMod val="75000"/>
                </a:schemeClr>
              </a:solidFill>
            </a:endParaRPr>
          </a:p>
        </p:txBody>
      </p:sp>
      <p:pic>
        <p:nvPicPr>
          <p:cNvPr id="2" name="Picture 1"/>
          <p:cNvPicPr>
            <a:picLocks noChangeAspect="1"/>
          </p:cNvPicPr>
          <p:nvPr/>
        </p:nvPicPr>
        <p:blipFill>
          <a:blip r:embed="rId3"/>
          <a:stretch>
            <a:fillRect/>
          </a:stretch>
        </p:blipFill>
        <p:spPr>
          <a:xfrm>
            <a:off x="7533080" y="280914"/>
            <a:ext cx="1388548" cy="4328585"/>
          </a:xfrm>
          <a:prstGeom prst="rect">
            <a:avLst/>
          </a:prstGeom>
        </p:spPr>
      </p:pic>
    </p:spTree>
    <p:extLst>
      <p:ext uri="{BB962C8B-B14F-4D97-AF65-F5344CB8AC3E}">
        <p14:creationId xmlns:p14="http://schemas.microsoft.com/office/powerpoint/2010/main" val="4186171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sp>
        <p:nvSpPr>
          <p:cNvPr id="1796" name="Google Shape;1796;p64"/>
          <p:cNvSpPr txBox="1">
            <a:spLocks noGrp="1"/>
          </p:cNvSpPr>
          <p:nvPr>
            <p:ph type="title"/>
          </p:nvPr>
        </p:nvSpPr>
        <p:spPr>
          <a:xfrm>
            <a:off x="665205" y="280914"/>
            <a:ext cx="7704000" cy="320400"/>
          </a:xfrm>
          <a:prstGeom prst="rect">
            <a:avLst/>
          </a:prstGeom>
          <a:noFill/>
          <a:ln>
            <a:noFill/>
          </a:ln>
        </p:spPr>
        <p:txBody>
          <a:bodyPr spcFirstLastPara="1" wrap="square" lIns="91425" tIns="91425" rIns="91425" bIns="91425" anchor="ctr" anchorCtr="0">
            <a:noAutofit/>
          </a:bodyPr>
          <a:lstStyle/>
          <a:p>
            <a:pPr lvl="0"/>
            <a:r>
              <a:rPr lang="fr-FR" b="1" dirty="0" smtClean="0"/>
              <a:t>PDSA Cycle </a:t>
            </a:r>
            <a:r>
              <a:rPr lang="fr-FR" b="1" dirty="0"/>
              <a:t>in </a:t>
            </a:r>
            <a:r>
              <a:rPr lang="fr-FR" b="1" dirty="0" smtClean="0"/>
              <a:t>HAI Surveillance</a:t>
            </a:r>
            <a:endParaRPr b="1" dirty="0"/>
          </a:p>
        </p:txBody>
      </p:sp>
      <p:sp>
        <p:nvSpPr>
          <p:cNvPr id="1797" name="Google Shape;1797;p64"/>
          <p:cNvSpPr txBox="1">
            <a:spLocks noGrp="1"/>
          </p:cNvSpPr>
          <p:nvPr>
            <p:ph type="body" idx="1"/>
          </p:nvPr>
        </p:nvSpPr>
        <p:spPr>
          <a:xfrm>
            <a:off x="237424" y="1562100"/>
            <a:ext cx="6117656" cy="2651760"/>
          </a:xfrm>
          <a:prstGeom prst="rect">
            <a:avLst/>
          </a:prstGeom>
          <a:noFill/>
          <a:ln>
            <a:noFill/>
          </a:ln>
        </p:spPr>
        <p:txBody>
          <a:bodyPr spcFirstLastPara="1" wrap="square" lIns="91425" tIns="91425" rIns="91425" bIns="91425" anchor="b" anchorCtr="0">
            <a:noAutofit/>
          </a:bodyPr>
          <a:lstStyle/>
          <a:p>
            <a:pPr marL="152400" lvl="0" indent="0">
              <a:lnSpc>
                <a:spcPct val="100000"/>
              </a:lnSpc>
              <a:buSzPts val="1200"/>
              <a:buNone/>
            </a:pPr>
            <a:r>
              <a:rPr lang="en-US" sz="1800" b="1" dirty="0" smtClean="0"/>
              <a:t>4. Act</a:t>
            </a:r>
          </a:p>
          <a:p>
            <a:pPr marL="152400" lvl="0" indent="0">
              <a:lnSpc>
                <a:spcPct val="100000"/>
              </a:lnSpc>
              <a:buSzPts val="1200"/>
              <a:buNone/>
            </a:pPr>
            <a:endParaRPr lang="en-US" sz="1600" dirty="0"/>
          </a:p>
          <a:p>
            <a:pPr lvl="0" indent="-304800">
              <a:lnSpc>
                <a:spcPct val="100000"/>
              </a:lnSpc>
              <a:buSzPts val="1200"/>
            </a:pPr>
            <a:r>
              <a:rPr lang="en-US" sz="1600" dirty="0" smtClean="0">
                <a:solidFill>
                  <a:schemeClr val="tx1">
                    <a:lumMod val="75000"/>
                  </a:schemeClr>
                </a:solidFill>
              </a:rPr>
              <a:t>Standardize </a:t>
            </a:r>
            <a:r>
              <a:rPr lang="en-US" sz="1600" dirty="0">
                <a:solidFill>
                  <a:schemeClr val="tx1">
                    <a:lumMod val="75000"/>
                  </a:schemeClr>
                </a:solidFill>
              </a:rPr>
              <a:t>Successes: </a:t>
            </a:r>
          </a:p>
          <a:p>
            <a:pPr marL="631825" lvl="0" indent="-228600">
              <a:lnSpc>
                <a:spcPct val="100000"/>
              </a:lnSpc>
              <a:buSzPts val="1200"/>
              <a:buFont typeface="Wingdings" panose="05000000000000000000" pitchFamily="2" charset="2"/>
              <a:buChar char="q"/>
            </a:pPr>
            <a:r>
              <a:rPr lang="en-US" sz="1600" dirty="0">
                <a:solidFill>
                  <a:schemeClr val="tx1">
                    <a:lumMod val="75000"/>
                  </a:schemeClr>
                </a:solidFill>
              </a:rPr>
              <a:t>If the intervention is effective, integrate it into routine practice across the hospital.</a:t>
            </a:r>
          </a:p>
          <a:p>
            <a:pPr lvl="0" indent="-304800">
              <a:lnSpc>
                <a:spcPct val="100000"/>
              </a:lnSpc>
              <a:buSzPts val="1200"/>
            </a:pPr>
            <a:r>
              <a:rPr lang="en-US" sz="1600" dirty="0">
                <a:solidFill>
                  <a:schemeClr val="tx1">
                    <a:lumMod val="75000"/>
                  </a:schemeClr>
                </a:solidFill>
              </a:rPr>
              <a:t>Modify and Retry: </a:t>
            </a:r>
          </a:p>
          <a:p>
            <a:pPr marL="631825" lvl="0" indent="-228600">
              <a:lnSpc>
                <a:spcPct val="100000"/>
              </a:lnSpc>
              <a:buSzPts val="1200"/>
              <a:buFont typeface="Wingdings" panose="05000000000000000000" pitchFamily="2" charset="2"/>
              <a:buChar char="q"/>
            </a:pPr>
            <a:r>
              <a:rPr lang="en-US" sz="1600" dirty="0">
                <a:solidFill>
                  <a:schemeClr val="tx1">
                    <a:lumMod val="75000"/>
                  </a:schemeClr>
                </a:solidFill>
              </a:rPr>
              <a:t>If results are unsatisfactory, adjust strategies (e.g., increase monitoring, provide additional staff training) and repeat the cycle.</a:t>
            </a:r>
          </a:p>
          <a:p>
            <a:pPr lvl="0" indent="-304800">
              <a:lnSpc>
                <a:spcPct val="100000"/>
              </a:lnSpc>
              <a:buSzPts val="1200"/>
            </a:pPr>
            <a:r>
              <a:rPr lang="en-US" sz="1600" dirty="0">
                <a:solidFill>
                  <a:schemeClr val="tx1">
                    <a:lumMod val="75000"/>
                  </a:schemeClr>
                </a:solidFill>
              </a:rPr>
              <a:t>Expand and Sustain Improvements: </a:t>
            </a:r>
          </a:p>
          <a:p>
            <a:pPr marL="631825" lvl="0" indent="-228600">
              <a:lnSpc>
                <a:spcPct val="100000"/>
              </a:lnSpc>
              <a:buSzPts val="1200"/>
              <a:buFont typeface="Wingdings" panose="05000000000000000000" pitchFamily="2" charset="2"/>
              <a:buChar char="q"/>
            </a:pPr>
            <a:r>
              <a:rPr lang="en-US" sz="1600" dirty="0">
                <a:solidFill>
                  <a:schemeClr val="tx1">
                    <a:lumMod val="75000"/>
                  </a:schemeClr>
                </a:solidFill>
              </a:rPr>
              <a:t>Scale up successful interventions hospital-wide and continue monitoring to ensure long-term success.</a:t>
            </a:r>
          </a:p>
          <a:p>
            <a:pPr lvl="0" indent="-304800">
              <a:lnSpc>
                <a:spcPct val="100000"/>
              </a:lnSpc>
              <a:buSzPts val="1200"/>
            </a:pPr>
            <a:endParaRPr lang="en-US" sz="1600" dirty="0">
              <a:solidFill>
                <a:schemeClr val="tx1">
                  <a:lumMod val="75000"/>
                </a:schemeClr>
              </a:solidFill>
            </a:endParaRPr>
          </a:p>
        </p:txBody>
      </p:sp>
      <p:pic>
        <p:nvPicPr>
          <p:cNvPr id="4" name="Picture 3"/>
          <p:cNvPicPr>
            <a:picLocks noChangeAspect="1"/>
          </p:cNvPicPr>
          <p:nvPr/>
        </p:nvPicPr>
        <p:blipFill>
          <a:blip r:embed="rId3"/>
          <a:stretch>
            <a:fillRect/>
          </a:stretch>
        </p:blipFill>
        <p:spPr>
          <a:xfrm>
            <a:off x="6736080" y="601314"/>
            <a:ext cx="2407920" cy="3969556"/>
          </a:xfrm>
          <a:prstGeom prst="rect">
            <a:avLst/>
          </a:prstGeom>
        </p:spPr>
      </p:pic>
    </p:spTree>
    <p:extLst>
      <p:ext uri="{BB962C8B-B14F-4D97-AF65-F5344CB8AC3E}">
        <p14:creationId xmlns:p14="http://schemas.microsoft.com/office/powerpoint/2010/main" val="1962955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2"/>
        <p:cNvGrpSpPr/>
        <p:nvPr/>
      </p:nvGrpSpPr>
      <p:grpSpPr>
        <a:xfrm>
          <a:off x="0" y="0"/>
          <a:ext cx="0" cy="0"/>
          <a:chOff x="0" y="0"/>
          <a:chExt cx="0" cy="0"/>
        </a:xfrm>
      </p:grpSpPr>
      <p:sp>
        <p:nvSpPr>
          <p:cNvPr id="1523" name="Google Shape;1523;p57"/>
          <p:cNvSpPr txBox="1">
            <a:spLocks noGrp="1"/>
          </p:cNvSpPr>
          <p:nvPr>
            <p:ph type="ctrTitle"/>
          </p:nvPr>
        </p:nvSpPr>
        <p:spPr>
          <a:xfrm>
            <a:off x="293280" y="297180"/>
            <a:ext cx="5101680" cy="4433160"/>
          </a:xfrm>
          <a:prstGeom prst="rect">
            <a:avLst/>
          </a:prstGeom>
          <a:noFill/>
          <a:ln>
            <a:noFill/>
          </a:ln>
        </p:spPr>
        <p:txBody>
          <a:bodyPr spcFirstLastPara="1" wrap="square" lIns="91425" tIns="91425" rIns="91425" bIns="91425" anchor="ctr" anchorCtr="0">
            <a:noAutofit/>
          </a:bodyPr>
          <a:lstStyle/>
          <a:p>
            <a:pPr lvl="0"/>
            <a:r>
              <a:rPr lang="en-US" sz="3200" b="1" dirty="0"/>
              <a:t>"Vigilant surveillance saves lives—stay observant, stay proactive, and protect our patients. Every moment of attention, every action taken, and every risk mitigated brings us closer to a safer future. Together, through unwavering dedication and diligence, we can make a lasting impact. Stay committed, stay vigilant, and continue being the safeguard our patients depend on</a:t>
            </a:r>
            <a:r>
              <a:rPr lang="en-US" sz="3200" b="1" dirty="0" smtClean="0"/>
              <a:t>."</a:t>
            </a:r>
            <a:endParaRPr sz="32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grpSp>
        <p:nvGrpSpPr>
          <p:cNvPr id="1780" name="Google Shape;1780;p63"/>
          <p:cNvGrpSpPr/>
          <p:nvPr/>
        </p:nvGrpSpPr>
        <p:grpSpPr>
          <a:xfrm>
            <a:off x="2772125" y="289957"/>
            <a:ext cx="3893583" cy="4990860"/>
            <a:chOff x="2772125" y="289957"/>
            <a:chExt cx="3893583" cy="4990860"/>
          </a:xfrm>
        </p:grpSpPr>
        <p:grpSp>
          <p:nvGrpSpPr>
            <p:cNvPr id="1781" name="Google Shape;1781;p63"/>
            <p:cNvGrpSpPr/>
            <p:nvPr/>
          </p:nvGrpSpPr>
          <p:grpSpPr>
            <a:xfrm>
              <a:off x="2772125" y="289957"/>
              <a:ext cx="3489773" cy="4321192"/>
              <a:chOff x="2772125" y="289957"/>
              <a:chExt cx="3489773" cy="4321192"/>
            </a:xfrm>
          </p:grpSpPr>
          <p:grpSp>
            <p:nvGrpSpPr>
              <p:cNvPr id="1782" name="Google Shape;1782;p63"/>
              <p:cNvGrpSpPr/>
              <p:nvPr/>
            </p:nvGrpSpPr>
            <p:grpSpPr>
              <a:xfrm>
                <a:off x="2772125" y="664600"/>
                <a:ext cx="3489773" cy="3946549"/>
                <a:chOff x="2772125" y="664600"/>
                <a:chExt cx="3489773" cy="3946549"/>
              </a:xfrm>
            </p:grpSpPr>
            <p:sp>
              <p:nvSpPr>
                <p:cNvPr id="1783" name="Google Shape;1783;p63"/>
                <p:cNvSpPr/>
                <p:nvPr/>
              </p:nvSpPr>
              <p:spPr>
                <a:xfrm>
                  <a:off x="2772125" y="664600"/>
                  <a:ext cx="3489773" cy="3946549"/>
                </a:xfrm>
                <a:custGeom>
                  <a:avLst/>
                  <a:gdLst/>
                  <a:ahLst/>
                  <a:cxnLst/>
                  <a:rect l="l" t="t" r="r" b="b"/>
                  <a:pathLst>
                    <a:path w="140816" h="180827" extrusionOk="0">
                      <a:moveTo>
                        <a:pt x="1790" y="0"/>
                      </a:moveTo>
                      <a:cubicBezTo>
                        <a:pt x="778" y="0"/>
                        <a:pt x="0" y="856"/>
                        <a:pt x="0" y="1868"/>
                      </a:cubicBezTo>
                      <a:lnTo>
                        <a:pt x="0" y="179036"/>
                      </a:lnTo>
                      <a:cubicBezTo>
                        <a:pt x="0" y="180048"/>
                        <a:pt x="778" y="180826"/>
                        <a:pt x="1790" y="180826"/>
                      </a:cubicBezTo>
                      <a:lnTo>
                        <a:pt x="139025" y="180826"/>
                      </a:lnTo>
                      <a:cubicBezTo>
                        <a:pt x="140037" y="180826"/>
                        <a:pt x="140816" y="180048"/>
                        <a:pt x="140816" y="179036"/>
                      </a:cubicBezTo>
                      <a:lnTo>
                        <a:pt x="140816" y="1868"/>
                      </a:lnTo>
                      <a:cubicBezTo>
                        <a:pt x="140816" y="856"/>
                        <a:pt x="140037" y="0"/>
                        <a:pt x="139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4" name="Google Shape;1784;p63"/>
                <p:cNvSpPr/>
                <p:nvPr/>
              </p:nvSpPr>
              <p:spPr>
                <a:xfrm>
                  <a:off x="3042180" y="914319"/>
                  <a:ext cx="2949638" cy="3448787"/>
                </a:xfrm>
                <a:custGeom>
                  <a:avLst/>
                  <a:gdLst/>
                  <a:ahLst/>
                  <a:cxnLst/>
                  <a:rect l="l" t="t" r="r" b="b"/>
                  <a:pathLst>
                    <a:path w="119021" h="158020" extrusionOk="0">
                      <a:moveTo>
                        <a:pt x="1" y="1"/>
                      </a:moveTo>
                      <a:lnTo>
                        <a:pt x="1" y="158020"/>
                      </a:lnTo>
                      <a:lnTo>
                        <a:pt x="119021" y="158020"/>
                      </a:lnTo>
                      <a:lnTo>
                        <a:pt x="11902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5" name="Google Shape;1785;p63"/>
              <p:cNvSpPr/>
              <p:nvPr/>
            </p:nvSpPr>
            <p:spPr>
              <a:xfrm>
                <a:off x="3746327" y="289957"/>
                <a:ext cx="1541372" cy="488067"/>
              </a:xfrm>
              <a:custGeom>
                <a:avLst/>
                <a:gdLst/>
                <a:ahLst/>
                <a:cxnLst/>
                <a:rect l="l" t="t" r="r" b="b"/>
                <a:pathLst>
                  <a:path w="62196" h="19694" extrusionOk="0">
                    <a:moveTo>
                      <a:pt x="31115" y="3929"/>
                    </a:moveTo>
                    <a:cubicBezTo>
                      <a:pt x="33197" y="3929"/>
                      <a:pt x="35185" y="5547"/>
                      <a:pt x="35185" y="8018"/>
                    </a:cubicBezTo>
                    <a:cubicBezTo>
                      <a:pt x="35185" y="10275"/>
                      <a:pt x="33394" y="12143"/>
                      <a:pt x="31137" y="12143"/>
                    </a:cubicBezTo>
                    <a:cubicBezTo>
                      <a:pt x="27478" y="12143"/>
                      <a:pt x="25610" y="7706"/>
                      <a:pt x="28257" y="5138"/>
                    </a:cubicBezTo>
                    <a:cubicBezTo>
                      <a:pt x="29091" y="4303"/>
                      <a:pt x="30114" y="3929"/>
                      <a:pt x="31115" y="3929"/>
                    </a:cubicBezTo>
                    <a:close/>
                    <a:moveTo>
                      <a:pt x="31137" y="0"/>
                    </a:moveTo>
                    <a:cubicBezTo>
                      <a:pt x="26544" y="0"/>
                      <a:pt x="22808" y="3736"/>
                      <a:pt x="22808" y="8329"/>
                    </a:cubicBezTo>
                    <a:cubicBezTo>
                      <a:pt x="22808" y="8796"/>
                      <a:pt x="22808" y="9185"/>
                      <a:pt x="22886" y="9652"/>
                    </a:cubicBezTo>
                    <a:lnTo>
                      <a:pt x="1557" y="9652"/>
                    </a:lnTo>
                    <a:cubicBezTo>
                      <a:pt x="701" y="9652"/>
                      <a:pt x="0" y="10353"/>
                      <a:pt x="0" y="11209"/>
                    </a:cubicBezTo>
                    <a:lnTo>
                      <a:pt x="0" y="18059"/>
                    </a:lnTo>
                    <a:cubicBezTo>
                      <a:pt x="0" y="18916"/>
                      <a:pt x="701" y="19616"/>
                      <a:pt x="1557" y="19694"/>
                    </a:cubicBezTo>
                    <a:lnTo>
                      <a:pt x="60639" y="19694"/>
                    </a:lnTo>
                    <a:cubicBezTo>
                      <a:pt x="61495" y="19616"/>
                      <a:pt x="62196" y="18916"/>
                      <a:pt x="62196" y="18059"/>
                    </a:cubicBezTo>
                    <a:lnTo>
                      <a:pt x="62196" y="11209"/>
                    </a:lnTo>
                    <a:cubicBezTo>
                      <a:pt x="62196" y="10353"/>
                      <a:pt x="61495" y="9652"/>
                      <a:pt x="60639" y="9652"/>
                    </a:cubicBezTo>
                    <a:lnTo>
                      <a:pt x="39310" y="9652"/>
                    </a:lnTo>
                    <a:cubicBezTo>
                      <a:pt x="39388" y="9185"/>
                      <a:pt x="39388" y="8796"/>
                      <a:pt x="39466" y="8329"/>
                    </a:cubicBezTo>
                    <a:cubicBezTo>
                      <a:pt x="39466" y="3736"/>
                      <a:pt x="35729" y="0"/>
                      <a:pt x="311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6" name="Google Shape;1786;p63"/>
            <p:cNvGrpSpPr/>
            <p:nvPr/>
          </p:nvGrpSpPr>
          <p:grpSpPr>
            <a:xfrm>
              <a:off x="4612306" y="3076644"/>
              <a:ext cx="2053402" cy="2204172"/>
              <a:chOff x="4612306" y="3076644"/>
              <a:chExt cx="2053402" cy="2204172"/>
            </a:xfrm>
          </p:grpSpPr>
          <p:sp>
            <p:nvSpPr>
              <p:cNvPr id="1787" name="Google Shape;1787;p63"/>
              <p:cNvSpPr/>
              <p:nvPr/>
            </p:nvSpPr>
            <p:spPr>
              <a:xfrm rot="1751529">
                <a:off x="5034588" y="3186841"/>
                <a:ext cx="968457" cy="1983779"/>
              </a:xfrm>
              <a:custGeom>
                <a:avLst/>
                <a:gdLst/>
                <a:ahLst/>
                <a:cxnLst/>
                <a:rect l="l" t="t" r="r" b="b"/>
                <a:pathLst>
                  <a:path w="39078" h="80047" extrusionOk="0">
                    <a:moveTo>
                      <a:pt x="33799" y="1"/>
                    </a:moveTo>
                    <a:cubicBezTo>
                      <a:pt x="33120" y="1"/>
                      <a:pt x="32467" y="383"/>
                      <a:pt x="32227" y="1041"/>
                    </a:cubicBezTo>
                    <a:lnTo>
                      <a:pt x="312" y="76314"/>
                    </a:lnTo>
                    <a:cubicBezTo>
                      <a:pt x="1" y="77093"/>
                      <a:pt x="390" y="78105"/>
                      <a:pt x="1246" y="78494"/>
                    </a:cubicBezTo>
                    <a:lnTo>
                      <a:pt x="4671" y="79895"/>
                    </a:lnTo>
                    <a:cubicBezTo>
                      <a:pt x="4897" y="79998"/>
                      <a:pt x="5129" y="80046"/>
                      <a:pt x="5354" y="80046"/>
                    </a:cubicBezTo>
                    <a:cubicBezTo>
                      <a:pt x="5983" y="80046"/>
                      <a:pt x="6564" y="79669"/>
                      <a:pt x="6851" y="79039"/>
                    </a:cubicBezTo>
                    <a:lnTo>
                      <a:pt x="38688" y="3766"/>
                    </a:lnTo>
                    <a:cubicBezTo>
                      <a:pt x="39077" y="2910"/>
                      <a:pt x="38688" y="1976"/>
                      <a:pt x="37832" y="1586"/>
                    </a:cubicBezTo>
                    <a:lnTo>
                      <a:pt x="34407" y="107"/>
                    </a:lnTo>
                    <a:cubicBezTo>
                      <a:pt x="34209" y="35"/>
                      <a:pt x="34003" y="1"/>
                      <a:pt x="337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8" name="Google Shape;1788;p63"/>
              <p:cNvSpPr/>
              <p:nvPr/>
            </p:nvSpPr>
            <p:spPr>
              <a:xfrm rot="1751529">
                <a:off x="6020815" y="3222050"/>
                <a:ext cx="490028" cy="762637"/>
              </a:xfrm>
              <a:custGeom>
                <a:avLst/>
                <a:gdLst/>
                <a:ahLst/>
                <a:cxnLst/>
                <a:rect l="l" t="t" r="r" b="b"/>
                <a:pathLst>
                  <a:path w="19773" h="30773" extrusionOk="0">
                    <a:moveTo>
                      <a:pt x="12539" y="1"/>
                    </a:moveTo>
                    <a:cubicBezTo>
                      <a:pt x="11892" y="1"/>
                      <a:pt x="11284" y="378"/>
                      <a:pt x="11054" y="1008"/>
                    </a:cubicBezTo>
                    <a:lnTo>
                      <a:pt x="390" y="26229"/>
                    </a:lnTo>
                    <a:cubicBezTo>
                      <a:pt x="1" y="27085"/>
                      <a:pt x="390" y="28019"/>
                      <a:pt x="1246" y="28408"/>
                    </a:cubicBezTo>
                    <a:lnTo>
                      <a:pt x="6617" y="30666"/>
                    </a:lnTo>
                    <a:cubicBezTo>
                      <a:pt x="6797" y="30738"/>
                      <a:pt x="6990" y="30772"/>
                      <a:pt x="7183" y="30772"/>
                    </a:cubicBezTo>
                    <a:cubicBezTo>
                      <a:pt x="7826" y="30772"/>
                      <a:pt x="8480" y="30390"/>
                      <a:pt x="8719" y="29732"/>
                    </a:cubicBezTo>
                    <a:lnTo>
                      <a:pt x="19383" y="4589"/>
                    </a:lnTo>
                    <a:cubicBezTo>
                      <a:pt x="19773" y="3732"/>
                      <a:pt x="19383" y="2721"/>
                      <a:pt x="18527" y="2409"/>
                    </a:cubicBezTo>
                    <a:lnTo>
                      <a:pt x="13234" y="152"/>
                    </a:lnTo>
                    <a:cubicBezTo>
                      <a:pt x="13008" y="49"/>
                      <a:pt x="12771" y="1"/>
                      <a:pt x="125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89" name="Google Shape;1789;p63"/>
            <p:cNvSpPr/>
            <p:nvPr/>
          </p:nvSpPr>
          <p:spPr>
            <a:xfrm>
              <a:off x="5050407" y="1130631"/>
              <a:ext cx="478426" cy="478426"/>
            </a:xfrm>
            <a:custGeom>
              <a:avLst/>
              <a:gdLst/>
              <a:ahLst/>
              <a:cxnLst/>
              <a:rect l="l" t="t" r="r" b="b"/>
              <a:pathLst>
                <a:path w="19305" h="19305" extrusionOk="0">
                  <a:moveTo>
                    <a:pt x="7551" y="0"/>
                  </a:moveTo>
                  <a:cubicBezTo>
                    <a:pt x="7084" y="0"/>
                    <a:pt x="6694" y="311"/>
                    <a:pt x="6694" y="778"/>
                  </a:cubicBezTo>
                  <a:lnTo>
                    <a:pt x="6694" y="6694"/>
                  </a:lnTo>
                  <a:lnTo>
                    <a:pt x="778" y="6694"/>
                  </a:lnTo>
                  <a:cubicBezTo>
                    <a:pt x="389" y="6694"/>
                    <a:pt x="0" y="7084"/>
                    <a:pt x="0" y="7551"/>
                  </a:cubicBezTo>
                  <a:lnTo>
                    <a:pt x="0" y="11754"/>
                  </a:lnTo>
                  <a:cubicBezTo>
                    <a:pt x="0" y="12221"/>
                    <a:pt x="389" y="12533"/>
                    <a:pt x="778" y="12533"/>
                  </a:cubicBezTo>
                  <a:lnTo>
                    <a:pt x="6694" y="12533"/>
                  </a:lnTo>
                  <a:lnTo>
                    <a:pt x="6694" y="18449"/>
                  </a:lnTo>
                  <a:cubicBezTo>
                    <a:pt x="6694" y="18916"/>
                    <a:pt x="7084" y="19305"/>
                    <a:pt x="7551" y="19305"/>
                  </a:cubicBezTo>
                  <a:lnTo>
                    <a:pt x="11754" y="19305"/>
                  </a:lnTo>
                  <a:cubicBezTo>
                    <a:pt x="12221" y="19305"/>
                    <a:pt x="12533" y="18916"/>
                    <a:pt x="12533" y="18449"/>
                  </a:cubicBezTo>
                  <a:lnTo>
                    <a:pt x="12533" y="12533"/>
                  </a:lnTo>
                  <a:lnTo>
                    <a:pt x="18449" y="12533"/>
                  </a:lnTo>
                  <a:cubicBezTo>
                    <a:pt x="18916" y="12533"/>
                    <a:pt x="19305" y="12221"/>
                    <a:pt x="19305" y="11754"/>
                  </a:cubicBezTo>
                  <a:lnTo>
                    <a:pt x="19305" y="7551"/>
                  </a:lnTo>
                  <a:cubicBezTo>
                    <a:pt x="19305" y="7084"/>
                    <a:pt x="18916" y="6694"/>
                    <a:pt x="18449" y="6694"/>
                  </a:cubicBezTo>
                  <a:lnTo>
                    <a:pt x="12610" y="6694"/>
                  </a:lnTo>
                  <a:lnTo>
                    <a:pt x="12610" y="778"/>
                  </a:lnTo>
                  <a:cubicBezTo>
                    <a:pt x="12533" y="389"/>
                    <a:pt x="12221" y="0"/>
                    <a:pt x="117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0" name="Google Shape;1790;p63"/>
          <p:cNvSpPr txBox="1">
            <a:spLocks noGrp="1"/>
          </p:cNvSpPr>
          <p:nvPr>
            <p:ph type="title"/>
          </p:nvPr>
        </p:nvSpPr>
        <p:spPr>
          <a:xfrm>
            <a:off x="3042180" y="2745528"/>
            <a:ext cx="2949637" cy="810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500"/>
              <a:buNone/>
            </a:pPr>
            <a:r>
              <a:rPr lang="en" sz="5400" dirty="0" smtClean="0"/>
              <a:t>Thank </a:t>
            </a:r>
            <a:r>
              <a:rPr lang="en" sz="5400" dirty="0" smtClean="0"/>
              <a:t>you</a:t>
            </a:r>
            <a:br>
              <a:rPr lang="en" sz="5400" dirty="0" smtClean="0"/>
            </a:br>
            <a:r>
              <a:rPr lang="en" sz="2800" dirty="0" smtClean="0"/>
              <a:t>Renè Schoombie</a:t>
            </a:r>
            <a:br>
              <a:rPr lang="en" sz="2800" dirty="0" smtClean="0"/>
            </a:br>
            <a:r>
              <a:rPr lang="en" sz="2000" dirty="0" smtClean="0"/>
              <a:t>0844979332</a:t>
            </a:r>
            <a:br>
              <a:rPr lang="en" sz="2000" dirty="0" smtClean="0"/>
            </a:br>
            <a:r>
              <a:rPr lang="en" sz="2000" dirty="0" smtClean="0"/>
              <a:t>rene.debeer@lifehealthcare.co.za</a:t>
            </a:r>
            <a:endParaRPr sz="4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56"/>
          <p:cNvSpPr txBox="1">
            <a:spLocks noGrp="1"/>
          </p:cNvSpPr>
          <p:nvPr>
            <p:ph type="title"/>
          </p:nvPr>
        </p:nvSpPr>
        <p:spPr>
          <a:xfrm>
            <a:off x="5443200" y="1767600"/>
            <a:ext cx="2980800" cy="178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endParaRPr dirty="0"/>
          </a:p>
        </p:txBody>
      </p:sp>
      <p:pic>
        <p:nvPicPr>
          <p:cNvPr id="1518" name="Google Shape;1518;p56"/>
          <p:cNvPicPr preferRelativeResize="0"/>
          <p:nvPr/>
        </p:nvPicPr>
        <p:blipFill rotWithShape="1">
          <a:blip r:embed="rId3">
            <a:alphaModFix/>
          </a:blip>
          <a:srcRect/>
          <a:stretch/>
        </p:blipFill>
        <p:spPr>
          <a:xfrm>
            <a:off x="968150" y="622725"/>
            <a:ext cx="4009200" cy="3978000"/>
          </a:xfrm>
          <a:prstGeom prst="ellipse">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2"/>
          <p:cNvSpPr txBox="1">
            <a:spLocks noGrp="1"/>
          </p:cNvSpPr>
          <p:nvPr>
            <p:ph type="title"/>
          </p:nvPr>
        </p:nvSpPr>
        <p:spPr>
          <a:xfrm>
            <a:off x="681985" y="221583"/>
            <a:ext cx="7704000" cy="320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500"/>
              <a:buNone/>
            </a:pPr>
            <a:r>
              <a:rPr lang="en" dirty="0" smtClean="0"/>
              <a:t>Infection Prevention and Control</a:t>
            </a:r>
            <a:endParaRPr dirty="0"/>
          </a:p>
        </p:txBody>
      </p:sp>
      <p:sp>
        <p:nvSpPr>
          <p:cNvPr id="654" name="Google Shape;654;p42"/>
          <p:cNvSpPr txBox="1">
            <a:spLocks noGrp="1"/>
          </p:cNvSpPr>
          <p:nvPr>
            <p:ph type="subTitle" idx="1"/>
          </p:nvPr>
        </p:nvSpPr>
        <p:spPr>
          <a:xfrm>
            <a:off x="1538954" y="608442"/>
            <a:ext cx="5373276" cy="2129100"/>
          </a:xfrm>
          <a:prstGeom prst="rect">
            <a:avLst/>
          </a:prstGeom>
          <a:noFill/>
          <a:ln>
            <a:noFill/>
          </a:ln>
        </p:spPr>
        <p:txBody>
          <a:bodyPr spcFirstLastPara="1" wrap="square" lIns="91425" tIns="91425" rIns="91425" bIns="91425" anchor="t" anchorCtr="0">
            <a:noAutofit/>
          </a:bodyPr>
          <a:lstStyle/>
          <a:p>
            <a:pPr marL="27599" lvl="0" indent="0">
              <a:buNone/>
            </a:pPr>
            <a:r>
              <a:rPr lang="en-US" sz="2200" b="1" dirty="0" smtClean="0"/>
              <a:t>The </a:t>
            </a:r>
            <a:r>
              <a:rPr lang="en-US" sz="2200" b="1" dirty="0"/>
              <a:t>role of patient </a:t>
            </a:r>
            <a:r>
              <a:rPr lang="en-US" sz="2200" b="1" dirty="0" smtClean="0"/>
              <a:t>surveillance</a:t>
            </a:r>
            <a:endParaRPr lang="en-US" sz="2200" b="1" dirty="0"/>
          </a:p>
          <a:p>
            <a:pPr marL="179999" lvl="0" indent="-152400"/>
            <a:r>
              <a:rPr lang="en-US" sz="2200" dirty="0"/>
              <a:t>Monitors patterns of infectious diseases and their causes.</a:t>
            </a:r>
          </a:p>
          <a:p>
            <a:pPr marL="179999" lvl="0" indent="-152400"/>
            <a:r>
              <a:rPr lang="en-US" sz="2200" dirty="0"/>
              <a:t>Enables preventative and control measures to be put in place.</a:t>
            </a:r>
          </a:p>
          <a:p>
            <a:pPr marL="179999" lvl="0" indent="-152400"/>
            <a:r>
              <a:rPr lang="en-US" sz="2200" dirty="0"/>
              <a:t>Prevents outbreaks or early detect them to initiate timely action.</a:t>
            </a:r>
          </a:p>
          <a:p>
            <a:pPr marL="179999" lvl="0" indent="-152400"/>
            <a:r>
              <a:rPr lang="en-US" sz="2200" dirty="0"/>
              <a:t>Identifies groups of patients at risk of disease.</a:t>
            </a:r>
          </a:p>
          <a:p>
            <a:pPr marL="179999" lvl="0" indent="-152400"/>
            <a:r>
              <a:rPr lang="en-US" sz="2200" dirty="0"/>
              <a:t>Provides information for planning infection prevention and control and allocate resources.</a:t>
            </a:r>
          </a:p>
          <a:p>
            <a:pPr marL="179999" lvl="0" indent="-152400"/>
            <a:r>
              <a:rPr lang="en-US" sz="2200" dirty="0"/>
              <a:t>Identifies interventions which have been successful and those which have not.</a:t>
            </a:r>
          </a:p>
          <a:p>
            <a:pPr marL="179999" lvl="0" indent="-152400"/>
            <a:r>
              <a:rPr lang="en-US" sz="2200" dirty="0"/>
              <a:t>Identifies HAIs as early as possible.</a:t>
            </a:r>
          </a:p>
          <a:p>
            <a:pPr marL="179999" lvl="0" indent="-152400"/>
            <a:r>
              <a:rPr lang="en-US" sz="2200" dirty="0"/>
              <a:t>Assists in the investigation and  resolution of </a:t>
            </a:r>
            <a:r>
              <a:rPr lang="en-US" sz="2200" dirty="0" smtClean="0"/>
              <a:t>HAI’s</a:t>
            </a:r>
            <a:endParaRPr sz="2200" dirty="0"/>
          </a:p>
        </p:txBody>
      </p:sp>
      <p:sp>
        <p:nvSpPr>
          <p:cNvPr id="655" name="Google Shape;655;p42"/>
          <p:cNvSpPr txBox="1">
            <a:spLocks noGrp="1"/>
          </p:cNvSpPr>
          <p:nvPr>
            <p:ph type="subTitle" idx="2"/>
          </p:nvPr>
        </p:nvSpPr>
        <p:spPr>
          <a:xfrm>
            <a:off x="6827083" y="2280600"/>
            <a:ext cx="2035430" cy="320400"/>
          </a:xfrm>
          <a:prstGeom prst="rect">
            <a:avLst/>
          </a:prstGeom>
          <a:noFill/>
          <a:ln>
            <a:noFill/>
          </a:ln>
        </p:spPr>
        <p:txBody>
          <a:bodyPr spcFirstLastPara="1" wrap="square" lIns="91425" tIns="91425" rIns="91425" bIns="91425" anchor="t" anchorCtr="0">
            <a:noAutofit/>
          </a:bodyPr>
          <a:lstStyle/>
          <a:p>
            <a:pPr marL="342900" lvl="0" algn="r" rtl="0">
              <a:lnSpc>
                <a:spcPct val="100000"/>
              </a:lnSpc>
              <a:spcBef>
                <a:spcPts val="0"/>
              </a:spcBef>
              <a:spcAft>
                <a:spcPts val="0"/>
              </a:spcAft>
              <a:buClr>
                <a:schemeClr val="tx1">
                  <a:lumMod val="50000"/>
                </a:schemeClr>
              </a:buClr>
              <a:buSzPct val="110000"/>
              <a:buFont typeface="Pompiere" panose="020B0604020202020204" charset="0"/>
              <a:buChar char="◄"/>
            </a:pPr>
            <a:r>
              <a:rPr lang="en" sz="2400" b="1" dirty="0" smtClean="0"/>
              <a:t> Patient Surveillance</a:t>
            </a:r>
            <a:endParaRPr sz="2400" b="1" dirty="0"/>
          </a:p>
        </p:txBody>
      </p:sp>
      <p:sp>
        <p:nvSpPr>
          <p:cNvPr id="663" name="Google Shape;663;p42"/>
          <p:cNvSpPr txBox="1">
            <a:spLocks noGrp="1"/>
          </p:cNvSpPr>
          <p:nvPr>
            <p:ph type="subTitle" idx="4"/>
          </p:nvPr>
        </p:nvSpPr>
        <p:spPr>
          <a:xfrm>
            <a:off x="5951220" y="677433"/>
            <a:ext cx="2911293" cy="347728"/>
          </a:xfrm>
          <a:prstGeom prst="rect">
            <a:avLst/>
          </a:prstGeom>
          <a:noFill/>
          <a:ln>
            <a:noFill/>
          </a:ln>
        </p:spPr>
        <p:txBody>
          <a:bodyPr spcFirstLastPara="1" wrap="square" lIns="91425" tIns="91425" rIns="91425" bIns="91425" anchor="t" anchorCtr="0">
            <a:noAutofit/>
          </a:bodyPr>
          <a:lstStyle/>
          <a:p>
            <a:pPr marL="342900" lvl="0" algn="r" rtl="0">
              <a:lnSpc>
                <a:spcPct val="100000"/>
              </a:lnSpc>
              <a:spcBef>
                <a:spcPts val="0"/>
              </a:spcBef>
              <a:spcAft>
                <a:spcPts val="0"/>
              </a:spcAft>
              <a:buClr>
                <a:schemeClr val="tx1">
                  <a:lumMod val="50000"/>
                </a:schemeClr>
              </a:buClr>
              <a:buSzPct val="110000"/>
              <a:buFont typeface="Pompiere" panose="020B0604020202020204" charset="0"/>
              <a:buChar char="◄"/>
            </a:pPr>
            <a:r>
              <a:rPr lang="en" sz="2400" b="1" dirty="0" smtClean="0"/>
              <a:t>Environmental Surveillance</a:t>
            </a:r>
            <a:endParaRPr sz="2400" b="1" dirty="0"/>
          </a:p>
        </p:txBody>
      </p:sp>
      <p:sp>
        <p:nvSpPr>
          <p:cNvPr id="665" name="Google Shape;665;p42"/>
          <p:cNvSpPr txBox="1">
            <a:spLocks noGrp="1"/>
          </p:cNvSpPr>
          <p:nvPr>
            <p:ph type="subTitle" idx="6"/>
          </p:nvPr>
        </p:nvSpPr>
        <p:spPr>
          <a:xfrm>
            <a:off x="6806913" y="3696239"/>
            <a:ext cx="2055600" cy="320400"/>
          </a:xfrm>
          <a:prstGeom prst="rect">
            <a:avLst/>
          </a:prstGeom>
          <a:noFill/>
          <a:ln>
            <a:noFill/>
          </a:ln>
        </p:spPr>
        <p:txBody>
          <a:bodyPr spcFirstLastPara="1" wrap="square" lIns="91425" tIns="91425" rIns="91425" bIns="91425" anchor="t" anchorCtr="0">
            <a:noAutofit/>
          </a:bodyPr>
          <a:lstStyle/>
          <a:p>
            <a:pPr marL="342900" lvl="0" algn="r" rtl="0">
              <a:lnSpc>
                <a:spcPct val="100000"/>
              </a:lnSpc>
              <a:spcBef>
                <a:spcPts val="0"/>
              </a:spcBef>
              <a:spcAft>
                <a:spcPts val="0"/>
              </a:spcAft>
              <a:buClr>
                <a:schemeClr val="tx1">
                  <a:lumMod val="50000"/>
                </a:schemeClr>
              </a:buClr>
              <a:buSzPct val="110000"/>
              <a:buFont typeface="Pompiere" panose="020B0604020202020204" charset="0"/>
              <a:buChar char="◄"/>
            </a:pPr>
            <a:r>
              <a:rPr lang="en" sz="2400" b="1" dirty="0" smtClean="0"/>
              <a:t>Staff Surveillance</a:t>
            </a:r>
            <a:endParaRPr sz="2400" b="1" dirty="0"/>
          </a:p>
        </p:txBody>
      </p:sp>
      <p:grpSp>
        <p:nvGrpSpPr>
          <p:cNvPr id="667" name="Google Shape;667;p42"/>
          <p:cNvGrpSpPr/>
          <p:nvPr/>
        </p:nvGrpSpPr>
        <p:grpSpPr>
          <a:xfrm>
            <a:off x="-29150" y="106688"/>
            <a:ext cx="1671458" cy="3546280"/>
            <a:chOff x="892205" y="1877744"/>
            <a:chExt cx="2153108" cy="4568183"/>
          </a:xfrm>
        </p:grpSpPr>
        <p:sp>
          <p:nvSpPr>
            <p:cNvPr id="668" name="Google Shape;668;p42"/>
            <p:cNvSpPr/>
            <p:nvPr/>
          </p:nvSpPr>
          <p:spPr>
            <a:xfrm flipH="1">
              <a:off x="2341826" y="2563582"/>
              <a:ext cx="628725" cy="689748"/>
            </a:xfrm>
            <a:custGeom>
              <a:avLst/>
              <a:gdLst/>
              <a:ahLst/>
              <a:cxnLst/>
              <a:rect l="l" t="t" r="r" b="b"/>
              <a:pathLst>
                <a:path w="19617" h="21521" extrusionOk="0">
                  <a:moveTo>
                    <a:pt x="16967" y="1"/>
                  </a:moveTo>
                  <a:cubicBezTo>
                    <a:pt x="16642" y="1"/>
                    <a:pt x="16279" y="47"/>
                    <a:pt x="15874" y="147"/>
                  </a:cubicBezTo>
                  <a:cubicBezTo>
                    <a:pt x="14621" y="448"/>
                    <a:pt x="1" y="17925"/>
                    <a:pt x="134" y="19095"/>
                  </a:cubicBezTo>
                  <a:cubicBezTo>
                    <a:pt x="268" y="20214"/>
                    <a:pt x="936" y="20883"/>
                    <a:pt x="1872" y="21234"/>
                  </a:cubicBezTo>
                  <a:cubicBezTo>
                    <a:pt x="2418" y="21432"/>
                    <a:pt x="3053" y="21520"/>
                    <a:pt x="3725" y="21520"/>
                  </a:cubicBezTo>
                  <a:cubicBezTo>
                    <a:pt x="5831" y="21520"/>
                    <a:pt x="8304" y="20652"/>
                    <a:pt x="9558" y="19563"/>
                  </a:cubicBezTo>
                  <a:cubicBezTo>
                    <a:pt x="9575" y="19546"/>
                    <a:pt x="9591" y="19529"/>
                    <a:pt x="9608" y="19513"/>
                  </a:cubicBezTo>
                  <a:cubicBezTo>
                    <a:pt x="10811" y="18427"/>
                    <a:pt x="13367" y="15118"/>
                    <a:pt x="15523" y="12261"/>
                  </a:cubicBezTo>
                  <a:cubicBezTo>
                    <a:pt x="16358" y="11142"/>
                    <a:pt x="17127" y="10106"/>
                    <a:pt x="17728" y="9270"/>
                  </a:cubicBezTo>
                  <a:cubicBezTo>
                    <a:pt x="18965" y="7583"/>
                    <a:pt x="19616" y="5528"/>
                    <a:pt x="19550" y="3439"/>
                  </a:cubicBezTo>
                  <a:cubicBezTo>
                    <a:pt x="19492" y="1677"/>
                    <a:pt x="18919" y="1"/>
                    <a:pt x="16967"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42"/>
            <p:cNvSpPr/>
            <p:nvPr/>
          </p:nvSpPr>
          <p:spPr>
            <a:xfrm flipH="1">
              <a:off x="892205" y="3696614"/>
              <a:ext cx="327231" cy="344377"/>
            </a:xfrm>
            <a:custGeom>
              <a:avLst/>
              <a:gdLst/>
              <a:ahLst/>
              <a:cxnLst/>
              <a:rect l="l" t="t" r="r" b="b"/>
              <a:pathLst>
                <a:path w="10210" h="10745" extrusionOk="0">
                  <a:moveTo>
                    <a:pt x="3225" y="0"/>
                  </a:moveTo>
                  <a:lnTo>
                    <a:pt x="1" y="3292"/>
                  </a:lnTo>
                  <a:lnTo>
                    <a:pt x="3643" y="7319"/>
                  </a:lnTo>
                  <a:lnTo>
                    <a:pt x="3643" y="7302"/>
                  </a:lnTo>
                  <a:cubicBezTo>
                    <a:pt x="4273" y="8678"/>
                    <a:pt x="7222" y="10744"/>
                    <a:pt x="7611" y="10744"/>
                  </a:cubicBezTo>
                  <a:cubicBezTo>
                    <a:pt x="7614" y="10744"/>
                    <a:pt x="7617" y="10744"/>
                    <a:pt x="7620" y="10744"/>
                  </a:cubicBezTo>
                  <a:cubicBezTo>
                    <a:pt x="8255" y="10694"/>
                    <a:pt x="5080" y="8037"/>
                    <a:pt x="5331" y="7903"/>
                  </a:cubicBezTo>
                  <a:cubicBezTo>
                    <a:pt x="5335" y="7901"/>
                    <a:pt x="5341" y="7900"/>
                    <a:pt x="5347" y="7900"/>
                  </a:cubicBezTo>
                  <a:cubicBezTo>
                    <a:pt x="5657" y="7900"/>
                    <a:pt x="7943" y="10518"/>
                    <a:pt x="8498" y="10518"/>
                  </a:cubicBezTo>
                  <a:cubicBezTo>
                    <a:pt x="8537" y="10518"/>
                    <a:pt x="8568" y="10505"/>
                    <a:pt x="8589" y="10477"/>
                  </a:cubicBezTo>
                  <a:cubicBezTo>
                    <a:pt x="8923" y="10025"/>
                    <a:pt x="5982" y="7369"/>
                    <a:pt x="6216" y="7252"/>
                  </a:cubicBezTo>
                  <a:cubicBezTo>
                    <a:pt x="6221" y="7250"/>
                    <a:pt x="6226" y="7249"/>
                    <a:pt x="6233" y="7249"/>
                  </a:cubicBezTo>
                  <a:cubicBezTo>
                    <a:pt x="6533" y="7249"/>
                    <a:pt x="8514" y="9563"/>
                    <a:pt x="8940" y="9825"/>
                  </a:cubicBezTo>
                  <a:cubicBezTo>
                    <a:pt x="9138" y="9952"/>
                    <a:pt x="9324" y="10041"/>
                    <a:pt x="9455" y="10041"/>
                  </a:cubicBezTo>
                  <a:cubicBezTo>
                    <a:pt x="9601" y="10041"/>
                    <a:pt x="9677" y="9931"/>
                    <a:pt x="9625" y="9641"/>
                  </a:cubicBezTo>
                  <a:cubicBezTo>
                    <a:pt x="9541" y="9090"/>
                    <a:pt x="6968" y="6784"/>
                    <a:pt x="7102" y="6567"/>
                  </a:cubicBezTo>
                  <a:cubicBezTo>
                    <a:pt x="7106" y="6559"/>
                    <a:pt x="7114" y="6555"/>
                    <a:pt x="7124" y="6555"/>
                  </a:cubicBezTo>
                  <a:cubicBezTo>
                    <a:pt x="7380" y="6555"/>
                    <a:pt x="9288" y="8932"/>
                    <a:pt x="9853" y="8932"/>
                  </a:cubicBezTo>
                  <a:cubicBezTo>
                    <a:pt x="9920" y="8932"/>
                    <a:pt x="9968" y="8898"/>
                    <a:pt x="9992" y="8822"/>
                  </a:cubicBezTo>
                  <a:cubicBezTo>
                    <a:pt x="10176" y="8254"/>
                    <a:pt x="7002" y="4662"/>
                    <a:pt x="7001" y="4662"/>
                  </a:cubicBezTo>
                  <a:lnTo>
                    <a:pt x="7001" y="4662"/>
                  </a:lnTo>
                  <a:lnTo>
                    <a:pt x="7887" y="5013"/>
                  </a:lnTo>
                  <a:cubicBezTo>
                    <a:pt x="7887" y="5013"/>
                    <a:pt x="9091" y="6202"/>
                    <a:pt x="9634" y="6202"/>
                  </a:cubicBezTo>
                  <a:cubicBezTo>
                    <a:pt x="9674" y="6202"/>
                    <a:pt x="9710" y="6196"/>
                    <a:pt x="9742" y="6182"/>
                  </a:cubicBezTo>
                  <a:cubicBezTo>
                    <a:pt x="10210" y="5982"/>
                    <a:pt x="8956" y="4395"/>
                    <a:pt x="8539" y="4127"/>
                  </a:cubicBezTo>
                  <a:cubicBezTo>
                    <a:pt x="8152" y="3884"/>
                    <a:pt x="7186" y="3234"/>
                    <a:pt x="6065" y="3234"/>
                  </a:cubicBezTo>
                  <a:cubicBezTo>
                    <a:pt x="5879" y="3234"/>
                    <a:pt x="5690" y="3252"/>
                    <a:pt x="5498" y="3292"/>
                  </a:cubicBezTo>
                  <a:lnTo>
                    <a:pt x="3225"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42"/>
            <p:cNvSpPr/>
            <p:nvPr/>
          </p:nvSpPr>
          <p:spPr>
            <a:xfrm flipH="1">
              <a:off x="1029827" y="2559512"/>
              <a:ext cx="866504" cy="1334177"/>
            </a:xfrm>
            <a:custGeom>
              <a:avLst/>
              <a:gdLst/>
              <a:ahLst/>
              <a:cxnLst/>
              <a:rect l="l" t="t" r="r" b="b"/>
              <a:pathLst>
                <a:path w="27036" h="41628" extrusionOk="0">
                  <a:moveTo>
                    <a:pt x="4994" y="0"/>
                  </a:moveTo>
                  <a:cubicBezTo>
                    <a:pt x="4279" y="0"/>
                    <a:pt x="3489" y="454"/>
                    <a:pt x="2507" y="1411"/>
                  </a:cubicBezTo>
                  <a:cubicBezTo>
                    <a:pt x="1" y="3833"/>
                    <a:pt x="4145" y="21177"/>
                    <a:pt x="6751" y="25354"/>
                  </a:cubicBezTo>
                  <a:cubicBezTo>
                    <a:pt x="9341" y="29514"/>
                    <a:pt x="21321" y="41628"/>
                    <a:pt x="21321" y="41628"/>
                  </a:cubicBezTo>
                  <a:lnTo>
                    <a:pt x="27035" y="35780"/>
                  </a:lnTo>
                  <a:lnTo>
                    <a:pt x="15523" y="20124"/>
                  </a:lnTo>
                  <a:cubicBezTo>
                    <a:pt x="15523" y="20124"/>
                    <a:pt x="10678" y="7342"/>
                    <a:pt x="8539" y="3633"/>
                  </a:cubicBezTo>
                  <a:cubicBezTo>
                    <a:pt x="7196" y="1293"/>
                    <a:pt x="6202" y="0"/>
                    <a:pt x="4994"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42"/>
            <p:cNvSpPr/>
            <p:nvPr/>
          </p:nvSpPr>
          <p:spPr>
            <a:xfrm>
              <a:off x="2335726" y="6166387"/>
              <a:ext cx="709587" cy="279540"/>
            </a:xfrm>
            <a:custGeom>
              <a:avLst/>
              <a:gdLst/>
              <a:ahLst/>
              <a:cxnLst/>
              <a:rect l="l" t="t" r="r" b="b"/>
              <a:pathLst>
                <a:path w="22140" h="8722" extrusionOk="0">
                  <a:moveTo>
                    <a:pt x="8338" y="0"/>
                  </a:moveTo>
                  <a:lnTo>
                    <a:pt x="0" y="635"/>
                  </a:lnTo>
                  <a:lnTo>
                    <a:pt x="619" y="4795"/>
                  </a:lnTo>
                  <a:lnTo>
                    <a:pt x="1203" y="8722"/>
                  </a:lnTo>
                  <a:lnTo>
                    <a:pt x="22139" y="8722"/>
                  </a:lnTo>
                  <a:cubicBezTo>
                    <a:pt x="20986" y="7001"/>
                    <a:pt x="19199" y="5798"/>
                    <a:pt x="17160" y="5380"/>
                  </a:cubicBezTo>
                  <a:cubicBezTo>
                    <a:pt x="15656" y="5079"/>
                    <a:pt x="14186" y="4628"/>
                    <a:pt x="12766" y="4027"/>
                  </a:cubicBezTo>
                  <a:cubicBezTo>
                    <a:pt x="8488" y="2189"/>
                    <a:pt x="8338" y="0"/>
                    <a:pt x="8338"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42"/>
            <p:cNvSpPr/>
            <p:nvPr/>
          </p:nvSpPr>
          <p:spPr>
            <a:xfrm>
              <a:off x="2355532" y="6295420"/>
              <a:ext cx="689780" cy="150507"/>
            </a:xfrm>
            <a:custGeom>
              <a:avLst/>
              <a:gdLst/>
              <a:ahLst/>
              <a:cxnLst/>
              <a:rect l="l" t="t" r="r" b="b"/>
              <a:pathLst>
                <a:path w="21522" h="4696" extrusionOk="0">
                  <a:moveTo>
                    <a:pt x="12148" y="1"/>
                  </a:moveTo>
                  <a:cubicBezTo>
                    <a:pt x="11329" y="903"/>
                    <a:pt x="10494" y="2006"/>
                    <a:pt x="10093" y="3092"/>
                  </a:cubicBezTo>
                  <a:cubicBezTo>
                    <a:pt x="5063" y="2657"/>
                    <a:pt x="1989" y="1337"/>
                    <a:pt x="1" y="769"/>
                  </a:cubicBezTo>
                  <a:lnTo>
                    <a:pt x="1" y="769"/>
                  </a:lnTo>
                  <a:lnTo>
                    <a:pt x="569" y="4696"/>
                  </a:lnTo>
                  <a:lnTo>
                    <a:pt x="21521" y="4696"/>
                  </a:lnTo>
                  <a:cubicBezTo>
                    <a:pt x="20368" y="2975"/>
                    <a:pt x="18581" y="1772"/>
                    <a:pt x="16542" y="1354"/>
                  </a:cubicBezTo>
                  <a:cubicBezTo>
                    <a:pt x="15038" y="1053"/>
                    <a:pt x="13568" y="602"/>
                    <a:pt x="12148"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42"/>
            <p:cNvSpPr/>
            <p:nvPr/>
          </p:nvSpPr>
          <p:spPr>
            <a:xfrm>
              <a:off x="2056185" y="3844397"/>
              <a:ext cx="641577" cy="2492849"/>
            </a:xfrm>
            <a:custGeom>
              <a:avLst/>
              <a:gdLst/>
              <a:ahLst/>
              <a:cxnLst/>
              <a:rect l="l" t="t" r="r" b="b"/>
              <a:pathLst>
                <a:path w="20018" h="77780" extrusionOk="0">
                  <a:moveTo>
                    <a:pt x="13635" y="1"/>
                  </a:moveTo>
                  <a:lnTo>
                    <a:pt x="1" y="151"/>
                  </a:lnTo>
                  <a:lnTo>
                    <a:pt x="452" y="5214"/>
                  </a:lnTo>
                  <a:lnTo>
                    <a:pt x="6868" y="77779"/>
                  </a:lnTo>
                  <a:lnTo>
                    <a:pt x="20017" y="73201"/>
                  </a:lnTo>
                  <a:lnTo>
                    <a:pt x="14086" y="5214"/>
                  </a:lnTo>
                  <a:lnTo>
                    <a:pt x="13635" y="1"/>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42"/>
            <p:cNvSpPr/>
            <p:nvPr/>
          </p:nvSpPr>
          <p:spPr>
            <a:xfrm>
              <a:off x="2056185" y="3844397"/>
              <a:ext cx="451456" cy="167109"/>
            </a:xfrm>
            <a:custGeom>
              <a:avLst/>
              <a:gdLst/>
              <a:ahLst/>
              <a:cxnLst/>
              <a:rect l="l" t="t" r="r" b="b"/>
              <a:pathLst>
                <a:path w="14086" h="5214" extrusionOk="0">
                  <a:moveTo>
                    <a:pt x="13635" y="1"/>
                  </a:moveTo>
                  <a:lnTo>
                    <a:pt x="1" y="151"/>
                  </a:lnTo>
                  <a:lnTo>
                    <a:pt x="452" y="5214"/>
                  </a:lnTo>
                  <a:lnTo>
                    <a:pt x="14086" y="5214"/>
                  </a:lnTo>
                  <a:lnTo>
                    <a:pt x="13635"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42"/>
            <p:cNvSpPr/>
            <p:nvPr/>
          </p:nvSpPr>
          <p:spPr>
            <a:xfrm>
              <a:off x="1324131" y="6166387"/>
              <a:ext cx="680678" cy="279540"/>
            </a:xfrm>
            <a:custGeom>
              <a:avLst/>
              <a:gdLst/>
              <a:ahLst/>
              <a:cxnLst/>
              <a:rect l="l" t="t" r="r" b="b"/>
              <a:pathLst>
                <a:path w="21238" h="8722" extrusionOk="0">
                  <a:moveTo>
                    <a:pt x="12816" y="0"/>
                  </a:moveTo>
                  <a:cubicBezTo>
                    <a:pt x="12816" y="0"/>
                    <a:pt x="12917" y="2189"/>
                    <a:pt x="8857" y="4027"/>
                  </a:cubicBezTo>
                  <a:cubicBezTo>
                    <a:pt x="7486" y="4628"/>
                    <a:pt x="6066" y="5079"/>
                    <a:pt x="4613" y="5380"/>
                  </a:cubicBezTo>
                  <a:cubicBezTo>
                    <a:pt x="1204" y="6132"/>
                    <a:pt x="1" y="8722"/>
                    <a:pt x="1" y="8722"/>
                  </a:cubicBezTo>
                  <a:lnTo>
                    <a:pt x="20937" y="8722"/>
                  </a:lnTo>
                  <a:lnTo>
                    <a:pt x="21087" y="4795"/>
                  </a:lnTo>
                  <a:lnTo>
                    <a:pt x="21238" y="635"/>
                  </a:lnTo>
                  <a:lnTo>
                    <a:pt x="12816"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42"/>
            <p:cNvSpPr/>
            <p:nvPr/>
          </p:nvSpPr>
          <p:spPr>
            <a:xfrm>
              <a:off x="1324131" y="6295420"/>
              <a:ext cx="675870" cy="150507"/>
            </a:xfrm>
            <a:custGeom>
              <a:avLst/>
              <a:gdLst/>
              <a:ahLst/>
              <a:cxnLst/>
              <a:rect l="l" t="t" r="r" b="b"/>
              <a:pathLst>
                <a:path w="21088" h="4696" extrusionOk="0">
                  <a:moveTo>
                    <a:pt x="8857" y="1"/>
                  </a:moveTo>
                  <a:cubicBezTo>
                    <a:pt x="7486" y="602"/>
                    <a:pt x="6066" y="1053"/>
                    <a:pt x="4613" y="1354"/>
                  </a:cubicBezTo>
                  <a:cubicBezTo>
                    <a:pt x="1204" y="2106"/>
                    <a:pt x="1" y="4696"/>
                    <a:pt x="1" y="4696"/>
                  </a:cubicBezTo>
                  <a:lnTo>
                    <a:pt x="20937" y="4696"/>
                  </a:lnTo>
                  <a:lnTo>
                    <a:pt x="21087" y="769"/>
                  </a:lnTo>
                  <a:lnTo>
                    <a:pt x="21087" y="769"/>
                  </a:lnTo>
                  <a:cubicBezTo>
                    <a:pt x="19166" y="1337"/>
                    <a:pt x="16225" y="2657"/>
                    <a:pt x="11246" y="3092"/>
                  </a:cubicBezTo>
                  <a:cubicBezTo>
                    <a:pt x="10728" y="2006"/>
                    <a:pt x="9775" y="903"/>
                    <a:pt x="8857"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42"/>
            <p:cNvSpPr/>
            <p:nvPr/>
          </p:nvSpPr>
          <p:spPr>
            <a:xfrm>
              <a:off x="1587614" y="3844397"/>
              <a:ext cx="493249" cy="2492849"/>
            </a:xfrm>
            <a:custGeom>
              <a:avLst/>
              <a:gdLst/>
              <a:ahLst/>
              <a:cxnLst/>
              <a:rect l="l" t="t" r="r" b="b"/>
              <a:pathLst>
                <a:path w="15390" h="77780" extrusionOk="0">
                  <a:moveTo>
                    <a:pt x="1" y="1"/>
                  </a:moveTo>
                  <a:lnTo>
                    <a:pt x="118" y="5214"/>
                  </a:lnTo>
                  <a:lnTo>
                    <a:pt x="1738" y="73201"/>
                  </a:lnTo>
                  <a:lnTo>
                    <a:pt x="15389" y="77779"/>
                  </a:lnTo>
                  <a:lnTo>
                    <a:pt x="13768" y="5214"/>
                  </a:lnTo>
                  <a:lnTo>
                    <a:pt x="13651" y="151"/>
                  </a:lnTo>
                  <a:lnTo>
                    <a:pt x="1" y="1"/>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42"/>
            <p:cNvSpPr/>
            <p:nvPr/>
          </p:nvSpPr>
          <p:spPr>
            <a:xfrm>
              <a:off x="1587614" y="3844397"/>
              <a:ext cx="441296" cy="167109"/>
            </a:xfrm>
            <a:custGeom>
              <a:avLst/>
              <a:gdLst/>
              <a:ahLst/>
              <a:cxnLst/>
              <a:rect l="l" t="t" r="r" b="b"/>
              <a:pathLst>
                <a:path w="13769" h="5214" extrusionOk="0">
                  <a:moveTo>
                    <a:pt x="1" y="1"/>
                  </a:moveTo>
                  <a:lnTo>
                    <a:pt x="118" y="5214"/>
                  </a:lnTo>
                  <a:lnTo>
                    <a:pt x="13768" y="5214"/>
                  </a:lnTo>
                  <a:lnTo>
                    <a:pt x="13651" y="151"/>
                  </a:lnTo>
                  <a:lnTo>
                    <a:pt x="1"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42"/>
            <p:cNvSpPr/>
            <p:nvPr/>
          </p:nvSpPr>
          <p:spPr>
            <a:xfrm flipH="1">
              <a:off x="1542307" y="2497591"/>
              <a:ext cx="1020184" cy="1385938"/>
            </a:xfrm>
            <a:custGeom>
              <a:avLst/>
              <a:gdLst/>
              <a:ahLst/>
              <a:cxnLst/>
              <a:rect l="l" t="t" r="r" b="b"/>
              <a:pathLst>
                <a:path w="31831" h="43243" extrusionOk="0">
                  <a:moveTo>
                    <a:pt x="9708" y="1"/>
                  </a:moveTo>
                  <a:cubicBezTo>
                    <a:pt x="9708" y="1"/>
                    <a:pt x="9240" y="68"/>
                    <a:pt x="8522" y="201"/>
                  </a:cubicBezTo>
                  <a:cubicBezTo>
                    <a:pt x="6834" y="519"/>
                    <a:pt x="3877" y="1187"/>
                    <a:pt x="3142" y="2206"/>
                  </a:cubicBezTo>
                  <a:cubicBezTo>
                    <a:pt x="2089" y="3643"/>
                    <a:pt x="5381" y="20051"/>
                    <a:pt x="5381" y="20051"/>
                  </a:cubicBezTo>
                  <a:cubicBezTo>
                    <a:pt x="5381" y="20051"/>
                    <a:pt x="0" y="37846"/>
                    <a:pt x="736" y="43243"/>
                  </a:cubicBezTo>
                  <a:lnTo>
                    <a:pt x="31797" y="43243"/>
                  </a:lnTo>
                  <a:cubicBezTo>
                    <a:pt x="31830" y="42207"/>
                    <a:pt x="31763" y="41187"/>
                    <a:pt x="31596" y="40168"/>
                  </a:cubicBezTo>
                  <a:cubicBezTo>
                    <a:pt x="31329" y="38581"/>
                    <a:pt x="26784" y="23894"/>
                    <a:pt x="25865" y="21438"/>
                  </a:cubicBezTo>
                  <a:cubicBezTo>
                    <a:pt x="27169" y="14688"/>
                    <a:pt x="27570" y="4061"/>
                    <a:pt x="27336" y="2825"/>
                  </a:cubicBezTo>
                  <a:cubicBezTo>
                    <a:pt x="27102" y="1588"/>
                    <a:pt x="24696" y="970"/>
                    <a:pt x="23576" y="736"/>
                  </a:cubicBezTo>
                  <a:cubicBezTo>
                    <a:pt x="23025" y="619"/>
                    <a:pt x="22223" y="502"/>
                    <a:pt x="21538" y="402"/>
                  </a:cubicBezTo>
                  <a:cubicBezTo>
                    <a:pt x="20803" y="302"/>
                    <a:pt x="20201" y="235"/>
                    <a:pt x="20201" y="235"/>
                  </a:cubicBezTo>
                  <a:lnTo>
                    <a:pt x="9708" y="1"/>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42"/>
            <p:cNvSpPr/>
            <p:nvPr/>
          </p:nvSpPr>
          <p:spPr>
            <a:xfrm flipH="1">
              <a:off x="1714223" y="3525243"/>
              <a:ext cx="207267" cy="237875"/>
            </a:xfrm>
            <a:custGeom>
              <a:avLst/>
              <a:gdLst/>
              <a:ahLst/>
              <a:cxnLst/>
              <a:rect l="l" t="t" r="r" b="b"/>
              <a:pathLst>
                <a:path w="6467" h="7422" extrusionOk="0">
                  <a:moveTo>
                    <a:pt x="1" y="1"/>
                  </a:moveTo>
                  <a:lnTo>
                    <a:pt x="1" y="5163"/>
                  </a:lnTo>
                  <a:cubicBezTo>
                    <a:pt x="1" y="5163"/>
                    <a:pt x="134" y="6684"/>
                    <a:pt x="2156" y="7252"/>
                  </a:cubicBezTo>
                  <a:cubicBezTo>
                    <a:pt x="2560" y="7370"/>
                    <a:pt x="2959" y="7422"/>
                    <a:pt x="3340" y="7422"/>
                  </a:cubicBezTo>
                  <a:cubicBezTo>
                    <a:pt x="4853" y="7422"/>
                    <a:pt x="6090" y="6602"/>
                    <a:pt x="6250" y="5815"/>
                  </a:cubicBezTo>
                  <a:cubicBezTo>
                    <a:pt x="6467" y="4746"/>
                    <a:pt x="6333" y="251"/>
                    <a:pt x="6316" y="151"/>
                  </a:cubicBezTo>
                  <a:lnTo>
                    <a:pt x="1"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42"/>
            <p:cNvSpPr/>
            <p:nvPr/>
          </p:nvSpPr>
          <p:spPr>
            <a:xfrm flipH="1">
              <a:off x="2194043" y="3525243"/>
              <a:ext cx="207267" cy="237875"/>
            </a:xfrm>
            <a:custGeom>
              <a:avLst/>
              <a:gdLst/>
              <a:ahLst/>
              <a:cxnLst/>
              <a:rect l="l" t="t" r="r" b="b"/>
              <a:pathLst>
                <a:path w="6467" h="7422" extrusionOk="0">
                  <a:moveTo>
                    <a:pt x="1" y="1"/>
                  </a:moveTo>
                  <a:lnTo>
                    <a:pt x="1" y="5163"/>
                  </a:lnTo>
                  <a:cubicBezTo>
                    <a:pt x="1" y="5163"/>
                    <a:pt x="151" y="6684"/>
                    <a:pt x="2156" y="7252"/>
                  </a:cubicBezTo>
                  <a:cubicBezTo>
                    <a:pt x="2560" y="7370"/>
                    <a:pt x="2959" y="7422"/>
                    <a:pt x="3340" y="7422"/>
                  </a:cubicBezTo>
                  <a:cubicBezTo>
                    <a:pt x="4853" y="7422"/>
                    <a:pt x="6090" y="6602"/>
                    <a:pt x="6250" y="5815"/>
                  </a:cubicBezTo>
                  <a:cubicBezTo>
                    <a:pt x="6467" y="4746"/>
                    <a:pt x="6333" y="251"/>
                    <a:pt x="6317" y="151"/>
                  </a:cubicBezTo>
                  <a:lnTo>
                    <a:pt x="1"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42"/>
            <p:cNvSpPr/>
            <p:nvPr/>
          </p:nvSpPr>
          <p:spPr>
            <a:xfrm flipH="1">
              <a:off x="1872197" y="2497591"/>
              <a:ext cx="417195" cy="264060"/>
            </a:xfrm>
            <a:custGeom>
              <a:avLst/>
              <a:gdLst/>
              <a:ahLst/>
              <a:cxnLst/>
              <a:rect l="l" t="t" r="r" b="b"/>
              <a:pathLst>
                <a:path w="13017" h="8239" extrusionOk="0">
                  <a:moveTo>
                    <a:pt x="1187" y="1"/>
                  </a:moveTo>
                  <a:cubicBezTo>
                    <a:pt x="1187" y="1"/>
                    <a:pt x="719" y="68"/>
                    <a:pt x="1" y="201"/>
                  </a:cubicBezTo>
                  <a:cubicBezTo>
                    <a:pt x="268" y="2023"/>
                    <a:pt x="2975" y="7419"/>
                    <a:pt x="6534" y="8238"/>
                  </a:cubicBezTo>
                  <a:cubicBezTo>
                    <a:pt x="10477" y="6668"/>
                    <a:pt x="12716" y="3075"/>
                    <a:pt x="13017" y="402"/>
                  </a:cubicBezTo>
                  <a:cubicBezTo>
                    <a:pt x="12282" y="302"/>
                    <a:pt x="11680" y="235"/>
                    <a:pt x="11680" y="235"/>
                  </a:cubicBezTo>
                  <a:lnTo>
                    <a:pt x="1187"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42"/>
            <p:cNvSpPr/>
            <p:nvPr/>
          </p:nvSpPr>
          <p:spPr>
            <a:xfrm flipH="1">
              <a:off x="1813289" y="2773927"/>
              <a:ext cx="543568" cy="655487"/>
            </a:xfrm>
            <a:custGeom>
              <a:avLst/>
              <a:gdLst/>
              <a:ahLst/>
              <a:cxnLst/>
              <a:rect l="l" t="t" r="r" b="b"/>
              <a:pathLst>
                <a:path w="16960" h="20452" extrusionOk="0">
                  <a:moveTo>
                    <a:pt x="986" y="0"/>
                  </a:moveTo>
                  <a:cubicBezTo>
                    <a:pt x="435" y="0"/>
                    <a:pt x="1" y="452"/>
                    <a:pt x="17" y="1003"/>
                  </a:cubicBezTo>
                  <a:lnTo>
                    <a:pt x="34" y="1805"/>
                  </a:lnTo>
                  <a:cubicBezTo>
                    <a:pt x="17" y="1889"/>
                    <a:pt x="17" y="1972"/>
                    <a:pt x="17" y="2056"/>
                  </a:cubicBezTo>
                  <a:lnTo>
                    <a:pt x="602" y="19516"/>
                  </a:lnTo>
                  <a:cubicBezTo>
                    <a:pt x="619" y="20051"/>
                    <a:pt x="1053" y="20452"/>
                    <a:pt x="1571" y="20452"/>
                  </a:cubicBezTo>
                  <a:lnTo>
                    <a:pt x="15489" y="20452"/>
                  </a:lnTo>
                  <a:cubicBezTo>
                    <a:pt x="16007" y="20452"/>
                    <a:pt x="16442" y="20034"/>
                    <a:pt x="16459" y="19516"/>
                  </a:cubicBezTo>
                  <a:lnTo>
                    <a:pt x="16943" y="2072"/>
                  </a:lnTo>
                  <a:cubicBezTo>
                    <a:pt x="16943" y="2005"/>
                    <a:pt x="16943" y="1922"/>
                    <a:pt x="16926" y="1855"/>
                  </a:cubicBezTo>
                  <a:lnTo>
                    <a:pt x="16943" y="1020"/>
                  </a:lnTo>
                  <a:cubicBezTo>
                    <a:pt x="16960" y="468"/>
                    <a:pt x="16525" y="17"/>
                    <a:pt x="15974" y="17"/>
                  </a:cubicBezTo>
                  <a:lnTo>
                    <a:pt x="986" y="0"/>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42"/>
            <p:cNvSpPr/>
            <p:nvPr/>
          </p:nvSpPr>
          <p:spPr>
            <a:xfrm flipH="1">
              <a:off x="1987866" y="2739665"/>
              <a:ext cx="199223" cy="99099"/>
            </a:xfrm>
            <a:custGeom>
              <a:avLst/>
              <a:gdLst/>
              <a:ahLst/>
              <a:cxnLst/>
              <a:rect l="l" t="t" r="r" b="b"/>
              <a:pathLst>
                <a:path w="6216" h="3092" extrusionOk="0">
                  <a:moveTo>
                    <a:pt x="468" y="0"/>
                  </a:moveTo>
                  <a:cubicBezTo>
                    <a:pt x="217" y="0"/>
                    <a:pt x="0" y="217"/>
                    <a:pt x="0" y="485"/>
                  </a:cubicBezTo>
                  <a:lnTo>
                    <a:pt x="0" y="2607"/>
                  </a:lnTo>
                  <a:cubicBezTo>
                    <a:pt x="0" y="2874"/>
                    <a:pt x="217" y="3091"/>
                    <a:pt x="468" y="3091"/>
                  </a:cubicBezTo>
                  <a:lnTo>
                    <a:pt x="5731" y="3091"/>
                  </a:lnTo>
                  <a:cubicBezTo>
                    <a:pt x="5999" y="3091"/>
                    <a:pt x="6216" y="2874"/>
                    <a:pt x="6216" y="2607"/>
                  </a:cubicBezTo>
                  <a:lnTo>
                    <a:pt x="6216" y="485"/>
                  </a:lnTo>
                  <a:cubicBezTo>
                    <a:pt x="6216" y="217"/>
                    <a:pt x="5999" y="0"/>
                    <a:pt x="573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42"/>
            <p:cNvSpPr/>
            <p:nvPr/>
          </p:nvSpPr>
          <p:spPr>
            <a:xfrm flipH="1">
              <a:off x="2322019" y="2899178"/>
              <a:ext cx="163904" cy="223100"/>
            </a:xfrm>
            <a:custGeom>
              <a:avLst/>
              <a:gdLst/>
              <a:ahLst/>
              <a:cxnLst/>
              <a:rect l="l" t="t" r="r" b="b"/>
              <a:pathLst>
                <a:path w="5114" h="6961" extrusionOk="0">
                  <a:moveTo>
                    <a:pt x="4226" y="0"/>
                  </a:moveTo>
                  <a:cubicBezTo>
                    <a:pt x="3968" y="0"/>
                    <a:pt x="3709" y="76"/>
                    <a:pt x="3493" y="219"/>
                  </a:cubicBezTo>
                  <a:cubicBezTo>
                    <a:pt x="3042" y="570"/>
                    <a:pt x="953" y="3077"/>
                    <a:pt x="552" y="4129"/>
                  </a:cubicBezTo>
                  <a:cubicBezTo>
                    <a:pt x="151" y="5182"/>
                    <a:pt x="1" y="6418"/>
                    <a:pt x="619" y="6719"/>
                  </a:cubicBezTo>
                  <a:cubicBezTo>
                    <a:pt x="912" y="6870"/>
                    <a:pt x="1251" y="6960"/>
                    <a:pt x="1629" y="6960"/>
                  </a:cubicBezTo>
                  <a:cubicBezTo>
                    <a:pt x="2048" y="6960"/>
                    <a:pt x="2516" y="6849"/>
                    <a:pt x="3025" y="6585"/>
                  </a:cubicBezTo>
                  <a:cubicBezTo>
                    <a:pt x="3994" y="6084"/>
                    <a:pt x="4362" y="4647"/>
                    <a:pt x="4362" y="4597"/>
                  </a:cubicBezTo>
                  <a:cubicBezTo>
                    <a:pt x="4362" y="4547"/>
                    <a:pt x="5114" y="737"/>
                    <a:pt x="5114" y="737"/>
                  </a:cubicBezTo>
                  <a:cubicBezTo>
                    <a:pt x="5114" y="737"/>
                    <a:pt x="4913" y="136"/>
                    <a:pt x="4529" y="36"/>
                  </a:cubicBezTo>
                  <a:cubicBezTo>
                    <a:pt x="4430" y="12"/>
                    <a:pt x="4328" y="0"/>
                    <a:pt x="4226"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42"/>
            <p:cNvSpPr/>
            <p:nvPr/>
          </p:nvSpPr>
          <p:spPr>
            <a:xfrm flipH="1">
              <a:off x="2241157" y="2899883"/>
              <a:ext cx="137655" cy="182909"/>
            </a:xfrm>
            <a:custGeom>
              <a:avLst/>
              <a:gdLst/>
              <a:ahLst/>
              <a:cxnLst/>
              <a:rect l="l" t="t" r="r" b="b"/>
              <a:pathLst>
                <a:path w="4295" h="5707" extrusionOk="0">
                  <a:moveTo>
                    <a:pt x="1282" y="1"/>
                  </a:moveTo>
                  <a:cubicBezTo>
                    <a:pt x="1246" y="1"/>
                    <a:pt x="1214" y="5"/>
                    <a:pt x="1187" y="14"/>
                  </a:cubicBezTo>
                  <a:cubicBezTo>
                    <a:pt x="752" y="164"/>
                    <a:pt x="585" y="749"/>
                    <a:pt x="853" y="916"/>
                  </a:cubicBezTo>
                  <a:cubicBezTo>
                    <a:pt x="602" y="1016"/>
                    <a:pt x="435" y="1250"/>
                    <a:pt x="385" y="1501"/>
                  </a:cubicBezTo>
                  <a:cubicBezTo>
                    <a:pt x="335" y="1785"/>
                    <a:pt x="719" y="2002"/>
                    <a:pt x="719" y="2002"/>
                  </a:cubicBezTo>
                  <a:cubicBezTo>
                    <a:pt x="535" y="2102"/>
                    <a:pt x="351" y="2219"/>
                    <a:pt x="184" y="2370"/>
                  </a:cubicBezTo>
                  <a:cubicBezTo>
                    <a:pt x="51" y="2520"/>
                    <a:pt x="218" y="3121"/>
                    <a:pt x="351" y="3205"/>
                  </a:cubicBezTo>
                  <a:cubicBezTo>
                    <a:pt x="168" y="3656"/>
                    <a:pt x="1" y="3873"/>
                    <a:pt x="67" y="4091"/>
                  </a:cubicBezTo>
                  <a:cubicBezTo>
                    <a:pt x="117" y="4291"/>
                    <a:pt x="1270" y="5310"/>
                    <a:pt x="1638" y="5477"/>
                  </a:cubicBezTo>
                  <a:cubicBezTo>
                    <a:pt x="1872" y="5579"/>
                    <a:pt x="2417" y="5706"/>
                    <a:pt x="2856" y="5706"/>
                  </a:cubicBezTo>
                  <a:cubicBezTo>
                    <a:pt x="3137" y="5706"/>
                    <a:pt x="3374" y="5654"/>
                    <a:pt x="3459" y="5511"/>
                  </a:cubicBezTo>
                  <a:cubicBezTo>
                    <a:pt x="3493" y="5444"/>
                    <a:pt x="3509" y="5377"/>
                    <a:pt x="3509" y="5310"/>
                  </a:cubicBezTo>
                  <a:cubicBezTo>
                    <a:pt x="3476" y="5076"/>
                    <a:pt x="3142" y="4959"/>
                    <a:pt x="2975" y="4909"/>
                  </a:cubicBezTo>
                  <a:cubicBezTo>
                    <a:pt x="2590" y="4675"/>
                    <a:pt x="2206" y="4425"/>
                    <a:pt x="1838" y="4157"/>
                  </a:cubicBezTo>
                  <a:lnTo>
                    <a:pt x="1855" y="4157"/>
                  </a:lnTo>
                  <a:cubicBezTo>
                    <a:pt x="1954" y="4207"/>
                    <a:pt x="2653" y="4611"/>
                    <a:pt x="3114" y="4611"/>
                  </a:cubicBezTo>
                  <a:cubicBezTo>
                    <a:pt x="3277" y="4611"/>
                    <a:pt x="3410" y="4560"/>
                    <a:pt x="3476" y="4425"/>
                  </a:cubicBezTo>
                  <a:cubicBezTo>
                    <a:pt x="3727" y="3873"/>
                    <a:pt x="2741" y="3322"/>
                    <a:pt x="2457" y="3155"/>
                  </a:cubicBezTo>
                  <a:cubicBezTo>
                    <a:pt x="2106" y="2904"/>
                    <a:pt x="1788" y="2637"/>
                    <a:pt x="1488" y="2370"/>
                  </a:cubicBezTo>
                  <a:cubicBezTo>
                    <a:pt x="1516" y="2370"/>
                    <a:pt x="2627" y="2917"/>
                    <a:pt x="3224" y="2917"/>
                  </a:cubicBezTo>
                  <a:cubicBezTo>
                    <a:pt x="3335" y="2917"/>
                    <a:pt x="3427" y="2898"/>
                    <a:pt x="3493" y="2854"/>
                  </a:cubicBezTo>
                  <a:cubicBezTo>
                    <a:pt x="3526" y="2837"/>
                    <a:pt x="3576" y="2787"/>
                    <a:pt x="3593" y="2737"/>
                  </a:cubicBezTo>
                  <a:cubicBezTo>
                    <a:pt x="3727" y="2453"/>
                    <a:pt x="3275" y="2002"/>
                    <a:pt x="3242" y="1985"/>
                  </a:cubicBezTo>
                  <a:cubicBezTo>
                    <a:pt x="3244" y="1985"/>
                    <a:pt x="3247" y="1984"/>
                    <a:pt x="3249" y="1984"/>
                  </a:cubicBezTo>
                  <a:cubicBezTo>
                    <a:pt x="3307" y="1984"/>
                    <a:pt x="3473" y="2110"/>
                    <a:pt x="3687" y="2110"/>
                  </a:cubicBezTo>
                  <a:cubicBezTo>
                    <a:pt x="3762" y="2110"/>
                    <a:pt x="3843" y="2094"/>
                    <a:pt x="3927" y="2052"/>
                  </a:cubicBezTo>
                  <a:cubicBezTo>
                    <a:pt x="4295" y="1902"/>
                    <a:pt x="4295" y="1400"/>
                    <a:pt x="3927" y="1233"/>
                  </a:cubicBezTo>
                  <a:cubicBezTo>
                    <a:pt x="3597" y="1061"/>
                    <a:pt x="1862" y="1"/>
                    <a:pt x="1282"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42"/>
            <p:cNvSpPr/>
            <p:nvPr/>
          </p:nvSpPr>
          <p:spPr>
            <a:xfrm flipH="1">
              <a:off x="2259361" y="2931805"/>
              <a:ext cx="79837" cy="55831"/>
            </a:xfrm>
            <a:custGeom>
              <a:avLst/>
              <a:gdLst/>
              <a:ahLst/>
              <a:cxnLst/>
              <a:rect l="l" t="t" r="r" b="b"/>
              <a:pathLst>
                <a:path w="2491" h="1742" extrusionOk="0">
                  <a:moveTo>
                    <a:pt x="77" y="0"/>
                  </a:moveTo>
                  <a:cubicBezTo>
                    <a:pt x="44" y="0"/>
                    <a:pt x="18" y="7"/>
                    <a:pt x="1" y="20"/>
                  </a:cubicBezTo>
                  <a:cubicBezTo>
                    <a:pt x="385" y="271"/>
                    <a:pt x="1739" y="1106"/>
                    <a:pt x="2357" y="1741"/>
                  </a:cubicBezTo>
                  <a:cubicBezTo>
                    <a:pt x="2491" y="1457"/>
                    <a:pt x="2039" y="1006"/>
                    <a:pt x="2006" y="989"/>
                  </a:cubicBezTo>
                  <a:cubicBezTo>
                    <a:pt x="2006" y="989"/>
                    <a:pt x="487" y="0"/>
                    <a:pt x="77"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42"/>
            <p:cNvSpPr/>
            <p:nvPr/>
          </p:nvSpPr>
          <p:spPr>
            <a:xfrm flipH="1">
              <a:off x="2266316" y="3009013"/>
              <a:ext cx="91599" cy="61087"/>
            </a:xfrm>
            <a:custGeom>
              <a:avLst/>
              <a:gdLst/>
              <a:ahLst/>
              <a:cxnLst/>
              <a:rect l="l" t="t" r="r" b="b"/>
              <a:pathLst>
                <a:path w="2858" h="1906" extrusionOk="0">
                  <a:moveTo>
                    <a:pt x="0" y="1"/>
                  </a:moveTo>
                  <a:cubicBezTo>
                    <a:pt x="234" y="318"/>
                    <a:pt x="485" y="619"/>
                    <a:pt x="769" y="903"/>
                  </a:cubicBezTo>
                  <a:cubicBezTo>
                    <a:pt x="1153" y="1404"/>
                    <a:pt x="2306" y="1571"/>
                    <a:pt x="2857" y="1905"/>
                  </a:cubicBezTo>
                  <a:cubicBezTo>
                    <a:pt x="2824" y="1671"/>
                    <a:pt x="2490" y="1554"/>
                    <a:pt x="2323" y="1504"/>
                  </a:cubicBezTo>
                  <a:cubicBezTo>
                    <a:pt x="1938" y="1270"/>
                    <a:pt x="1554" y="1020"/>
                    <a:pt x="1186" y="752"/>
                  </a:cubicBezTo>
                  <a:lnTo>
                    <a:pt x="0" y="1"/>
                  </a:ln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42"/>
            <p:cNvSpPr/>
            <p:nvPr/>
          </p:nvSpPr>
          <p:spPr>
            <a:xfrm flipH="1">
              <a:off x="2403939" y="3005263"/>
              <a:ext cx="591258" cy="335820"/>
            </a:xfrm>
            <a:custGeom>
              <a:avLst/>
              <a:gdLst/>
              <a:ahLst/>
              <a:cxnLst/>
              <a:rect l="l" t="t" r="r" b="b"/>
              <a:pathLst>
                <a:path w="18448" h="10478" extrusionOk="0">
                  <a:moveTo>
                    <a:pt x="16309" y="1"/>
                  </a:moveTo>
                  <a:cubicBezTo>
                    <a:pt x="16309" y="1"/>
                    <a:pt x="1789" y="2891"/>
                    <a:pt x="903" y="5314"/>
                  </a:cubicBezTo>
                  <a:cubicBezTo>
                    <a:pt x="1" y="7720"/>
                    <a:pt x="1237" y="10410"/>
                    <a:pt x="4212" y="10477"/>
                  </a:cubicBezTo>
                  <a:cubicBezTo>
                    <a:pt x="4234" y="10477"/>
                    <a:pt x="4256" y="10478"/>
                    <a:pt x="4279" y="10478"/>
                  </a:cubicBezTo>
                  <a:cubicBezTo>
                    <a:pt x="7296" y="10478"/>
                    <a:pt x="15628" y="6135"/>
                    <a:pt x="18447" y="4211"/>
                  </a:cubicBezTo>
                  <a:cubicBezTo>
                    <a:pt x="18030" y="3175"/>
                    <a:pt x="16309" y="1"/>
                    <a:pt x="16309"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42"/>
            <p:cNvSpPr/>
            <p:nvPr/>
          </p:nvSpPr>
          <p:spPr>
            <a:xfrm flipH="1">
              <a:off x="1719575" y="1877744"/>
              <a:ext cx="731541" cy="597508"/>
            </a:xfrm>
            <a:custGeom>
              <a:avLst/>
              <a:gdLst/>
              <a:ahLst/>
              <a:cxnLst/>
              <a:rect l="l" t="t" r="r" b="b"/>
              <a:pathLst>
                <a:path w="22825" h="18643" extrusionOk="0">
                  <a:moveTo>
                    <a:pt x="11143" y="1"/>
                  </a:moveTo>
                  <a:cubicBezTo>
                    <a:pt x="8329" y="1"/>
                    <a:pt x="5392" y="1109"/>
                    <a:pt x="4278" y="4821"/>
                  </a:cubicBezTo>
                  <a:cubicBezTo>
                    <a:pt x="3326" y="7979"/>
                    <a:pt x="2457" y="11221"/>
                    <a:pt x="1989" y="13209"/>
                  </a:cubicBezTo>
                  <a:cubicBezTo>
                    <a:pt x="1538" y="15214"/>
                    <a:pt x="1" y="17954"/>
                    <a:pt x="1" y="17954"/>
                  </a:cubicBezTo>
                  <a:cubicBezTo>
                    <a:pt x="1" y="17954"/>
                    <a:pt x="1705" y="18121"/>
                    <a:pt x="2390" y="18171"/>
                  </a:cubicBezTo>
                  <a:cubicBezTo>
                    <a:pt x="3159" y="17002"/>
                    <a:pt x="3810" y="15765"/>
                    <a:pt x="4328" y="14462"/>
                  </a:cubicBezTo>
                  <a:lnTo>
                    <a:pt x="4328" y="14462"/>
                  </a:lnTo>
                  <a:lnTo>
                    <a:pt x="3426" y="18238"/>
                  </a:lnTo>
                  <a:cubicBezTo>
                    <a:pt x="3426" y="18238"/>
                    <a:pt x="6290" y="18643"/>
                    <a:pt x="10754" y="18643"/>
                  </a:cubicBezTo>
                  <a:cubicBezTo>
                    <a:pt x="11002" y="18643"/>
                    <a:pt x="11255" y="18642"/>
                    <a:pt x="11513" y="18639"/>
                  </a:cubicBezTo>
                  <a:cubicBezTo>
                    <a:pt x="16425" y="18572"/>
                    <a:pt x="16709" y="18338"/>
                    <a:pt x="16709" y="18338"/>
                  </a:cubicBezTo>
                  <a:lnTo>
                    <a:pt x="16776" y="15431"/>
                  </a:lnTo>
                  <a:lnTo>
                    <a:pt x="17562" y="18338"/>
                  </a:lnTo>
                  <a:lnTo>
                    <a:pt x="19567" y="18288"/>
                  </a:lnTo>
                  <a:lnTo>
                    <a:pt x="19516" y="15832"/>
                  </a:lnTo>
                  <a:lnTo>
                    <a:pt x="20252" y="18004"/>
                  </a:lnTo>
                  <a:lnTo>
                    <a:pt x="22825" y="17954"/>
                  </a:lnTo>
                  <a:cubicBezTo>
                    <a:pt x="22825" y="17954"/>
                    <a:pt x="20937" y="12407"/>
                    <a:pt x="20419" y="10068"/>
                  </a:cubicBezTo>
                  <a:cubicBezTo>
                    <a:pt x="19901" y="7728"/>
                    <a:pt x="18999" y="3050"/>
                    <a:pt x="16993" y="1580"/>
                  </a:cubicBezTo>
                  <a:cubicBezTo>
                    <a:pt x="16057" y="879"/>
                    <a:pt x="13649" y="1"/>
                    <a:pt x="1114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42"/>
            <p:cNvSpPr/>
            <p:nvPr/>
          </p:nvSpPr>
          <p:spPr>
            <a:xfrm flipH="1">
              <a:off x="2186544" y="2068602"/>
              <a:ext cx="144610" cy="145154"/>
            </a:xfrm>
            <a:custGeom>
              <a:avLst/>
              <a:gdLst/>
              <a:ahLst/>
              <a:cxnLst/>
              <a:rect l="l" t="t" r="r" b="b"/>
              <a:pathLst>
                <a:path w="4512" h="4529" extrusionOk="0">
                  <a:moveTo>
                    <a:pt x="1650" y="1"/>
                  </a:moveTo>
                  <a:cubicBezTo>
                    <a:pt x="1487" y="1"/>
                    <a:pt x="1315" y="50"/>
                    <a:pt x="1137" y="169"/>
                  </a:cubicBezTo>
                  <a:cubicBezTo>
                    <a:pt x="1" y="938"/>
                    <a:pt x="869" y="2342"/>
                    <a:pt x="1504" y="2809"/>
                  </a:cubicBezTo>
                  <a:cubicBezTo>
                    <a:pt x="2271" y="3361"/>
                    <a:pt x="2723" y="4528"/>
                    <a:pt x="3289" y="4528"/>
                  </a:cubicBezTo>
                  <a:cubicBezTo>
                    <a:pt x="3426" y="4528"/>
                    <a:pt x="3570" y="4460"/>
                    <a:pt x="3727" y="4296"/>
                  </a:cubicBezTo>
                  <a:cubicBezTo>
                    <a:pt x="4512" y="3444"/>
                    <a:pt x="3092" y="1339"/>
                    <a:pt x="3092" y="1339"/>
                  </a:cubicBezTo>
                  <a:cubicBezTo>
                    <a:pt x="3092" y="1339"/>
                    <a:pt x="2493" y="1"/>
                    <a:pt x="165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42"/>
            <p:cNvSpPr/>
            <p:nvPr/>
          </p:nvSpPr>
          <p:spPr>
            <a:xfrm flipH="1">
              <a:off x="1817039" y="2079307"/>
              <a:ext cx="145154" cy="145154"/>
            </a:xfrm>
            <a:custGeom>
              <a:avLst/>
              <a:gdLst/>
              <a:ahLst/>
              <a:cxnLst/>
              <a:rect l="l" t="t" r="r" b="b"/>
              <a:pathLst>
                <a:path w="4529" h="4529" extrusionOk="0">
                  <a:moveTo>
                    <a:pt x="2863" y="1"/>
                  </a:moveTo>
                  <a:cubicBezTo>
                    <a:pt x="2020" y="1"/>
                    <a:pt x="1421" y="1339"/>
                    <a:pt x="1421" y="1339"/>
                  </a:cubicBezTo>
                  <a:cubicBezTo>
                    <a:pt x="1421" y="1339"/>
                    <a:pt x="1" y="3444"/>
                    <a:pt x="786" y="4297"/>
                  </a:cubicBezTo>
                  <a:cubicBezTo>
                    <a:pt x="943" y="4460"/>
                    <a:pt x="1087" y="4529"/>
                    <a:pt x="1224" y="4529"/>
                  </a:cubicBezTo>
                  <a:cubicBezTo>
                    <a:pt x="1789" y="4529"/>
                    <a:pt x="2242" y="3361"/>
                    <a:pt x="3008" y="2810"/>
                  </a:cubicBezTo>
                  <a:cubicBezTo>
                    <a:pt x="3660" y="2342"/>
                    <a:pt x="4529" y="938"/>
                    <a:pt x="3376" y="170"/>
                  </a:cubicBezTo>
                  <a:cubicBezTo>
                    <a:pt x="3198" y="51"/>
                    <a:pt x="3026" y="1"/>
                    <a:pt x="2863"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42"/>
            <p:cNvSpPr/>
            <p:nvPr/>
          </p:nvSpPr>
          <p:spPr>
            <a:xfrm flipH="1">
              <a:off x="1906459" y="2296253"/>
              <a:ext cx="344890" cy="417740"/>
            </a:xfrm>
            <a:custGeom>
              <a:avLst/>
              <a:gdLst/>
              <a:ahLst/>
              <a:cxnLst/>
              <a:rect l="l" t="t" r="r" b="b"/>
              <a:pathLst>
                <a:path w="10761" h="13034" extrusionOk="0">
                  <a:moveTo>
                    <a:pt x="3258" y="0"/>
                  </a:moveTo>
                  <a:lnTo>
                    <a:pt x="3258" y="0"/>
                  </a:lnTo>
                  <a:cubicBezTo>
                    <a:pt x="3292" y="67"/>
                    <a:pt x="3208" y="3643"/>
                    <a:pt x="2774" y="4629"/>
                  </a:cubicBezTo>
                  <a:cubicBezTo>
                    <a:pt x="2172" y="5965"/>
                    <a:pt x="0" y="6283"/>
                    <a:pt x="0" y="6283"/>
                  </a:cubicBezTo>
                  <a:cubicBezTo>
                    <a:pt x="0" y="6283"/>
                    <a:pt x="2256" y="12415"/>
                    <a:pt x="5531" y="13033"/>
                  </a:cubicBezTo>
                  <a:cubicBezTo>
                    <a:pt x="8221" y="11947"/>
                    <a:pt x="9992" y="8739"/>
                    <a:pt x="10760" y="6533"/>
                  </a:cubicBezTo>
                  <a:cubicBezTo>
                    <a:pt x="8722" y="6249"/>
                    <a:pt x="8171" y="5264"/>
                    <a:pt x="8070" y="4345"/>
                  </a:cubicBezTo>
                  <a:cubicBezTo>
                    <a:pt x="7987" y="3559"/>
                    <a:pt x="7753" y="101"/>
                    <a:pt x="7753" y="101"/>
                  </a:cubicBezTo>
                  <a:lnTo>
                    <a:pt x="3258" y="0"/>
                  </a:ln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42"/>
            <p:cNvSpPr/>
            <p:nvPr/>
          </p:nvSpPr>
          <p:spPr>
            <a:xfrm flipH="1">
              <a:off x="1897357" y="1986939"/>
              <a:ext cx="344890" cy="373607"/>
            </a:xfrm>
            <a:custGeom>
              <a:avLst/>
              <a:gdLst/>
              <a:ahLst/>
              <a:cxnLst/>
              <a:rect l="l" t="t" r="r" b="b"/>
              <a:pathLst>
                <a:path w="10761" h="11657" extrusionOk="0">
                  <a:moveTo>
                    <a:pt x="7887" y="0"/>
                  </a:moveTo>
                  <a:cubicBezTo>
                    <a:pt x="7439" y="0"/>
                    <a:pt x="6989" y="131"/>
                    <a:pt x="6600" y="362"/>
                  </a:cubicBezTo>
                  <a:cubicBezTo>
                    <a:pt x="6132" y="629"/>
                    <a:pt x="5731" y="963"/>
                    <a:pt x="5280" y="1247"/>
                  </a:cubicBezTo>
                  <a:cubicBezTo>
                    <a:pt x="4171" y="1943"/>
                    <a:pt x="2895" y="2306"/>
                    <a:pt x="1605" y="2306"/>
                  </a:cubicBezTo>
                  <a:cubicBezTo>
                    <a:pt x="1069" y="2306"/>
                    <a:pt x="530" y="2243"/>
                    <a:pt x="0" y="2116"/>
                  </a:cubicBezTo>
                  <a:lnTo>
                    <a:pt x="0" y="2116"/>
                  </a:lnTo>
                  <a:cubicBezTo>
                    <a:pt x="17" y="2550"/>
                    <a:pt x="17" y="2985"/>
                    <a:pt x="34" y="3419"/>
                  </a:cubicBezTo>
                  <a:cubicBezTo>
                    <a:pt x="67" y="5374"/>
                    <a:pt x="368" y="7413"/>
                    <a:pt x="1437" y="9100"/>
                  </a:cubicBezTo>
                  <a:cubicBezTo>
                    <a:pt x="2740" y="11155"/>
                    <a:pt x="4528" y="11656"/>
                    <a:pt x="5547" y="11656"/>
                  </a:cubicBezTo>
                  <a:cubicBezTo>
                    <a:pt x="6750" y="11656"/>
                    <a:pt x="9441" y="10320"/>
                    <a:pt x="10142" y="7362"/>
                  </a:cubicBezTo>
                  <a:cubicBezTo>
                    <a:pt x="10476" y="5942"/>
                    <a:pt x="10543" y="4489"/>
                    <a:pt x="10761" y="3052"/>
                  </a:cubicBezTo>
                  <a:lnTo>
                    <a:pt x="10761" y="3052"/>
                  </a:lnTo>
                  <a:cubicBezTo>
                    <a:pt x="10682" y="3063"/>
                    <a:pt x="10606" y="3068"/>
                    <a:pt x="10532" y="3068"/>
                  </a:cubicBezTo>
                  <a:cubicBezTo>
                    <a:pt x="9819" y="3068"/>
                    <a:pt x="9307" y="2581"/>
                    <a:pt x="8822" y="2066"/>
                  </a:cubicBezTo>
                  <a:cubicBezTo>
                    <a:pt x="8555" y="1782"/>
                    <a:pt x="8354" y="1448"/>
                    <a:pt x="8238" y="1097"/>
                  </a:cubicBezTo>
                  <a:cubicBezTo>
                    <a:pt x="8221" y="1063"/>
                    <a:pt x="8187" y="896"/>
                    <a:pt x="8154" y="696"/>
                  </a:cubicBezTo>
                  <a:cubicBezTo>
                    <a:pt x="8105" y="388"/>
                    <a:pt x="8057" y="18"/>
                    <a:pt x="8100" y="10"/>
                  </a:cubicBezTo>
                  <a:lnTo>
                    <a:pt x="8100" y="10"/>
                  </a:lnTo>
                  <a:cubicBezTo>
                    <a:pt x="8101" y="10"/>
                    <a:pt x="8102" y="10"/>
                    <a:pt x="8104" y="11"/>
                  </a:cubicBezTo>
                  <a:cubicBezTo>
                    <a:pt x="8103" y="10"/>
                    <a:pt x="8102" y="10"/>
                    <a:pt x="8101" y="10"/>
                  </a:cubicBezTo>
                  <a:cubicBezTo>
                    <a:pt x="8100" y="10"/>
                    <a:pt x="8100" y="10"/>
                    <a:pt x="8100" y="10"/>
                  </a:cubicBezTo>
                  <a:lnTo>
                    <a:pt x="8100" y="10"/>
                  </a:lnTo>
                  <a:cubicBezTo>
                    <a:pt x="8029" y="4"/>
                    <a:pt x="7958" y="0"/>
                    <a:pt x="7887"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42"/>
            <p:cNvSpPr/>
            <p:nvPr/>
          </p:nvSpPr>
          <p:spPr>
            <a:xfrm flipH="1">
              <a:off x="2114239" y="2108825"/>
              <a:ext cx="34294" cy="34294"/>
            </a:xfrm>
            <a:custGeom>
              <a:avLst/>
              <a:gdLst/>
              <a:ahLst/>
              <a:cxnLst/>
              <a:rect l="l" t="t" r="r" b="b"/>
              <a:pathLst>
                <a:path w="1070" h="1070" extrusionOk="0">
                  <a:moveTo>
                    <a:pt x="535" y="0"/>
                  </a:moveTo>
                  <a:cubicBezTo>
                    <a:pt x="468" y="0"/>
                    <a:pt x="401" y="17"/>
                    <a:pt x="334" y="51"/>
                  </a:cubicBezTo>
                  <a:cubicBezTo>
                    <a:pt x="201" y="101"/>
                    <a:pt x="100" y="218"/>
                    <a:pt x="50" y="351"/>
                  </a:cubicBezTo>
                  <a:cubicBezTo>
                    <a:pt x="17" y="418"/>
                    <a:pt x="0" y="485"/>
                    <a:pt x="17" y="552"/>
                  </a:cubicBezTo>
                  <a:cubicBezTo>
                    <a:pt x="17" y="602"/>
                    <a:pt x="17" y="635"/>
                    <a:pt x="34" y="686"/>
                  </a:cubicBezTo>
                  <a:cubicBezTo>
                    <a:pt x="50" y="786"/>
                    <a:pt x="100" y="853"/>
                    <a:pt x="167" y="919"/>
                  </a:cubicBezTo>
                  <a:cubicBezTo>
                    <a:pt x="217" y="953"/>
                    <a:pt x="251" y="986"/>
                    <a:pt x="284" y="1003"/>
                  </a:cubicBezTo>
                  <a:cubicBezTo>
                    <a:pt x="368" y="1053"/>
                    <a:pt x="468" y="1070"/>
                    <a:pt x="552" y="1070"/>
                  </a:cubicBezTo>
                  <a:cubicBezTo>
                    <a:pt x="702" y="1070"/>
                    <a:pt x="836" y="1003"/>
                    <a:pt x="936" y="903"/>
                  </a:cubicBezTo>
                  <a:cubicBezTo>
                    <a:pt x="1019" y="802"/>
                    <a:pt x="1070" y="669"/>
                    <a:pt x="1070" y="535"/>
                  </a:cubicBezTo>
                  <a:cubicBezTo>
                    <a:pt x="1070" y="485"/>
                    <a:pt x="1070" y="435"/>
                    <a:pt x="1053" y="385"/>
                  </a:cubicBezTo>
                  <a:cubicBezTo>
                    <a:pt x="1036" y="301"/>
                    <a:pt x="986" y="218"/>
                    <a:pt x="919" y="151"/>
                  </a:cubicBezTo>
                  <a:cubicBezTo>
                    <a:pt x="869" y="117"/>
                    <a:pt x="836" y="101"/>
                    <a:pt x="802" y="67"/>
                  </a:cubicBezTo>
                  <a:cubicBezTo>
                    <a:pt x="719" y="34"/>
                    <a:pt x="618" y="0"/>
                    <a:pt x="535"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42"/>
            <p:cNvSpPr/>
            <p:nvPr/>
          </p:nvSpPr>
          <p:spPr>
            <a:xfrm flipH="1">
              <a:off x="1995366" y="2110427"/>
              <a:ext cx="34294" cy="33909"/>
            </a:xfrm>
            <a:custGeom>
              <a:avLst/>
              <a:gdLst/>
              <a:ahLst/>
              <a:cxnLst/>
              <a:rect l="l" t="t" r="r" b="b"/>
              <a:pathLst>
                <a:path w="1070" h="1058" extrusionOk="0">
                  <a:moveTo>
                    <a:pt x="518" y="1"/>
                  </a:moveTo>
                  <a:cubicBezTo>
                    <a:pt x="452" y="1"/>
                    <a:pt x="385" y="17"/>
                    <a:pt x="335" y="34"/>
                  </a:cubicBezTo>
                  <a:cubicBezTo>
                    <a:pt x="251" y="67"/>
                    <a:pt x="201" y="101"/>
                    <a:pt x="151" y="151"/>
                  </a:cubicBezTo>
                  <a:cubicBezTo>
                    <a:pt x="101" y="201"/>
                    <a:pt x="67" y="268"/>
                    <a:pt x="34" y="335"/>
                  </a:cubicBezTo>
                  <a:cubicBezTo>
                    <a:pt x="17" y="402"/>
                    <a:pt x="1" y="468"/>
                    <a:pt x="1" y="535"/>
                  </a:cubicBezTo>
                  <a:cubicBezTo>
                    <a:pt x="17" y="585"/>
                    <a:pt x="17" y="636"/>
                    <a:pt x="17" y="669"/>
                  </a:cubicBezTo>
                  <a:cubicBezTo>
                    <a:pt x="51" y="769"/>
                    <a:pt x="101" y="853"/>
                    <a:pt x="168" y="920"/>
                  </a:cubicBezTo>
                  <a:cubicBezTo>
                    <a:pt x="201" y="936"/>
                    <a:pt x="251" y="970"/>
                    <a:pt x="285" y="1003"/>
                  </a:cubicBezTo>
                  <a:cubicBezTo>
                    <a:pt x="353" y="1030"/>
                    <a:pt x="421" y="1058"/>
                    <a:pt x="498" y="1058"/>
                  </a:cubicBezTo>
                  <a:cubicBezTo>
                    <a:pt x="516" y="1058"/>
                    <a:pt x="534" y="1056"/>
                    <a:pt x="552" y="1053"/>
                  </a:cubicBezTo>
                  <a:cubicBezTo>
                    <a:pt x="836" y="1053"/>
                    <a:pt x="1070" y="803"/>
                    <a:pt x="1070" y="519"/>
                  </a:cubicBezTo>
                  <a:cubicBezTo>
                    <a:pt x="1070" y="468"/>
                    <a:pt x="1053" y="418"/>
                    <a:pt x="1053" y="385"/>
                  </a:cubicBezTo>
                  <a:cubicBezTo>
                    <a:pt x="1020" y="285"/>
                    <a:pt x="970" y="201"/>
                    <a:pt x="903" y="134"/>
                  </a:cubicBezTo>
                  <a:lnTo>
                    <a:pt x="786" y="51"/>
                  </a:lnTo>
                  <a:cubicBezTo>
                    <a:pt x="702" y="17"/>
                    <a:pt x="619" y="1"/>
                    <a:pt x="518"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42"/>
            <p:cNvSpPr/>
            <p:nvPr/>
          </p:nvSpPr>
          <p:spPr>
            <a:xfrm flipH="1">
              <a:off x="2009820" y="2218596"/>
              <a:ext cx="99643" cy="48812"/>
            </a:xfrm>
            <a:custGeom>
              <a:avLst/>
              <a:gdLst/>
              <a:ahLst/>
              <a:cxnLst/>
              <a:rect l="l" t="t" r="r" b="b"/>
              <a:pathLst>
                <a:path w="3109" h="1523" extrusionOk="0">
                  <a:moveTo>
                    <a:pt x="3109" y="1"/>
                  </a:moveTo>
                  <a:cubicBezTo>
                    <a:pt x="3109" y="1"/>
                    <a:pt x="2223" y="552"/>
                    <a:pt x="1321" y="552"/>
                  </a:cubicBezTo>
                  <a:cubicBezTo>
                    <a:pt x="1289" y="553"/>
                    <a:pt x="1257" y="554"/>
                    <a:pt x="1225" y="554"/>
                  </a:cubicBezTo>
                  <a:cubicBezTo>
                    <a:pt x="804" y="554"/>
                    <a:pt x="373" y="452"/>
                    <a:pt x="1" y="235"/>
                  </a:cubicBezTo>
                  <a:lnTo>
                    <a:pt x="1" y="235"/>
                  </a:lnTo>
                  <a:cubicBezTo>
                    <a:pt x="82" y="981"/>
                    <a:pt x="715" y="1523"/>
                    <a:pt x="1455" y="1523"/>
                  </a:cubicBezTo>
                  <a:cubicBezTo>
                    <a:pt x="1477" y="1523"/>
                    <a:pt x="1499" y="1522"/>
                    <a:pt x="1521" y="1521"/>
                  </a:cubicBezTo>
                  <a:cubicBezTo>
                    <a:pt x="2908" y="1521"/>
                    <a:pt x="3109" y="1"/>
                    <a:pt x="3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42"/>
            <p:cNvSpPr/>
            <p:nvPr/>
          </p:nvSpPr>
          <p:spPr>
            <a:xfrm flipH="1">
              <a:off x="2061773" y="2073153"/>
              <a:ext cx="38043" cy="127847"/>
            </a:xfrm>
            <a:custGeom>
              <a:avLst/>
              <a:gdLst/>
              <a:ahLst/>
              <a:cxnLst/>
              <a:rect l="l" t="t" r="r" b="b"/>
              <a:pathLst>
                <a:path w="1187" h="3989" extrusionOk="0">
                  <a:moveTo>
                    <a:pt x="675" y="0"/>
                  </a:moveTo>
                  <a:cubicBezTo>
                    <a:pt x="642" y="0"/>
                    <a:pt x="602" y="36"/>
                    <a:pt x="602" y="78"/>
                  </a:cubicBezTo>
                  <a:cubicBezTo>
                    <a:pt x="602" y="562"/>
                    <a:pt x="719" y="1047"/>
                    <a:pt x="702" y="1548"/>
                  </a:cubicBezTo>
                  <a:cubicBezTo>
                    <a:pt x="702" y="1966"/>
                    <a:pt x="619" y="2383"/>
                    <a:pt x="435" y="2751"/>
                  </a:cubicBezTo>
                  <a:cubicBezTo>
                    <a:pt x="301" y="3035"/>
                    <a:pt x="1" y="3302"/>
                    <a:pt x="134" y="3620"/>
                  </a:cubicBezTo>
                  <a:cubicBezTo>
                    <a:pt x="264" y="3905"/>
                    <a:pt x="564" y="3989"/>
                    <a:pt x="849" y="3989"/>
                  </a:cubicBezTo>
                  <a:cubicBezTo>
                    <a:pt x="931" y="3989"/>
                    <a:pt x="1012" y="3982"/>
                    <a:pt x="1087" y="3971"/>
                  </a:cubicBezTo>
                  <a:cubicBezTo>
                    <a:pt x="1187" y="3937"/>
                    <a:pt x="1170" y="3804"/>
                    <a:pt x="1070" y="3787"/>
                  </a:cubicBezTo>
                  <a:cubicBezTo>
                    <a:pt x="1034" y="3787"/>
                    <a:pt x="996" y="3787"/>
                    <a:pt x="958" y="3787"/>
                  </a:cubicBezTo>
                  <a:cubicBezTo>
                    <a:pt x="767" y="3787"/>
                    <a:pt x="558" y="3776"/>
                    <a:pt x="418" y="3636"/>
                  </a:cubicBezTo>
                  <a:cubicBezTo>
                    <a:pt x="268" y="3469"/>
                    <a:pt x="352" y="3319"/>
                    <a:pt x="452" y="3152"/>
                  </a:cubicBezTo>
                  <a:cubicBezTo>
                    <a:pt x="636" y="2868"/>
                    <a:pt x="769" y="2567"/>
                    <a:pt x="836" y="2250"/>
                  </a:cubicBezTo>
                  <a:cubicBezTo>
                    <a:pt x="903" y="1915"/>
                    <a:pt x="936" y="1565"/>
                    <a:pt x="903" y="1230"/>
                  </a:cubicBezTo>
                  <a:cubicBezTo>
                    <a:pt x="903" y="829"/>
                    <a:pt x="836" y="428"/>
                    <a:pt x="719" y="44"/>
                  </a:cubicBezTo>
                  <a:cubicBezTo>
                    <a:pt x="713" y="13"/>
                    <a:pt x="695" y="0"/>
                    <a:pt x="675"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42"/>
            <p:cNvSpPr/>
            <p:nvPr/>
          </p:nvSpPr>
          <p:spPr>
            <a:xfrm flipH="1">
              <a:off x="1886940" y="2059532"/>
              <a:ext cx="364729" cy="131277"/>
            </a:xfrm>
            <a:custGeom>
              <a:avLst/>
              <a:gdLst/>
              <a:ahLst/>
              <a:cxnLst/>
              <a:rect l="l" t="t" r="r" b="b"/>
              <a:pathLst>
                <a:path w="11380" h="4096" extrusionOk="0">
                  <a:moveTo>
                    <a:pt x="3506" y="552"/>
                  </a:moveTo>
                  <a:cubicBezTo>
                    <a:pt x="3516" y="552"/>
                    <a:pt x="3526" y="552"/>
                    <a:pt x="3536" y="553"/>
                  </a:cubicBezTo>
                  <a:cubicBezTo>
                    <a:pt x="4288" y="569"/>
                    <a:pt x="5023" y="1254"/>
                    <a:pt x="5006" y="2040"/>
                  </a:cubicBezTo>
                  <a:cubicBezTo>
                    <a:pt x="4956" y="2842"/>
                    <a:pt x="4288" y="3460"/>
                    <a:pt x="3486" y="3477"/>
                  </a:cubicBezTo>
                  <a:cubicBezTo>
                    <a:pt x="2684" y="3460"/>
                    <a:pt x="2032" y="2792"/>
                    <a:pt x="2049" y="1990"/>
                  </a:cubicBezTo>
                  <a:cubicBezTo>
                    <a:pt x="2065" y="1198"/>
                    <a:pt x="2717" y="552"/>
                    <a:pt x="3506" y="552"/>
                  </a:cubicBezTo>
                  <a:close/>
                  <a:moveTo>
                    <a:pt x="7782" y="619"/>
                  </a:moveTo>
                  <a:cubicBezTo>
                    <a:pt x="7793" y="619"/>
                    <a:pt x="7803" y="619"/>
                    <a:pt x="7813" y="619"/>
                  </a:cubicBezTo>
                  <a:cubicBezTo>
                    <a:pt x="8615" y="636"/>
                    <a:pt x="9250" y="1305"/>
                    <a:pt x="9250" y="2107"/>
                  </a:cubicBezTo>
                  <a:cubicBezTo>
                    <a:pt x="9234" y="2898"/>
                    <a:pt x="8582" y="3544"/>
                    <a:pt x="7793" y="3544"/>
                  </a:cubicBezTo>
                  <a:cubicBezTo>
                    <a:pt x="7783" y="3544"/>
                    <a:pt x="7773" y="3544"/>
                    <a:pt x="7763" y="3543"/>
                  </a:cubicBezTo>
                  <a:cubicBezTo>
                    <a:pt x="6961" y="3527"/>
                    <a:pt x="6309" y="2875"/>
                    <a:pt x="6326" y="2056"/>
                  </a:cubicBezTo>
                  <a:cubicBezTo>
                    <a:pt x="6343" y="1264"/>
                    <a:pt x="6978" y="619"/>
                    <a:pt x="7782" y="619"/>
                  </a:cubicBezTo>
                  <a:close/>
                  <a:moveTo>
                    <a:pt x="3497" y="1"/>
                  </a:moveTo>
                  <a:cubicBezTo>
                    <a:pt x="2693" y="1"/>
                    <a:pt x="1960" y="515"/>
                    <a:pt x="1664" y="1288"/>
                  </a:cubicBezTo>
                  <a:cubicBezTo>
                    <a:pt x="1247" y="1104"/>
                    <a:pt x="829" y="920"/>
                    <a:pt x="394" y="736"/>
                  </a:cubicBezTo>
                  <a:cubicBezTo>
                    <a:pt x="369" y="728"/>
                    <a:pt x="344" y="725"/>
                    <a:pt x="321" y="725"/>
                  </a:cubicBezTo>
                  <a:cubicBezTo>
                    <a:pt x="102" y="725"/>
                    <a:pt x="1" y="1049"/>
                    <a:pt x="227" y="1154"/>
                  </a:cubicBezTo>
                  <a:cubicBezTo>
                    <a:pt x="662" y="1338"/>
                    <a:pt x="1096" y="1522"/>
                    <a:pt x="1547" y="1706"/>
                  </a:cubicBezTo>
                  <a:cubicBezTo>
                    <a:pt x="1430" y="2290"/>
                    <a:pt x="1597" y="2892"/>
                    <a:pt x="1998" y="3343"/>
                  </a:cubicBezTo>
                  <a:cubicBezTo>
                    <a:pt x="2409" y="3810"/>
                    <a:pt x="2955" y="4024"/>
                    <a:pt x="3494" y="4024"/>
                  </a:cubicBezTo>
                  <a:cubicBezTo>
                    <a:pt x="4402" y="4024"/>
                    <a:pt x="5291" y="3418"/>
                    <a:pt x="5491" y="2391"/>
                  </a:cubicBezTo>
                  <a:cubicBezTo>
                    <a:pt x="5491" y="2290"/>
                    <a:pt x="5570" y="2240"/>
                    <a:pt x="5647" y="2240"/>
                  </a:cubicBezTo>
                  <a:cubicBezTo>
                    <a:pt x="5724" y="2240"/>
                    <a:pt x="5800" y="2290"/>
                    <a:pt x="5791" y="2391"/>
                  </a:cubicBezTo>
                  <a:cubicBezTo>
                    <a:pt x="5963" y="3453"/>
                    <a:pt x="6866" y="4095"/>
                    <a:pt x="7795" y="4095"/>
                  </a:cubicBezTo>
                  <a:cubicBezTo>
                    <a:pt x="8312" y="4095"/>
                    <a:pt x="8838" y="3896"/>
                    <a:pt x="9250" y="3460"/>
                  </a:cubicBezTo>
                  <a:cubicBezTo>
                    <a:pt x="9684" y="3009"/>
                    <a:pt x="9868" y="2357"/>
                    <a:pt x="9735" y="1739"/>
                  </a:cubicBezTo>
                  <a:cubicBezTo>
                    <a:pt x="10202" y="1555"/>
                    <a:pt x="10670" y="1355"/>
                    <a:pt x="11138" y="1154"/>
                  </a:cubicBezTo>
                  <a:cubicBezTo>
                    <a:pt x="11380" y="1049"/>
                    <a:pt x="11267" y="725"/>
                    <a:pt x="11045" y="725"/>
                  </a:cubicBezTo>
                  <a:cubicBezTo>
                    <a:pt x="11022" y="725"/>
                    <a:pt x="10997" y="728"/>
                    <a:pt x="10971" y="736"/>
                  </a:cubicBezTo>
                  <a:cubicBezTo>
                    <a:pt x="10520" y="937"/>
                    <a:pt x="10052" y="1121"/>
                    <a:pt x="9601" y="1321"/>
                  </a:cubicBezTo>
                  <a:cubicBezTo>
                    <a:pt x="9317" y="586"/>
                    <a:pt x="8615" y="102"/>
                    <a:pt x="7813" y="68"/>
                  </a:cubicBezTo>
                  <a:cubicBezTo>
                    <a:pt x="7801" y="68"/>
                    <a:pt x="7790" y="68"/>
                    <a:pt x="7778" y="68"/>
                  </a:cubicBezTo>
                  <a:cubicBezTo>
                    <a:pt x="6840" y="68"/>
                    <a:pt x="6023" y="731"/>
                    <a:pt x="5825" y="1655"/>
                  </a:cubicBezTo>
                  <a:cubicBezTo>
                    <a:pt x="5825" y="1762"/>
                    <a:pt x="5744" y="1816"/>
                    <a:pt x="5662" y="1816"/>
                  </a:cubicBezTo>
                  <a:cubicBezTo>
                    <a:pt x="5577" y="1816"/>
                    <a:pt x="5491" y="1758"/>
                    <a:pt x="5491" y="1639"/>
                  </a:cubicBezTo>
                  <a:cubicBezTo>
                    <a:pt x="5307" y="703"/>
                    <a:pt x="4505" y="18"/>
                    <a:pt x="3536" y="1"/>
                  </a:cubicBezTo>
                  <a:cubicBezTo>
                    <a:pt x="3523" y="1"/>
                    <a:pt x="3510" y="1"/>
                    <a:pt x="3497"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45"/>
          <p:cNvSpPr/>
          <p:nvPr/>
        </p:nvSpPr>
        <p:spPr>
          <a:xfrm>
            <a:off x="560519" y="394149"/>
            <a:ext cx="572423" cy="581454"/>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0" name="Google Shape;800;p45"/>
          <p:cNvGrpSpPr/>
          <p:nvPr/>
        </p:nvGrpSpPr>
        <p:grpSpPr>
          <a:xfrm rot="15161430">
            <a:off x="824197" y="-292448"/>
            <a:ext cx="851599" cy="1728946"/>
            <a:chOff x="2489600" y="934706"/>
            <a:chExt cx="2419225" cy="4892225"/>
          </a:xfrm>
        </p:grpSpPr>
        <p:sp>
          <p:nvSpPr>
            <p:cNvPr id="801" name="Google Shape;801;p45"/>
            <p:cNvSpPr/>
            <p:nvPr/>
          </p:nvSpPr>
          <p:spPr>
            <a:xfrm>
              <a:off x="2489600" y="934706"/>
              <a:ext cx="2419225" cy="4892225"/>
            </a:xfrm>
            <a:custGeom>
              <a:avLst/>
              <a:gdLst/>
              <a:ahLst/>
              <a:cxnLst/>
              <a:rect l="l" t="t" r="r" b="b"/>
              <a:pathLst>
                <a:path w="96769" h="195689" extrusionOk="0">
                  <a:moveTo>
                    <a:pt x="48396" y="7631"/>
                  </a:moveTo>
                  <a:cubicBezTo>
                    <a:pt x="53453" y="7653"/>
                    <a:pt x="58488" y="8607"/>
                    <a:pt x="63190" y="10470"/>
                  </a:cubicBezTo>
                  <a:cubicBezTo>
                    <a:pt x="70731" y="13419"/>
                    <a:pt x="77229" y="18543"/>
                    <a:pt x="81842" y="25197"/>
                  </a:cubicBezTo>
                  <a:cubicBezTo>
                    <a:pt x="86589" y="31984"/>
                    <a:pt x="89139" y="40079"/>
                    <a:pt x="89117" y="48374"/>
                  </a:cubicBezTo>
                  <a:cubicBezTo>
                    <a:pt x="89117" y="70842"/>
                    <a:pt x="70864" y="89117"/>
                    <a:pt x="48396" y="89117"/>
                  </a:cubicBezTo>
                  <a:cubicBezTo>
                    <a:pt x="42341" y="89117"/>
                    <a:pt x="36353" y="87764"/>
                    <a:pt x="30897" y="85125"/>
                  </a:cubicBezTo>
                  <a:cubicBezTo>
                    <a:pt x="24065" y="81843"/>
                    <a:pt x="18254" y="76741"/>
                    <a:pt x="14129" y="70376"/>
                  </a:cubicBezTo>
                  <a:cubicBezTo>
                    <a:pt x="9893" y="63811"/>
                    <a:pt x="7653" y="56181"/>
                    <a:pt x="7653" y="48374"/>
                  </a:cubicBezTo>
                  <a:cubicBezTo>
                    <a:pt x="7653" y="25906"/>
                    <a:pt x="25928" y="7631"/>
                    <a:pt x="48396" y="7631"/>
                  </a:cubicBezTo>
                  <a:close/>
                  <a:moveTo>
                    <a:pt x="48396" y="1"/>
                  </a:moveTo>
                  <a:cubicBezTo>
                    <a:pt x="21714" y="1"/>
                    <a:pt x="1" y="21715"/>
                    <a:pt x="1" y="48374"/>
                  </a:cubicBezTo>
                  <a:cubicBezTo>
                    <a:pt x="1" y="67027"/>
                    <a:pt x="10980" y="84216"/>
                    <a:pt x="27969" y="92178"/>
                  </a:cubicBezTo>
                  <a:cubicBezTo>
                    <a:pt x="33115" y="94596"/>
                    <a:pt x="38637" y="96082"/>
                    <a:pt x="44293" y="96592"/>
                  </a:cubicBezTo>
                  <a:lnTo>
                    <a:pt x="45690" y="96703"/>
                  </a:lnTo>
                  <a:lnTo>
                    <a:pt x="45690" y="109256"/>
                  </a:lnTo>
                  <a:lnTo>
                    <a:pt x="43494" y="109256"/>
                  </a:lnTo>
                  <a:cubicBezTo>
                    <a:pt x="42363" y="109256"/>
                    <a:pt x="41454" y="110166"/>
                    <a:pt x="41454" y="111297"/>
                  </a:cubicBezTo>
                  <a:lnTo>
                    <a:pt x="41454" y="193648"/>
                  </a:lnTo>
                  <a:cubicBezTo>
                    <a:pt x="41454" y="194780"/>
                    <a:pt x="42363" y="195689"/>
                    <a:pt x="43494" y="195689"/>
                  </a:cubicBezTo>
                  <a:lnTo>
                    <a:pt x="53298" y="195689"/>
                  </a:lnTo>
                  <a:cubicBezTo>
                    <a:pt x="54407" y="195689"/>
                    <a:pt x="55338" y="194780"/>
                    <a:pt x="55338" y="193648"/>
                  </a:cubicBezTo>
                  <a:lnTo>
                    <a:pt x="55338" y="111297"/>
                  </a:lnTo>
                  <a:cubicBezTo>
                    <a:pt x="55338" y="110166"/>
                    <a:pt x="54407" y="109256"/>
                    <a:pt x="53298" y="109256"/>
                  </a:cubicBezTo>
                  <a:lnTo>
                    <a:pt x="51102" y="109256"/>
                  </a:lnTo>
                  <a:lnTo>
                    <a:pt x="51102" y="96703"/>
                  </a:lnTo>
                  <a:lnTo>
                    <a:pt x="52499" y="96592"/>
                  </a:lnTo>
                  <a:cubicBezTo>
                    <a:pt x="77318" y="94485"/>
                    <a:pt x="96769" y="73326"/>
                    <a:pt x="96769" y="48374"/>
                  </a:cubicBezTo>
                  <a:cubicBezTo>
                    <a:pt x="96769" y="28524"/>
                    <a:pt x="84814" y="10891"/>
                    <a:pt x="66317" y="3483"/>
                  </a:cubicBezTo>
                  <a:cubicBezTo>
                    <a:pt x="60617" y="1199"/>
                    <a:pt x="54540" y="1"/>
                    <a:pt x="48396"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45"/>
            <p:cNvSpPr/>
            <p:nvPr/>
          </p:nvSpPr>
          <p:spPr>
            <a:xfrm>
              <a:off x="3604125" y="3280731"/>
              <a:ext cx="187425" cy="429750"/>
            </a:xfrm>
            <a:custGeom>
              <a:avLst/>
              <a:gdLst/>
              <a:ahLst/>
              <a:cxnLst/>
              <a:rect l="l" t="t" r="r" b="b"/>
              <a:pathLst>
                <a:path w="7497" h="17190" extrusionOk="0">
                  <a:moveTo>
                    <a:pt x="0" y="1"/>
                  </a:moveTo>
                  <a:lnTo>
                    <a:pt x="0" y="17190"/>
                  </a:lnTo>
                  <a:lnTo>
                    <a:pt x="7497" y="17190"/>
                  </a:lnTo>
                  <a:lnTo>
                    <a:pt x="7497"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3" name="Google Shape;803;p45"/>
          <p:cNvSpPr txBox="1">
            <a:spLocks noGrp="1"/>
          </p:cNvSpPr>
          <p:nvPr>
            <p:ph type="title"/>
          </p:nvPr>
        </p:nvSpPr>
        <p:spPr>
          <a:xfrm>
            <a:off x="2589164" y="86997"/>
            <a:ext cx="4573636" cy="804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500"/>
              <a:buNone/>
            </a:pPr>
            <a:r>
              <a:rPr lang="en" b="1" dirty="0" smtClean="0"/>
              <a:t>Types of Patient Surveillance</a:t>
            </a:r>
            <a:endParaRPr b="1" dirty="0"/>
          </a:p>
        </p:txBody>
      </p:sp>
      <p:grpSp>
        <p:nvGrpSpPr>
          <p:cNvPr id="820" name="Google Shape;820;p45"/>
          <p:cNvGrpSpPr/>
          <p:nvPr/>
        </p:nvGrpSpPr>
        <p:grpSpPr>
          <a:xfrm>
            <a:off x="560519" y="464159"/>
            <a:ext cx="422547" cy="476103"/>
            <a:chOff x="1728771" y="1371106"/>
            <a:chExt cx="422547" cy="476103"/>
          </a:xfrm>
        </p:grpSpPr>
        <p:sp>
          <p:nvSpPr>
            <p:cNvPr id="821" name="Google Shape;821;p45"/>
            <p:cNvSpPr/>
            <p:nvPr/>
          </p:nvSpPr>
          <p:spPr>
            <a:xfrm>
              <a:off x="1728771" y="1493730"/>
              <a:ext cx="283867" cy="207299"/>
            </a:xfrm>
            <a:custGeom>
              <a:avLst/>
              <a:gdLst/>
              <a:ahLst/>
              <a:cxnLst/>
              <a:rect l="l" t="t" r="r" b="b"/>
              <a:pathLst>
                <a:path w="8857" h="6468" extrusionOk="0">
                  <a:moveTo>
                    <a:pt x="6951" y="1"/>
                  </a:moveTo>
                  <a:lnTo>
                    <a:pt x="6617" y="135"/>
                  </a:lnTo>
                  <a:cubicBezTo>
                    <a:pt x="5782" y="502"/>
                    <a:pt x="5147" y="1254"/>
                    <a:pt x="4946" y="2156"/>
                  </a:cubicBezTo>
                  <a:lnTo>
                    <a:pt x="4796" y="2875"/>
                  </a:lnTo>
                  <a:lnTo>
                    <a:pt x="4779" y="2958"/>
                  </a:lnTo>
                  <a:cubicBezTo>
                    <a:pt x="4612" y="3008"/>
                    <a:pt x="4462" y="3059"/>
                    <a:pt x="4311" y="3125"/>
                  </a:cubicBezTo>
                  <a:cubicBezTo>
                    <a:pt x="3526" y="3443"/>
                    <a:pt x="2674" y="3593"/>
                    <a:pt x="1822" y="3593"/>
                  </a:cubicBezTo>
                  <a:lnTo>
                    <a:pt x="1" y="3593"/>
                  </a:lnTo>
                  <a:lnTo>
                    <a:pt x="1" y="4562"/>
                  </a:lnTo>
                  <a:lnTo>
                    <a:pt x="2390" y="4562"/>
                  </a:lnTo>
                  <a:lnTo>
                    <a:pt x="3877" y="5398"/>
                  </a:lnTo>
                  <a:cubicBezTo>
                    <a:pt x="5097" y="6100"/>
                    <a:pt x="6500" y="6467"/>
                    <a:pt x="7920" y="6467"/>
                  </a:cubicBezTo>
                  <a:lnTo>
                    <a:pt x="8856" y="6467"/>
                  </a:lnTo>
                  <a:lnTo>
                    <a:pt x="8856" y="5515"/>
                  </a:lnTo>
                  <a:lnTo>
                    <a:pt x="8405" y="5515"/>
                  </a:lnTo>
                  <a:cubicBezTo>
                    <a:pt x="6834" y="5515"/>
                    <a:pt x="5297" y="5114"/>
                    <a:pt x="3910" y="4362"/>
                  </a:cubicBezTo>
                  <a:cubicBezTo>
                    <a:pt x="4194" y="4295"/>
                    <a:pt x="4478" y="4211"/>
                    <a:pt x="4746" y="4094"/>
                  </a:cubicBezTo>
                  <a:lnTo>
                    <a:pt x="4829" y="4061"/>
                  </a:lnTo>
                  <a:cubicBezTo>
                    <a:pt x="5598" y="3760"/>
                    <a:pt x="6417" y="3593"/>
                    <a:pt x="7235" y="3593"/>
                  </a:cubicBezTo>
                  <a:lnTo>
                    <a:pt x="7904" y="3593"/>
                  </a:lnTo>
                  <a:lnTo>
                    <a:pt x="7185" y="2641"/>
                  </a:lnTo>
                  <a:lnTo>
                    <a:pt x="6801" y="2641"/>
                  </a:lnTo>
                  <a:cubicBezTo>
                    <a:pt x="6450" y="2641"/>
                    <a:pt x="6082" y="2674"/>
                    <a:pt x="5732" y="2724"/>
                  </a:cubicBezTo>
                  <a:lnTo>
                    <a:pt x="5748" y="2641"/>
                  </a:lnTo>
                  <a:lnTo>
                    <a:pt x="5782" y="2474"/>
                  </a:lnTo>
                  <a:cubicBezTo>
                    <a:pt x="5915" y="1822"/>
                    <a:pt x="6333" y="1271"/>
                    <a:pt x="6935" y="970"/>
                  </a:cubicBezTo>
                  <a:lnTo>
                    <a:pt x="6951" y="970"/>
                  </a:lnTo>
                  <a:lnTo>
                    <a:pt x="6951" y="1"/>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45"/>
            <p:cNvSpPr/>
            <p:nvPr/>
          </p:nvSpPr>
          <p:spPr>
            <a:xfrm>
              <a:off x="2012606" y="1401650"/>
              <a:ext cx="107656" cy="107656"/>
            </a:xfrm>
            <a:custGeom>
              <a:avLst/>
              <a:gdLst/>
              <a:ahLst/>
              <a:cxnLst/>
              <a:rect l="l" t="t" r="r" b="b"/>
              <a:pathLst>
                <a:path w="3359" h="3359" extrusionOk="0">
                  <a:moveTo>
                    <a:pt x="0" y="0"/>
                  </a:moveTo>
                  <a:lnTo>
                    <a:pt x="0" y="485"/>
                  </a:lnTo>
                  <a:cubicBezTo>
                    <a:pt x="1587" y="485"/>
                    <a:pt x="2874" y="1771"/>
                    <a:pt x="2891" y="3358"/>
                  </a:cubicBezTo>
                  <a:lnTo>
                    <a:pt x="3358" y="3358"/>
                  </a:lnTo>
                  <a:cubicBezTo>
                    <a:pt x="3358" y="1504"/>
                    <a:pt x="1855" y="0"/>
                    <a:pt x="0"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45"/>
            <p:cNvSpPr/>
            <p:nvPr/>
          </p:nvSpPr>
          <p:spPr>
            <a:xfrm>
              <a:off x="1979915" y="1402708"/>
              <a:ext cx="18781" cy="18781"/>
            </a:xfrm>
            <a:custGeom>
              <a:avLst/>
              <a:gdLst/>
              <a:ahLst/>
              <a:cxnLst/>
              <a:rect l="l" t="t" r="r" b="b"/>
              <a:pathLst>
                <a:path w="586" h="586" extrusionOk="0">
                  <a:moveTo>
                    <a:pt x="519" y="0"/>
                  </a:moveTo>
                  <a:cubicBezTo>
                    <a:pt x="335" y="34"/>
                    <a:pt x="168" y="84"/>
                    <a:pt x="1" y="134"/>
                  </a:cubicBezTo>
                  <a:lnTo>
                    <a:pt x="135" y="585"/>
                  </a:lnTo>
                  <a:cubicBezTo>
                    <a:pt x="285" y="535"/>
                    <a:pt x="435" y="502"/>
                    <a:pt x="586" y="485"/>
                  </a:cubicBezTo>
                  <a:lnTo>
                    <a:pt x="519" y="0"/>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45"/>
            <p:cNvSpPr/>
            <p:nvPr/>
          </p:nvSpPr>
          <p:spPr>
            <a:xfrm>
              <a:off x="1728771" y="1371106"/>
              <a:ext cx="422547" cy="476103"/>
            </a:xfrm>
            <a:custGeom>
              <a:avLst/>
              <a:gdLst/>
              <a:ahLst/>
              <a:cxnLst/>
              <a:rect l="l" t="t" r="r" b="b"/>
              <a:pathLst>
                <a:path w="13184" h="14855" extrusionOk="0">
                  <a:moveTo>
                    <a:pt x="6717" y="5230"/>
                  </a:moveTo>
                  <a:cubicBezTo>
                    <a:pt x="6717" y="5565"/>
                    <a:pt x="6767" y="5899"/>
                    <a:pt x="6884" y="6233"/>
                  </a:cubicBezTo>
                  <a:lnTo>
                    <a:pt x="6801" y="6233"/>
                  </a:lnTo>
                  <a:cubicBezTo>
                    <a:pt x="6550" y="6233"/>
                    <a:pt x="6283" y="6250"/>
                    <a:pt x="6032" y="6266"/>
                  </a:cubicBezTo>
                  <a:cubicBezTo>
                    <a:pt x="6133" y="5849"/>
                    <a:pt x="6366" y="5481"/>
                    <a:pt x="6717" y="5230"/>
                  </a:cubicBezTo>
                  <a:close/>
                  <a:moveTo>
                    <a:pt x="6701" y="4194"/>
                  </a:moveTo>
                  <a:lnTo>
                    <a:pt x="6701" y="4646"/>
                  </a:lnTo>
                  <a:cubicBezTo>
                    <a:pt x="6099" y="4996"/>
                    <a:pt x="5681" y="5581"/>
                    <a:pt x="5548" y="6250"/>
                  </a:cubicBezTo>
                  <a:lnTo>
                    <a:pt x="5531" y="6350"/>
                  </a:lnTo>
                  <a:cubicBezTo>
                    <a:pt x="5381" y="6367"/>
                    <a:pt x="5230" y="6400"/>
                    <a:pt x="5097" y="6433"/>
                  </a:cubicBezTo>
                  <a:lnTo>
                    <a:pt x="5180" y="6032"/>
                  </a:lnTo>
                  <a:cubicBezTo>
                    <a:pt x="5364" y="5214"/>
                    <a:pt x="5932" y="4529"/>
                    <a:pt x="6701" y="4194"/>
                  </a:cubicBezTo>
                  <a:close/>
                  <a:moveTo>
                    <a:pt x="5648" y="7870"/>
                  </a:moveTo>
                  <a:cubicBezTo>
                    <a:pt x="5732" y="7971"/>
                    <a:pt x="5798" y="8054"/>
                    <a:pt x="5882" y="8138"/>
                  </a:cubicBezTo>
                  <a:lnTo>
                    <a:pt x="5999" y="8255"/>
                  </a:lnTo>
                  <a:cubicBezTo>
                    <a:pt x="6183" y="8455"/>
                    <a:pt x="6366" y="8672"/>
                    <a:pt x="6517" y="8906"/>
                  </a:cubicBezTo>
                  <a:cubicBezTo>
                    <a:pt x="5849" y="8756"/>
                    <a:pt x="5180" y="8539"/>
                    <a:pt x="4562" y="8255"/>
                  </a:cubicBezTo>
                  <a:cubicBezTo>
                    <a:pt x="4646" y="8221"/>
                    <a:pt x="4746" y="8188"/>
                    <a:pt x="4846" y="8138"/>
                  </a:cubicBezTo>
                  <a:lnTo>
                    <a:pt x="4913" y="8104"/>
                  </a:lnTo>
                  <a:cubicBezTo>
                    <a:pt x="5163" y="8021"/>
                    <a:pt x="5397" y="7937"/>
                    <a:pt x="5648" y="7870"/>
                  </a:cubicBezTo>
                  <a:close/>
                  <a:moveTo>
                    <a:pt x="7803" y="7670"/>
                  </a:moveTo>
                  <a:cubicBezTo>
                    <a:pt x="8188" y="8054"/>
                    <a:pt x="8455" y="8555"/>
                    <a:pt x="8572" y="9107"/>
                  </a:cubicBezTo>
                  <a:lnTo>
                    <a:pt x="8405" y="9107"/>
                  </a:lnTo>
                  <a:cubicBezTo>
                    <a:pt x="7987" y="9107"/>
                    <a:pt x="7553" y="9073"/>
                    <a:pt x="7135" y="9007"/>
                  </a:cubicBezTo>
                  <a:cubicBezTo>
                    <a:pt x="6935" y="8606"/>
                    <a:pt x="6651" y="8238"/>
                    <a:pt x="6333" y="7904"/>
                  </a:cubicBezTo>
                  <a:lnTo>
                    <a:pt x="6216" y="7804"/>
                  </a:lnTo>
                  <a:cubicBezTo>
                    <a:pt x="6216" y="7787"/>
                    <a:pt x="6199" y="7770"/>
                    <a:pt x="6183" y="7753"/>
                  </a:cubicBezTo>
                  <a:cubicBezTo>
                    <a:pt x="6534" y="7703"/>
                    <a:pt x="6884" y="7670"/>
                    <a:pt x="7235" y="7670"/>
                  </a:cubicBezTo>
                  <a:close/>
                  <a:moveTo>
                    <a:pt x="3894" y="8438"/>
                  </a:moveTo>
                  <a:cubicBezTo>
                    <a:pt x="5280" y="9190"/>
                    <a:pt x="6834" y="9575"/>
                    <a:pt x="8405" y="9575"/>
                  </a:cubicBezTo>
                  <a:lnTo>
                    <a:pt x="8622" y="9575"/>
                  </a:lnTo>
                  <a:cubicBezTo>
                    <a:pt x="8622" y="9608"/>
                    <a:pt x="8622" y="9641"/>
                    <a:pt x="8622" y="9675"/>
                  </a:cubicBezTo>
                  <a:lnTo>
                    <a:pt x="8622" y="10059"/>
                  </a:lnTo>
                  <a:lnTo>
                    <a:pt x="7920" y="10059"/>
                  </a:lnTo>
                  <a:cubicBezTo>
                    <a:pt x="6534" y="10059"/>
                    <a:pt x="5180" y="9708"/>
                    <a:pt x="3994" y="9023"/>
                  </a:cubicBezTo>
                  <a:lnTo>
                    <a:pt x="3192" y="8572"/>
                  </a:lnTo>
                  <a:cubicBezTo>
                    <a:pt x="3426" y="8539"/>
                    <a:pt x="3660" y="8489"/>
                    <a:pt x="3894" y="8438"/>
                  </a:cubicBezTo>
                  <a:close/>
                  <a:moveTo>
                    <a:pt x="8876" y="485"/>
                  </a:moveTo>
                  <a:cubicBezTo>
                    <a:pt x="8897" y="485"/>
                    <a:pt x="8918" y="485"/>
                    <a:pt x="8940" y="485"/>
                  </a:cubicBezTo>
                  <a:cubicBezTo>
                    <a:pt x="11028" y="519"/>
                    <a:pt x="12682" y="2223"/>
                    <a:pt x="12699" y="4311"/>
                  </a:cubicBezTo>
                  <a:lnTo>
                    <a:pt x="12699" y="9107"/>
                  </a:lnTo>
                  <a:cubicBezTo>
                    <a:pt x="12699" y="10878"/>
                    <a:pt x="11997" y="12582"/>
                    <a:pt x="10727" y="13852"/>
                  </a:cubicBezTo>
                  <a:lnTo>
                    <a:pt x="10694" y="13885"/>
                  </a:lnTo>
                  <a:cubicBezTo>
                    <a:pt x="10377" y="14203"/>
                    <a:pt x="9959" y="14370"/>
                    <a:pt x="9508" y="14370"/>
                  </a:cubicBezTo>
                  <a:lnTo>
                    <a:pt x="9341" y="14370"/>
                  </a:lnTo>
                  <a:cubicBezTo>
                    <a:pt x="8422" y="14370"/>
                    <a:pt x="7670" y="13618"/>
                    <a:pt x="7670" y="12699"/>
                  </a:cubicBezTo>
                  <a:lnTo>
                    <a:pt x="7670" y="11129"/>
                  </a:lnTo>
                  <a:cubicBezTo>
                    <a:pt x="7670" y="10928"/>
                    <a:pt x="7653" y="10728"/>
                    <a:pt x="7620" y="10527"/>
                  </a:cubicBezTo>
                  <a:cubicBezTo>
                    <a:pt x="7720" y="10527"/>
                    <a:pt x="7820" y="10544"/>
                    <a:pt x="7920" y="10544"/>
                  </a:cubicBezTo>
                  <a:lnTo>
                    <a:pt x="8622" y="10544"/>
                  </a:lnTo>
                  <a:lnTo>
                    <a:pt x="8622" y="11012"/>
                  </a:lnTo>
                  <a:lnTo>
                    <a:pt x="9107" y="11012"/>
                  </a:lnTo>
                  <a:lnTo>
                    <a:pt x="9107" y="9675"/>
                  </a:lnTo>
                  <a:cubicBezTo>
                    <a:pt x="9107" y="8789"/>
                    <a:pt x="8756" y="7937"/>
                    <a:pt x="8121" y="7302"/>
                  </a:cubicBezTo>
                  <a:lnTo>
                    <a:pt x="8021" y="7202"/>
                  </a:lnTo>
                  <a:cubicBezTo>
                    <a:pt x="7486" y="6667"/>
                    <a:pt x="7185" y="5932"/>
                    <a:pt x="7185" y="5180"/>
                  </a:cubicBezTo>
                  <a:lnTo>
                    <a:pt x="7185" y="3359"/>
                  </a:lnTo>
                  <a:lnTo>
                    <a:pt x="6701" y="3359"/>
                  </a:lnTo>
                  <a:lnTo>
                    <a:pt x="6701" y="3677"/>
                  </a:lnTo>
                  <a:lnTo>
                    <a:pt x="6534" y="3743"/>
                  </a:lnTo>
                  <a:cubicBezTo>
                    <a:pt x="5899" y="4027"/>
                    <a:pt x="5364" y="4495"/>
                    <a:pt x="5030" y="5113"/>
                  </a:cubicBezTo>
                  <a:cubicBezTo>
                    <a:pt x="5030" y="5047"/>
                    <a:pt x="5030" y="4980"/>
                    <a:pt x="5030" y="4913"/>
                  </a:cubicBezTo>
                  <a:lnTo>
                    <a:pt x="5030" y="4412"/>
                  </a:lnTo>
                  <a:cubicBezTo>
                    <a:pt x="5030" y="3342"/>
                    <a:pt x="5464" y="2323"/>
                    <a:pt x="6233" y="1571"/>
                  </a:cubicBezTo>
                  <a:cubicBezTo>
                    <a:pt x="6936" y="868"/>
                    <a:pt x="7880" y="485"/>
                    <a:pt x="8876" y="485"/>
                  </a:cubicBezTo>
                  <a:close/>
                  <a:moveTo>
                    <a:pt x="8873" y="1"/>
                  </a:moveTo>
                  <a:cubicBezTo>
                    <a:pt x="7753" y="1"/>
                    <a:pt x="6684" y="435"/>
                    <a:pt x="5899" y="1237"/>
                  </a:cubicBezTo>
                  <a:cubicBezTo>
                    <a:pt x="5047" y="2073"/>
                    <a:pt x="4562" y="3225"/>
                    <a:pt x="4545" y="4412"/>
                  </a:cubicBezTo>
                  <a:lnTo>
                    <a:pt x="4545" y="4913"/>
                  </a:lnTo>
                  <a:cubicBezTo>
                    <a:pt x="4545" y="5297"/>
                    <a:pt x="4595" y="5682"/>
                    <a:pt x="4696" y="6049"/>
                  </a:cubicBezTo>
                  <a:lnTo>
                    <a:pt x="4562" y="6601"/>
                  </a:lnTo>
                  <a:cubicBezTo>
                    <a:pt x="4445" y="6634"/>
                    <a:pt x="4328" y="6684"/>
                    <a:pt x="4228" y="6717"/>
                  </a:cubicBezTo>
                  <a:cubicBezTo>
                    <a:pt x="3459" y="7035"/>
                    <a:pt x="2640" y="7185"/>
                    <a:pt x="1822" y="7185"/>
                  </a:cubicBezTo>
                  <a:lnTo>
                    <a:pt x="1" y="7185"/>
                  </a:lnTo>
                  <a:lnTo>
                    <a:pt x="1" y="7670"/>
                  </a:lnTo>
                  <a:lnTo>
                    <a:pt x="1822" y="7670"/>
                  </a:lnTo>
                  <a:cubicBezTo>
                    <a:pt x="2707" y="7670"/>
                    <a:pt x="3576" y="7503"/>
                    <a:pt x="4395" y="7169"/>
                  </a:cubicBezTo>
                  <a:cubicBezTo>
                    <a:pt x="5163" y="6868"/>
                    <a:pt x="5982" y="6701"/>
                    <a:pt x="6801" y="6701"/>
                  </a:cubicBezTo>
                  <a:lnTo>
                    <a:pt x="7068" y="6701"/>
                  </a:lnTo>
                  <a:cubicBezTo>
                    <a:pt x="7169" y="6868"/>
                    <a:pt x="7269" y="7035"/>
                    <a:pt x="7386" y="7185"/>
                  </a:cubicBezTo>
                  <a:lnTo>
                    <a:pt x="7235" y="7185"/>
                  </a:lnTo>
                  <a:cubicBezTo>
                    <a:pt x="6383" y="7185"/>
                    <a:pt x="5531" y="7352"/>
                    <a:pt x="4746" y="7670"/>
                  </a:cubicBezTo>
                  <a:lnTo>
                    <a:pt x="4662" y="7703"/>
                  </a:lnTo>
                  <a:cubicBezTo>
                    <a:pt x="3927" y="7987"/>
                    <a:pt x="3142" y="8138"/>
                    <a:pt x="2340" y="8138"/>
                  </a:cubicBezTo>
                  <a:lnTo>
                    <a:pt x="1" y="8138"/>
                  </a:lnTo>
                  <a:lnTo>
                    <a:pt x="1" y="8622"/>
                  </a:lnTo>
                  <a:lnTo>
                    <a:pt x="2323" y="8622"/>
                  </a:lnTo>
                  <a:lnTo>
                    <a:pt x="3743" y="9441"/>
                  </a:lnTo>
                  <a:cubicBezTo>
                    <a:pt x="4796" y="10026"/>
                    <a:pt x="5949" y="10393"/>
                    <a:pt x="7135" y="10494"/>
                  </a:cubicBezTo>
                  <a:cubicBezTo>
                    <a:pt x="7169" y="10711"/>
                    <a:pt x="7185" y="10911"/>
                    <a:pt x="7185" y="11129"/>
                  </a:cubicBezTo>
                  <a:lnTo>
                    <a:pt x="7185" y="12699"/>
                  </a:lnTo>
                  <a:cubicBezTo>
                    <a:pt x="7185" y="13885"/>
                    <a:pt x="8154" y="14855"/>
                    <a:pt x="9341" y="14855"/>
                  </a:cubicBezTo>
                  <a:lnTo>
                    <a:pt x="9508" y="14855"/>
                  </a:lnTo>
                  <a:cubicBezTo>
                    <a:pt x="10076" y="14855"/>
                    <a:pt x="10627" y="14637"/>
                    <a:pt x="11028" y="14220"/>
                  </a:cubicBezTo>
                  <a:lnTo>
                    <a:pt x="11078" y="14186"/>
                  </a:lnTo>
                  <a:cubicBezTo>
                    <a:pt x="12432" y="12833"/>
                    <a:pt x="13184" y="11012"/>
                    <a:pt x="13184" y="9107"/>
                  </a:cubicBezTo>
                  <a:lnTo>
                    <a:pt x="13184" y="4311"/>
                  </a:lnTo>
                  <a:cubicBezTo>
                    <a:pt x="13167" y="1972"/>
                    <a:pt x="11296" y="51"/>
                    <a:pt x="8940"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4" name="Table 3"/>
          <p:cNvGraphicFramePr>
            <a:graphicFrameLocks noGrp="1"/>
          </p:cNvGraphicFramePr>
          <p:nvPr>
            <p:extLst>
              <p:ext uri="{D42A27DB-BD31-4B8C-83A1-F6EECF244321}">
                <p14:modId xmlns:p14="http://schemas.microsoft.com/office/powerpoint/2010/main" val="3831417525"/>
              </p:ext>
            </p:extLst>
          </p:nvPr>
        </p:nvGraphicFramePr>
        <p:xfrm>
          <a:off x="335812" y="1248228"/>
          <a:ext cx="8665030" cy="3679377"/>
        </p:xfrm>
        <a:graphic>
          <a:graphicData uri="http://schemas.openxmlformats.org/drawingml/2006/table">
            <a:tbl>
              <a:tblPr firstRow="1" bandRow="1">
                <a:tableStyleId>{3C2FFA5D-87B4-456A-9821-1D502468CF0F}</a:tableStyleId>
              </a:tblPr>
              <a:tblGrid>
                <a:gridCol w="4332515">
                  <a:extLst>
                    <a:ext uri="{9D8B030D-6E8A-4147-A177-3AD203B41FA5}">
                      <a16:colId xmlns:a16="http://schemas.microsoft.com/office/drawing/2014/main" val="229626525"/>
                    </a:ext>
                  </a:extLst>
                </a:gridCol>
                <a:gridCol w="4332515">
                  <a:extLst>
                    <a:ext uri="{9D8B030D-6E8A-4147-A177-3AD203B41FA5}">
                      <a16:colId xmlns:a16="http://schemas.microsoft.com/office/drawing/2014/main" val="3746886066"/>
                    </a:ext>
                  </a:extLst>
                </a:gridCol>
              </a:tblGrid>
              <a:tr h="311337">
                <a:tc>
                  <a:txBody>
                    <a:bodyPr/>
                    <a:lstStyle/>
                    <a:p>
                      <a:r>
                        <a:rPr lang="en-US" sz="1400" dirty="0" smtClean="0"/>
                        <a:t>Continues</a:t>
                      </a:r>
                      <a:r>
                        <a:rPr lang="en-US" sz="1400" baseline="0" dirty="0" smtClean="0"/>
                        <a:t> surveillance - Organisms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Continues</a:t>
                      </a:r>
                      <a:r>
                        <a:rPr lang="en-US" sz="1400" baseline="0" dirty="0" smtClean="0"/>
                        <a:t> surveillance - Conditions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347610"/>
                  </a:ext>
                </a:extLst>
              </a:tr>
              <a:tr h="3262055">
                <a:tc>
                  <a:txBody>
                    <a:bodyPr/>
                    <a:lstStyle/>
                    <a:p>
                      <a:pPr marL="342900" indent="-342900">
                        <a:lnSpc>
                          <a:spcPct val="150000"/>
                        </a:lnSpc>
                        <a:buFont typeface="Wingdings" panose="05000000000000000000" pitchFamily="2" charset="2"/>
                        <a:buChar char="v"/>
                      </a:pPr>
                      <a:r>
                        <a:rPr lang="en-US" sz="1200" b="0" dirty="0" smtClean="0">
                          <a:solidFill>
                            <a:schemeClr val="accent1">
                              <a:lumMod val="50000"/>
                            </a:schemeClr>
                          </a:solidFill>
                        </a:rPr>
                        <a:t>Review the laboratory results for the presence of significant organisms</a:t>
                      </a:r>
                    </a:p>
                    <a:p>
                      <a:pPr marL="342900" indent="-342900">
                        <a:lnSpc>
                          <a:spcPct val="150000"/>
                        </a:lnSpc>
                        <a:buFont typeface="Wingdings" panose="05000000000000000000" pitchFamily="2" charset="2"/>
                        <a:buChar char="v"/>
                      </a:pPr>
                      <a:r>
                        <a:rPr lang="en-US" sz="1200" b="0" dirty="0" smtClean="0">
                          <a:solidFill>
                            <a:schemeClr val="accent1">
                              <a:lumMod val="50000"/>
                            </a:schemeClr>
                          </a:solidFill>
                        </a:rPr>
                        <a:t>The IPS need to know the facts that</a:t>
                      </a:r>
                      <a:r>
                        <a:rPr lang="en-US" sz="1200" b="0" baseline="0" dirty="0" smtClean="0">
                          <a:solidFill>
                            <a:schemeClr val="accent1">
                              <a:lumMod val="50000"/>
                            </a:schemeClr>
                          </a:solidFill>
                        </a:rPr>
                        <a:t> contributes towards the disease profile of your HCF</a:t>
                      </a:r>
                    </a:p>
                    <a:p>
                      <a:pPr marL="342900" indent="-342900">
                        <a:lnSpc>
                          <a:spcPct val="150000"/>
                        </a:lnSpc>
                        <a:buFont typeface="Wingdings" panose="05000000000000000000" pitchFamily="2" charset="2"/>
                        <a:buChar char="v"/>
                      </a:pPr>
                      <a:r>
                        <a:rPr lang="en-US" sz="1200" b="0" baseline="0" dirty="0" smtClean="0">
                          <a:solidFill>
                            <a:schemeClr val="accent1">
                              <a:lumMod val="50000"/>
                            </a:schemeClr>
                          </a:solidFill>
                        </a:rPr>
                        <a:t>Managed and identify problematic organisms and the need to be followed up on</a:t>
                      </a:r>
                    </a:p>
                    <a:p>
                      <a:pPr marL="342900" indent="-342900">
                        <a:lnSpc>
                          <a:spcPct val="150000"/>
                        </a:lnSpc>
                        <a:buFont typeface="Wingdings" panose="05000000000000000000" pitchFamily="2" charset="2"/>
                        <a:buChar char="v"/>
                      </a:pPr>
                      <a:r>
                        <a:rPr lang="en-US" sz="1200" b="0" baseline="0" dirty="0" smtClean="0">
                          <a:solidFill>
                            <a:schemeClr val="accent1">
                              <a:lumMod val="50000"/>
                            </a:schemeClr>
                          </a:solidFill>
                        </a:rPr>
                        <a:t>These are defined as bacteria/viruses or fungi that require immediate intervention by the IPS</a:t>
                      </a:r>
                    </a:p>
                    <a:p>
                      <a:pPr marL="342900" indent="-342900">
                        <a:lnSpc>
                          <a:spcPct val="150000"/>
                        </a:lnSpc>
                        <a:buFont typeface="Wingdings" panose="05000000000000000000" pitchFamily="2" charset="2"/>
                        <a:buChar char="v"/>
                      </a:pPr>
                      <a:r>
                        <a:rPr lang="en-US" sz="1200" b="0" baseline="0" dirty="0" smtClean="0">
                          <a:solidFill>
                            <a:schemeClr val="accent1">
                              <a:lumMod val="50000"/>
                            </a:schemeClr>
                          </a:solidFill>
                        </a:rPr>
                        <a:t>Develop a process to flag these organisms to be reviewed often.</a:t>
                      </a:r>
                      <a:endParaRPr lang="en-US" sz="1200" b="0" dirty="0" smtClean="0">
                        <a:solidFill>
                          <a:schemeClr val="accent1">
                            <a:lumMod val="50000"/>
                          </a:schemeClr>
                        </a:solidFill>
                      </a:endParaRPr>
                    </a:p>
                    <a:p>
                      <a:endParaRPr lang="en-US" sz="12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nSpc>
                          <a:spcPct val="150000"/>
                        </a:lnSpc>
                        <a:buFont typeface="Wingdings" panose="05000000000000000000" pitchFamily="2" charset="2"/>
                        <a:buChar char="v"/>
                      </a:pPr>
                      <a:r>
                        <a:rPr lang="en-US" sz="1200" b="1" dirty="0" smtClean="0">
                          <a:solidFill>
                            <a:schemeClr val="accent1">
                              <a:lumMod val="50000"/>
                            </a:schemeClr>
                          </a:solidFill>
                        </a:rPr>
                        <a:t>The same broad approach applies, but focused on specific groups of patients</a:t>
                      </a:r>
                    </a:p>
                    <a:p>
                      <a:pPr marL="342900" indent="-342900">
                        <a:lnSpc>
                          <a:spcPct val="150000"/>
                        </a:lnSpc>
                        <a:buFont typeface="Wingdings" panose="05000000000000000000" pitchFamily="2" charset="2"/>
                        <a:buChar char="v"/>
                      </a:pPr>
                      <a:r>
                        <a:rPr lang="en-US" sz="1200" b="1" dirty="0" smtClean="0">
                          <a:solidFill>
                            <a:schemeClr val="accent1">
                              <a:lumMod val="50000"/>
                            </a:schemeClr>
                          </a:solidFill>
                        </a:rPr>
                        <a:t>It is a matter of know your numbers and have a clear view of what it presents in your HCF</a:t>
                      </a:r>
                    </a:p>
                    <a:p>
                      <a:pPr marL="342900" indent="-342900">
                        <a:lnSpc>
                          <a:spcPct val="150000"/>
                        </a:lnSpc>
                        <a:buFont typeface="Wingdings" panose="05000000000000000000" pitchFamily="2" charset="2"/>
                        <a:buChar char="v"/>
                      </a:pPr>
                      <a:r>
                        <a:rPr lang="en-US" sz="1200" b="1" dirty="0" smtClean="0">
                          <a:solidFill>
                            <a:schemeClr val="accent1">
                              <a:lumMod val="50000"/>
                            </a:schemeClr>
                          </a:solidFill>
                        </a:rPr>
                        <a:t>This method requires close liaison between the IPS and the ward/unit staff. It relies on the staff being able to identify these patients who should be monitored and where infections are recognized</a:t>
                      </a:r>
                    </a:p>
                    <a:p>
                      <a:pPr marL="342900" indent="-342900">
                        <a:lnSpc>
                          <a:spcPct val="150000"/>
                        </a:lnSpc>
                        <a:buFont typeface="Wingdings" panose="05000000000000000000" pitchFamily="2" charset="2"/>
                        <a:buChar char="v"/>
                      </a:pPr>
                      <a:r>
                        <a:rPr lang="en-US" sz="1200" b="1" dirty="0" smtClean="0">
                          <a:solidFill>
                            <a:schemeClr val="accent1">
                              <a:lumMod val="50000"/>
                            </a:schemeClr>
                          </a:solidFill>
                        </a:rPr>
                        <a:t>A typical example would be patients with TB/MDR TB or patients other diseases.</a:t>
                      </a:r>
                    </a:p>
                    <a:p>
                      <a:pPr marL="342900" indent="-342900">
                        <a:lnSpc>
                          <a:spcPct val="150000"/>
                        </a:lnSpc>
                        <a:buFont typeface="Wingdings" panose="05000000000000000000" pitchFamily="2" charset="2"/>
                        <a:buChar char="v"/>
                      </a:pPr>
                      <a:endParaRPr lang="en-US" sz="1400" b="1" dirty="0" smtClean="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839310"/>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p45"/>
          <p:cNvSpPr/>
          <p:nvPr/>
        </p:nvSpPr>
        <p:spPr>
          <a:xfrm>
            <a:off x="560519" y="394149"/>
            <a:ext cx="572423" cy="581454"/>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0" name="Google Shape;800;p45"/>
          <p:cNvGrpSpPr/>
          <p:nvPr/>
        </p:nvGrpSpPr>
        <p:grpSpPr>
          <a:xfrm rot="15161430">
            <a:off x="824197" y="-292448"/>
            <a:ext cx="851599" cy="1728946"/>
            <a:chOff x="2489600" y="934706"/>
            <a:chExt cx="2419225" cy="4892225"/>
          </a:xfrm>
        </p:grpSpPr>
        <p:sp>
          <p:nvSpPr>
            <p:cNvPr id="801" name="Google Shape;801;p45"/>
            <p:cNvSpPr/>
            <p:nvPr/>
          </p:nvSpPr>
          <p:spPr>
            <a:xfrm>
              <a:off x="2489600" y="934706"/>
              <a:ext cx="2419225" cy="4892225"/>
            </a:xfrm>
            <a:custGeom>
              <a:avLst/>
              <a:gdLst/>
              <a:ahLst/>
              <a:cxnLst/>
              <a:rect l="l" t="t" r="r" b="b"/>
              <a:pathLst>
                <a:path w="96769" h="195689" extrusionOk="0">
                  <a:moveTo>
                    <a:pt x="48396" y="7631"/>
                  </a:moveTo>
                  <a:cubicBezTo>
                    <a:pt x="53453" y="7653"/>
                    <a:pt x="58488" y="8607"/>
                    <a:pt x="63190" y="10470"/>
                  </a:cubicBezTo>
                  <a:cubicBezTo>
                    <a:pt x="70731" y="13419"/>
                    <a:pt x="77229" y="18543"/>
                    <a:pt x="81842" y="25197"/>
                  </a:cubicBezTo>
                  <a:cubicBezTo>
                    <a:pt x="86589" y="31984"/>
                    <a:pt x="89139" y="40079"/>
                    <a:pt x="89117" y="48374"/>
                  </a:cubicBezTo>
                  <a:cubicBezTo>
                    <a:pt x="89117" y="70842"/>
                    <a:pt x="70864" y="89117"/>
                    <a:pt x="48396" y="89117"/>
                  </a:cubicBezTo>
                  <a:cubicBezTo>
                    <a:pt x="42341" y="89117"/>
                    <a:pt x="36353" y="87764"/>
                    <a:pt x="30897" y="85125"/>
                  </a:cubicBezTo>
                  <a:cubicBezTo>
                    <a:pt x="24065" y="81843"/>
                    <a:pt x="18254" y="76741"/>
                    <a:pt x="14129" y="70376"/>
                  </a:cubicBezTo>
                  <a:cubicBezTo>
                    <a:pt x="9893" y="63811"/>
                    <a:pt x="7653" y="56181"/>
                    <a:pt x="7653" y="48374"/>
                  </a:cubicBezTo>
                  <a:cubicBezTo>
                    <a:pt x="7653" y="25906"/>
                    <a:pt x="25928" y="7631"/>
                    <a:pt x="48396" y="7631"/>
                  </a:cubicBezTo>
                  <a:close/>
                  <a:moveTo>
                    <a:pt x="48396" y="1"/>
                  </a:moveTo>
                  <a:cubicBezTo>
                    <a:pt x="21714" y="1"/>
                    <a:pt x="1" y="21715"/>
                    <a:pt x="1" y="48374"/>
                  </a:cubicBezTo>
                  <a:cubicBezTo>
                    <a:pt x="1" y="67027"/>
                    <a:pt x="10980" y="84216"/>
                    <a:pt x="27969" y="92178"/>
                  </a:cubicBezTo>
                  <a:cubicBezTo>
                    <a:pt x="33115" y="94596"/>
                    <a:pt x="38637" y="96082"/>
                    <a:pt x="44293" y="96592"/>
                  </a:cubicBezTo>
                  <a:lnTo>
                    <a:pt x="45690" y="96703"/>
                  </a:lnTo>
                  <a:lnTo>
                    <a:pt x="45690" y="109256"/>
                  </a:lnTo>
                  <a:lnTo>
                    <a:pt x="43494" y="109256"/>
                  </a:lnTo>
                  <a:cubicBezTo>
                    <a:pt x="42363" y="109256"/>
                    <a:pt x="41454" y="110166"/>
                    <a:pt x="41454" y="111297"/>
                  </a:cubicBezTo>
                  <a:lnTo>
                    <a:pt x="41454" y="193648"/>
                  </a:lnTo>
                  <a:cubicBezTo>
                    <a:pt x="41454" y="194780"/>
                    <a:pt x="42363" y="195689"/>
                    <a:pt x="43494" y="195689"/>
                  </a:cubicBezTo>
                  <a:lnTo>
                    <a:pt x="53298" y="195689"/>
                  </a:lnTo>
                  <a:cubicBezTo>
                    <a:pt x="54407" y="195689"/>
                    <a:pt x="55338" y="194780"/>
                    <a:pt x="55338" y="193648"/>
                  </a:cubicBezTo>
                  <a:lnTo>
                    <a:pt x="55338" y="111297"/>
                  </a:lnTo>
                  <a:cubicBezTo>
                    <a:pt x="55338" y="110166"/>
                    <a:pt x="54407" y="109256"/>
                    <a:pt x="53298" y="109256"/>
                  </a:cubicBezTo>
                  <a:lnTo>
                    <a:pt x="51102" y="109256"/>
                  </a:lnTo>
                  <a:lnTo>
                    <a:pt x="51102" y="96703"/>
                  </a:lnTo>
                  <a:lnTo>
                    <a:pt x="52499" y="96592"/>
                  </a:lnTo>
                  <a:cubicBezTo>
                    <a:pt x="77318" y="94485"/>
                    <a:pt x="96769" y="73326"/>
                    <a:pt x="96769" y="48374"/>
                  </a:cubicBezTo>
                  <a:cubicBezTo>
                    <a:pt x="96769" y="28524"/>
                    <a:pt x="84814" y="10891"/>
                    <a:pt x="66317" y="3483"/>
                  </a:cubicBezTo>
                  <a:cubicBezTo>
                    <a:pt x="60617" y="1199"/>
                    <a:pt x="54540" y="1"/>
                    <a:pt x="48396"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45"/>
            <p:cNvSpPr/>
            <p:nvPr/>
          </p:nvSpPr>
          <p:spPr>
            <a:xfrm>
              <a:off x="3604125" y="3280731"/>
              <a:ext cx="187425" cy="429750"/>
            </a:xfrm>
            <a:custGeom>
              <a:avLst/>
              <a:gdLst/>
              <a:ahLst/>
              <a:cxnLst/>
              <a:rect l="l" t="t" r="r" b="b"/>
              <a:pathLst>
                <a:path w="7497" h="17190" extrusionOk="0">
                  <a:moveTo>
                    <a:pt x="0" y="1"/>
                  </a:moveTo>
                  <a:lnTo>
                    <a:pt x="0" y="17190"/>
                  </a:lnTo>
                  <a:lnTo>
                    <a:pt x="7497" y="17190"/>
                  </a:lnTo>
                  <a:lnTo>
                    <a:pt x="7497"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3" name="Google Shape;803;p45"/>
          <p:cNvSpPr txBox="1">
            <a:spLocks noGrp="1"/>
          </p:cNvSpPr>
          <p:nvPr>
            <p:ph type="title"/>
          </p:nvPr>
        </p:nvSpPr>
        <p:spPr>
          <a:xfrm>
            <a:off x="2589164" y="86997"/>
            <a:ext cx="4573636" cy="804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500"/>
              <a:buNone/>
            </a:pPr>
            <a:r>
              <a:rPr lang="en" b="1" dirty="0" smtClean="0"/>
              <a:t>Types of Patient Surveillance</a:t>
            </a:r>
            <a:endParaRPr b="1" dirty="0"/>
          </a:p>
        </p:txBody>
      </p:sp>
      <p:grpSp>
        <p:nvGrpSpPr>
          <p:cNvPr id="820" name="Google Shape;820;p45"/>
          <p:cNvGrpSpPr/>
          <p:nvPr/>
        </p:nvGrpSpPr>
        <p:grpSpPr>
          <a:xfrm>
            <a:off x="560519" y="464159"/>
            <a:ext cx="422547" cy="476103"/>
            <a:chOff x="1728771" y="1371106"/>
            <a:chExt cx="422547" cy="476103"/>
          </a:xfrm>
        </p:grpSpPr>
        <p:sp>
          <p:nvSpPr>
            <p:cNvPr id="821" name="Google Shape;821;p45"/>
            <p:cNvSpPr/>
            <p:nvPr/>
          </p:nvSpPr>
          <p:spPr>
            <a:xfrm>
              <a:off x="1728771" y="1493730"/>
              <a:ext cx="283867" cy="207299"/>
            </a:xfrm>
            <a:custGeom>
              <a:avLst/>
              <a:gdLst/>
              <a:ahLst/>
              <a:cxnLst/>
              <a:rect l="l" t="t" r="r" b="b"/>
              <a:pathLst>
                <a:path w="8857" h="6468" extrusionOk="0">
                  <a:moveTo>
                    <a:pt x="6951" y="1"/>
                  </a:moveTo>
                  <a:lnTo>
                    <a:pt x="6617" y="135"/>
                  </a:lnTo>
                  <a:cubicBezTo>
                    <a:pt x="5782" y="502"/>
                    <a:pt x="5147" y="1254"/>
                    <a:pt x="4946" y="2156"/>
                  </a:cubicBezTo>
                  <a:lnTo>
                    <a:pt x="4796" y="2875"/>
                  </a:lnTo>
                  <a:lnTo>
                    <a:pt x="4779" y="2958"/>
                  </a:lnTo>
                  <a:cubicBezTo>
                    <a:pt x="4612" y="3008"/>
                    <a:pt x="4462" y="3059"/>
                    <a:pt x="4311" y="3125"/>
                  </a:cubicBezTo>
                  <a:cubicBezTo>
                    <a:pt x="3526" y="3443"/>
                    <a:pt x="2674" y="3593"/>
                    <a:pt x="1822" y="3593"/>
                  </a:cubicBezTo>
                  <a:lnTo>
                    <a:pt x="1" y="3593"/>
                  </a:lnTo>
                  <a:lnTo>
                    <a:pt x="1" y="4562"/>
                  </a:lnTo>
                  <a:lnTo>
                    <a:pt x="2390" y="4562"/>
                  </a:lnTo>
                  <a:lnTo>
                    <a:pt x="3877" y="5398"/>
                  </a:lnTo>
                  <a:cubicBezTo>
                    <a:pt x="5097" y="6100"/>
                    <a:pt x="6500" y="6467"/>
                    <a:pt x="7920" y="6467"/>
                  </a:cubicBezTo>
                  <a:lnTo>
                    <a:pt x="8856" y="6467"/>
                  </a:lnTo>
                  <a:lnTo>
                    <a:pt x="8856" y="5515"/>
                  </a:lnTo>
                  <a:lnTo>
                    <a:pt x="8405" y="5515"/>
                  </a:lnTo>
                  <a:cubicBezTo>
                    <a:pt x="6834" y="5515"/>
                    <a:pt x="5297" y="5114"/>
                    <a:pt x="3910" y="4362"/>
                  </a:cubicBezTo>
                  <a:cubicBezTo>
                    <a:pt x="4194" y="4295"/>
                    <a:pt x="4478" y="4211"/>
                    <a:pt x="4746" y="4094"/>
                  </a:cubicBezTo>
                  <a:lnTo>
                    <a:pt x="4829" y="4061"/>
                  </a:lnTo>
                  <a:cubicBezTo>
                    <a:pt x="5598" y="3760"/>
                    <a:pt x="6417" y="3593"/>
                    <a:pt x="7235" y="3593"/>
                  </a:cubicBezTo>
                  <a:lnTo>
                    <a:pt x="7904" y="3593"/>
                  </a:lnTo>
                  <a:lnTo>
                    <a:pt x="7185" y="2641"/>
                  </a:lnTo>
                  <a:lnTo>
                    <a:pt x="6801" y="2641"/>
                  </a:lnTo>
                  <a:cubicBezTo>
                    <a:pt x="6450" y="2641"/>
                    <a:pt x="6082" y="2674"/>
                    <a:pt x="5732" y="2724"/>
                  </a:cubicBezTo>
                  <a:lnTo>
                    <a:pt x="5748" y="2641"/>
                  </a:lnTo>
                  <a:lnTo>
                    <a:pt x="5782" y="2474"/>
                  </a:lnTo>
                  <a:cubicBezTo>
                    <a:pt x="5915" y="1822"/>
                    <a:pt x="6333" y="1271"/>
                    <a:pt x="6935" y="970"/>
                  </a:cubicBezTo>
                  <a:lnTo>
                    <a:pt x="6951" y="970"/>
                  </a:lnTo>
                  <a:lnTo>
                    <a:pt x="6951" y="1"/>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45"/>
            <p:cNvSpPr/>
            <p:nvPr/>
          </p:nvSpPr>
          <p:spPr>
            <a:xfrm>
              <a:off x="2012606" y="1401650"/>
              <a:ext cx="107656" cy="107656"/>
            </a:xfrm>
            <a:custGeom>
              <a:avLst/>
              <a:gdLst/>
              <a:ahLst/>
              <a:cxnLst/>
              <a:rect l="l" t="t" r="r" b="b"/>
              <a:pathLst>
                <a:path w="3359" h="3359" extrusionOk="0">
                  <a:moveTo>
                    <a:pt x="0" y="0"/>
                  </a:moveTo>
                  <a:lnTo>
                    <a:pt x="0" y="485"/>
                  </a:lnTo>
                  <a:cubicBezTo>
                    <a:pt x="1587" y="485"/>
                    <a:pt x="2874" y="1771"/>
                    <a:pt x="2891" y="3358"/>
                  </a:cubicBezTo>
                  <a:lnTo>
                    <a:pt x="3358" y="3358"/>
                  </a:lnTo>
                  <a:cubicBezTo>
                    <a:pt x="3358" y="1504"/>
                    <a:pt x="1855" y="0"/>
                    <a:pt x="0"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45"/>
            <p:cNvSpPr/>
            <p:nvPr/>
          </p:nvSpPr>
          <p:spPr>
            <a:xfrm>
              <a:off x="1979915" y="1402708"/>
              <a:ext cx="18781" cy="18781"/>
            </a:xfrm>
            <a:custGeom>
              <a:avLst/>
              <a:gdLst/>
              <a:ahLst/>
              <a:cxnLst/>
              <a:rect l="l" t="t" r="r" b="b"/>
              <a:pathLst>
                <a:path w="586" h="586" extrusionOk="0">
                  <a:moveTo>
                    <a:pt x="519" y="0"/>
                  </a:moveTo>
                  <a:cubicBezTo>
                    <a:pt x="335" y="34"/>
                    <a:pt x="168" y="84"/>
                    <a:pt x="1" y="134"/>
                  </a:cubicBezTo>
                  <a:lnTo>
                    <a:pt x="135" y="585"/>
                  </a:lnTo>
                  <a:cubicBezTo>
                    <a:pt x="285" y="535"/>
                    <a:pt x="435" y="502"/>
                    <a:pt x="586" y="485"/>
                  </a:cubicBezTo>
                  <a:lnTo>
                    <a:pt x="519" y="0"/>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45"/>
            <p:cNvSpPr/>
            <p:nvPr/>
          </p:nvSpPr>
          <p:spPr>
            <a:xfrm>
              <a:off x="1728771" y="1371106"/>
              <a:ext cx="422547" cy="476103"/>
            </a:xfrm>
            <a:custGeom>
              <a:avLst/>
              <a:gdLst/>
              <a:ahLst/>
              <a:cxnLst/>
              <a:rect l="l" t="t" r="r" b="b"/>
              <a:pathLst>
                <a:path w="13184" h="14855" extrusionOk="0">
                  <a:moveTo>
                    <a:pt x="6717" y="5230"/>
                  </a:moveTo>
                  <a:cubicBezTo>
                    <a:pt x="6717" y="5565"/>
                    <a:pt x="6767" y="5899"/>
                    <a:pt x="6884" y="6233"/>
                  </a:cubicBezTo>
                  <a:lnTo>
                    <a:pt x="6801" y="6233"/>
                  </a:lnTo>
                  <a:cubicBezTo>
                    <a:pt x="6550" y="6233"/>
                    <a:pt x="6283" y="6250"/>
                    <a:pt x="6032" y="6266"/>
                  </a:cubicBezTo>
                  <a:cubicBezTo>
                    <a:pt x="6133" y="5849"/>
                    <a:pt x="6366" y="5481"/>
                    <a:pt x="6717" y="5230"/>
                  </a:cubicBezTo>
                  <a:close/>
                  <a:moveTo>
                    <a:pt x="6701" y="4194"/>
                  </a:moveTo>
                  <a:lnTo>
                    <a:pt x="6701" y="4646"/>
                  </a:lnTo>
                  <a:cubicBezTo>
                    <a:pt x="6099" y="4996"/>
                    <a:pt x="5681" y="5581"/>
                    <a:pt x="5548" y="6250"/>
                  </a:cubicBezTo>
                  <a:lnTo>
                    <a:pt x="5531" y="6350"/>
                  </a:lnTo>
                  <a:cubicBezTo>
                    <a:pt x="5381" y="6367"/>
                    <a:pt x="5230" y="6400"/>
                    <a:pt x="5097" y="6433"/>
                  </a:cubicBezTo>
                  <a:lnTo>
                    <a:pt x="5180" y="6032"/>
                  </a:lnTo>
                  <a:cubicBezTo>
                    <a:pt x="5364" y="5214"/>
                    <a:pt x="5932" y="4529"/>
                    <a:pt x="6701" y="4194"/>
                  </a:cubicBezTo>
                  <a:close/>
                  <a:moveTo>
                    <a:pt x="5648" y="7870"/>
                  </a:moveTo>
                  <a:cubicBezTo>
                    <a:pt x="5732" y="7971"/>
                    <a:pt x="5798" y="8054"/>
                    <a:pt x="5882" y="8138"/>
                  </a:cubicBezTo>
                  <a:lnTo>
                    <a:pt x="5999" y="8255"/>
                  </a:lnTo>
                  <a:cubicBezTo>
                    <a:pt x="6183" y="8455"/>
                    <a:pt x="6366" y="8672"/>
                    <a:pt x="6517" y="8906"/>
                  </a:cubicBezTo>
                  <a:cubicBezTo>
                    <a:pt x="5849" y="8756"/>
                    <a:pt x="5180" y="8539"/>
                    <a:pt x="4562" y="8255"/>
                  </a:cubicBezTo>
                  <a:cubicBezTo>
                    <a:pt x="4646" y="8221"/>
                    <a:pt x="4746" y="8188"/>
                    <a:pt x="4846" y="8138"/>
                  </a:cubicBezTo>
                  <a:lnTo>
                    <a:pt x="4913" y="8104"/>
                  </a:lnTo>
                  <a:cubicBezTo>
                    <a:pt x="5163" y="8021"/>
                    <a:pt x="5397" y="7937"/>
                    <a:pt x="5648" y="7870"/>
                  </a:cubicBezTo>
                  <a:close/>
                  <a:moveTo>
                    <a:pt x="7803" y="7670"/>
                  </a:moveTo>
                  <a:cubicBezTo>
                    <a:pt x="8188" y="8054"/>
                    <a:pt x="8455" y="8555"/>
                    <a:pt x="8572" y="9107"/>
                  </a:cubicBezTo>
                  <a:lnTo>
                    <a:pt x="8405" y="9107"/>
                  </a:lnTo>
                  <a:cubicBezTo>
                    <a:pt x="7987" y="9107"/>
                    <a:pt x="7553" y="9073"/>
                    <a:pt x="7135" y="9007"/>
                  </a:cubicBezTo>
                  <a:cubicBezTo>
                    <a:pt x="6935" y="8606"/>
                    <a:pt x="6651" y="8238"/>
                    <a:pt x="6333" y="7904"/>
                  </a:cubicBezTo>
                  <a:lnTo>
                    <a:pt x="6216" y="7804"/>
                  </a:lnTo>
                  <a:cubicBezTo>
                    <a:pt x="6216" y="7787"/>
                    <a:pt x="6199" y="7770"/>
                    <a:pt x="6183" y="7753"/>
                  </a:cubicBezTo>
                  <a:cubicBezTo>
                    <a:pt x="6534" y="7703"/>
                    <a:pt x="6884" y="7670"/>
                    <a:pt x="7235" y="7670"/>
                  </a:cubicBezTo>
                  <a:close/>
                  <a:moveTo>
                    <a:pt x="3894" y="8438"/>
                  </a:moveTo>
                  <a:cubicBezTo>
                    <a:pt x="5280" y="9190"/>
                    <a:pt x="6834" y="9575"/>
                    <a:pt x="8405" y="9575"/>
                  </a:cubicBezTo>
                  <a:lnTo>
                    <a:pt x="8622" y="9575"/>
                  </a:lnTo>
                  <a:cubicBezTo>
                    <a:pt x="8622" y="9608"/>
                    <a:pt x="8622" y="9641"/>
                    <a:pt x="8622" y="9675"/>
                  </a:cubicBezTo>
                  <a:lnTo>
                    <a:pt x="8622" y="10059"/>
                  </a:lnTo>
                  <a:lnTo>
                    <a:pt x="7920" y="10059"/>
                  </a:lnTo>
                  <a:cubicBezTo>
                    <a:pt x="6534" y="10059"/>
                    <a:pt x="5180" y="9708"/>
                    <a:pt x="3994" y="9023"/>
                  </a:cubicBezTo>
                  <a:lnTo>
                    <a:pt x="3192" y="8572"/>
                  </a:lnTo>
                  <a:cubicBezTo>
                    <a:pt x="3426" y="8539"/>
                    <a:pt x="3660" y="8489"/>
                    <a:pt x="3894" y="8438"/>
                  </a:cubicBezTo>
                  <a:close/>
                  <a:moveTo>
                    <a:pt x="8876" y="485"/>
                  </a:moveTo>
                  <a:cubicBezTo>
                    <a:pt x="8897" y="485"/>
                    <a:pt x="8918" y="485"/>
                    <a:pt x="8940" y="485"/>
                  </a:cubicBezTo>
                  <a:cubicBezTo>
                    <a:pt x="11028" y="519"/>
                    <a:pt x="12682" y="2223"/>
                    <a:pt x="12699" y="4311"/>
                  </a:cubicBezTo>
                  <a:lnTo>
                    <a:pt x="12699" y="9107"/>
                  </a:lnTo>
                  <a:cubicBezTo>
                    <a:pt x="12699" y="10878"/>
                    <a:pt x="11997" y="12582"/>
                    <a:pt x="10727" y="13852"/>
                  </a:cubicBezTo>
                  <a:lnTo>
                    <a:pt x="10694" y="13885"/>
                  </a:lnTo>
                  <a:cubicBezTo>
                    <a:pt x="10377" y="14203"/>
                    <a:pt x="9959" y="14370"/>
                    <a:pt x="9508" y="14370"/>
                  </a:cubicBezTo>
                  <a:lnTo>
                    <a:pt x="9341" y="14370"/>
                  </a:lnTo>
                  <a:cubicBezTo>
                    <a:pt x="8422" y="14370"/>
                    <a:pt x="7670" y="13618"/>
                    <a:pt x="7670" y="12699"/>
                  </a:cubicBezTo>
                  <a:lnTo>
                    <a:pt x="7670" y="11129"/>
                  </a:lnTo>
                  <a:cubicBezTo>
                    <a:pt x="7670" y="10928"/>
                    <a:pt x="7653" y="10728"/>
                    <a:pt x="7620" y="10527"/>
                  </a:cubicBezTo>
                  <a:cubicBezTo>
                    <a:pt x="7720" y="10527"/>
                    <a:pt x="7820" y="10544"/>
                    <a:pt x="7920" y="10544"/>
                  </a:cubicBezTo>
                  <a:lnTo>
                    <a:pt x="8622" y="10544"/>
                  </a:lnTo>
                  <a:lnTo>
                    <a:pt x="8622" y="11012"/>
                  </a:lnTo>
                  <a:lnTo>
                    <a:pt x="9107" y="11012"/>
                  </a:lnTo>
                  <a:lnTo>
                    <a:pt x="9107" y="9675"/>
                  </a:lnTo>
                  <a:cubicBezTo>
                    <a:pt x="9107" y="8789"/>
                    <a:pt x="8756" y="7937"/>
                    <a:pt x="8121" y="7302"/>
                  </a:cubicBezTo>
                  <a:lnTo>
                    <a:pt x="8021" y="7202"/>
                  </a:lnTo>
                  <a:cubicBezTo>
                    <a:pt x="7486" y="6667"/>
                    <a:pt x="7185" y="5932"/>
                    <a:pt x="7185" y="5180"/>
                  </a:cubicBezTo>
                  <a:lnTo>
                    <a:pt x="7185" y="3359"/>
                  </a:lnTo>
                  <a:lnTo>
                    <a:pt x="6701" y="3359"/>
                  </a:lnTo>
                  <a:lnTo>
                    <a:pt x="6701" y="3677"/>
                  </a:lnTo>
                  <a:lnTo>
                    <a:pt x="6534" y="3743"/>
                  </a:lnTo>
                  <a:cubicBezTo>
                    <a:pt x="5899" y="4027"/>
                    <a:pt x="5364" y="4495"/>
                    <a:pt x="5030" y="5113"/>
                  </a:cubicBezTo>
                  <a:cubicBezTo>
                    <a:pt x="5030" y="5047"/>
                    <a:pt x="5030" y="4980"/>
                    <a:pt x="5030" y="4913"/>
                  </a:cubicBezTo>
                  <a:lnTo>
                    <a:pt x="5030" y="4412"/>
                  </a:lnTo>
                  <a:cubicBezTo>
                    <a:pt x="5030" y="3342"/>
                    <a:pt x="5464" y="2323"/>
                    <a:pt x="6233" y="1571"/>
                  </a:cubicBezTo>
                  <a:cubicBezTo>
                    <a:pt x="6936" y="868"/>
                    <a:pt x="7880" y="485"/>
                    <a:pt x="8876" y="485"/>
                  </a:cubicBezTo>
                  <a:close/>
                  <a:moveTo>
                    <a:pt x="8873" y="1"/>
                  </a:moveTo>
                  <a:cubicBezTo>
                    <a:pt x="7753" y="1"/>
                    <a:pt x="6684" y="435"/>
                    <a:pt x="5899" y="1237"/>
                  </a:cubicBezTo>
                  <a:cubicBezTo>
                    <a:pt x="5047" y="2073"/>
                    <a:pt x="4562" y="3225"/>
                    <a:pt x="4545" y="4412"/>
                  </a:cubicBezTo>
                  <a:lnTo>
                    <a:pt x="4545" y="4913"/>
                  </a:lnTo>
                  <a:cubicBezTo>
                    <a:pt x="4545" y="5297"/>
                    <a:pt x="4595" y="5682"/>
                    <a:pt x="4696" y="6049"/>
                  </a:cubicBezTo>
                  <a:lnTo>
                    <a:pt x="4562" y="6601"/>
                  </a:lnTo>
                  <a:cubicBezTo>
                    <a:pt x="4445" y="6634"/>
                    <a:pt x="4328" y="6684"/>
                    <a:pt x="4228" y="6717"/>
                  </a:cubicBezTo>
                  <a:cubicBezTo>
                    <a:pt x="3459" y="7035"/>
                    <a:pt x="2640" y="7185"/>
                    <a:pt x="1822" y="7185"/>
                  </a:cubicBezTo>
                  <a:lnTo>
                    <a:pt x="1" y="7185"/>
                  </a:lnTo>
                  <a:lnTo>
                    <a:pt x="1" y="7670"/>
                  </a:lnTo>
                  <a:lnTo>
                    <a:pt x="1822" y="7670"/>
                  </a:lnTo>
                  <a:cubicBezTo>
                    <a:pt x="2707" y="7670"/>
                    <a:pt x="3576" y="7503"/>
                    <a:pt x="4395" y="7169"/>
                  </a:cubicBezTo>
                  <a:cubicBezTo>
                    <a:pt x="5163" y="6868"/>
                    <a:pt x="5982" y="6701"/>
                    <a:pt x="6801" y="6701"/>
                  </a:cubicBezTo>
                  <a:lnTo>
                    <a:pt x="7068" y="6701"/>
                  </a:lnTo>
                  <a:cubicBezTo>
                    <a:pt x="7169" y="6868"/>
                    <a:pt x="7269" y="7035"/>
                    <a:pt x="7386" y="7185"/>
                  </a:cubicBezTo>
                  <a:lnTo>
                    <a:pt x="7235" y="7185"/>
                  </a:lnTo>
                  <a:cubicBezTo>
                    <a:pt x="6383" y="7185"/>
                    <a:pt x="5531" y="7352"/>
                    <a:pt x="4746" y="7670"/>
                  </a:cubicBezTo>
                  <a:lnTo>
                    <a:pt x="4662" y="7703"/>
                  </a:lnTo>
                  <a:cubicBezTo>
                    <a:pt x="3927" y="7987"/>
                    <a:pt x="3142" y="8138"/>
                    <a:pt x="2340" y="8138"/>
                  </a:cubicBezTo>
                  <a:lnTo>
                    <a:pt x="1" y="8138"/>
                  </a:lnTo>
                  <a:lnTo>
                    <a:pt x="1" y="8622"/>
                  </a:lnTo>
                  <a:lnTo>
                    <a:pt x="2323" y="8622"/>
                  </a:lnTo>
                  <a:lnTo>
                    <a:pt x="3743" y="9441"/>
                  </a:lnTo>
                  <a:cubicBezTo>
                    <a:pt x="4796" y="10026"/>
                    <a:pt x="5949" y="10393"/>
                    <a:pt x="7135" y="10494"/>
                  </a:cubicBezTo>
                  <a:cubicBezTo>
                    <a:pt x="7169" y="10711"/>
                    <a:pt x="7185" y="10911"/>
                    <a:pt x="7185" y="11129"/>
                  </a:cubicBezTo>
                  <a:lnTo>
                    <a:pt x="7185" y="12699"/>
                  </a:lnTo>
                  <a:cubicBezTo>
                    <a:pt x="7185" y="13885"/>
                    <a:pt x="8154" y="14855"/>
                    <a:pt x="9341" y="14855"/>
                  </a:cubicBezTo>
                  <a:lnTo>
                    <a:pt x="9508" y="14855"/>
                  </a:lnTo>
                  <a:cubicBezTo>
                    <a:pt x="10076" y="14855"/>
                    <a:pt x="10627" y="14637"/>
                    <a:pt x="11028" y="14220"/>
                  </a:cubicBezTo>
                  <a:lnTo>
                    <a:pt x="11078" y="14186"/>
                  </a:lnTo>
                  <a:cubicBezTo>
                    <a:pt x="12432" y="12833"/>
                    <a:pt x="13184" y="11012"/>
                    <a:pt x="13184" y="9107"/>
                  </a:cubicBezTo>
                  <a:lnTo>
                    <a:pt x="13184" y="4311"/>
                  </a:lnTo>
                  <a:cubicBezTo>
                    <a:pt x="13167" y="1972"/>
                    <a:pt x="11296" y="51"/>
                    <a:pt x="8940"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4" name="Table 3"/>
          <p:cNvGraphicFramePr>
            <a:graphicFrameLocks noGrp="1"/>
          </p:cNvGraphicFramePr>
          <p:nvPr>
            <p:extLst>
              <p:ext uri="{D42A27DB-BD31-4B8C-83A1-F6EECF244321}">
                <p14:modId xmlns:p14="http://schemas.microsoft.com/office/powerpoint/2010/main" val="1487305798"/>
              </p:ext>
            </p:extLst>
          </p:nvPr>
        </p:nvGraphicFramePr>
        <p:xfrm>
          <a:off x="364840" y="1225327"/>
          <a:ext cx="8665030" cy="3810000"/>
        </p:xfrm>
        <a:graphic>
          <a:graphicData uri="http://schemas.openxmlformats.org/drawingml/2006/table">
            <a:tbl>
              <a:tblPr firstRow="1" bandRow="1">
                <a:tableStyleId>{3C2FFA5D-87B4-456A-9821-1D502468CF0F}</a:tableStyleId>
              </a:tblPr>
              <a:tblGrid>
                <a:gridCol w="4332515">
                  <a:extLst>
                    <a:ext uri="{9D8B030D-6E8A-4147-A177-3AD203B41FA5}">
                      <a16:colId xmlns:a16="http://schemas.microsoft.com/office/drawing/2014/main" val="229626525"/>
                    </a:ext>
                  </a:extLst>
                </a:gridCol>
                <a:gridCol w="4332515">
                  <a:extLst>
                    <a:ext uri="{9D8B030D-6E8A-4147-A177-3AD203B41FA5}">
                      <a16:colId xmlns:a16="http://schemas.microsoft.com/office/drawing/2014/main" val="3746886066"/>
                    </a:ext>
                  </a:extLst>
                </a:gridCol>
              </a:tblGrid>
              <a:tr h="283451">
                <a:tc>
                  <a:txBody>
                    <a:bodyPr/>
                    <a:lstStyle/>
                    <a:p>
                      <a:r>
                        <a:rPr lang="en-US" sz="1400" dirty="0" smtClean="0"/>
                        <a:t>Targeted </a:t>
                      </a:r>
                      <a:r>
                        <a:rPr lang="en-US" sz="1400" baseline="0" dirty="0" smtClean="0"/>
                        <a:t>surveillance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Ward visit surveillance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1347610"/>
                  </a:ext>
                </a:extLst>
              </a:tr>
              <a:tr h="3482621">
                <a:tc>
                  <a:txBody>
                    <a:bodyPr/>
                    <a:lstStyle/>
                    <a:p>
                      <a:pPr marL="571500" indent="-571500">
                        <a:buFont typeface="Wingdings" panose="05000000000000000000" pitchFamily="2" charset="2"/>
                        <a:buChar char="v"/>
                      </a:pPr>
                      <a:r>
                        <a:rPr lang="en-US" sz="1400" dirty="0" smtClean="0">
                          <a:solidFill>
                            <a:schemeClr val="accent1">
                              <a:lumMod val="50000"/>
                            </a:schemeClr>
                          </a:solidFill>
                        </a:rPr>
                        <a:t>This surveillances is done periodically at one point</a:t>
                      </a:r>
                      <a:r>
                        <a:rPr lang="en-US" sz="1400" baseline="0" dirty="0" smtClean="0">
                          <a:solidFill>
                            <a:schemeClr val="accent1">
                              <a:lumMod val="50000"/>
                            </a:schemeClr>
                          </a:solidFill>
                        </a:rPr>
                        <a:t> in time and not continuously</a:t>
                      </a:r>
                    </a:p>
                    <a:p>
                      <a:pPr marL="571500" indent="-571500">
                        <a:buFont typeface="Wingdings" panose="05000000000000000000" pitchFamily="2" charset="2"/>
                        <a:buChar char="v"/>
                      </a:pPr>
                      <a:r>
                        <a:rPr lang="en-US" sz="1400" baseline="0" dirty="0" smtClean="0">
                          <a:solidFill>
                            <a:schemeClr val="accent1">
                              <a:lumMod val="50000"/>
                            </a:schemeClr>
                          </a:solidFill>
                        </a:rPr>
                        <a:t>This surveillance is made up of a particular case mix:</a:t>
                      </a:r>
                    </a:p>
                    <a:p>
                      <a:pPr marL="1098546" lvl="1" indent="-285750">
                        <a:buFont typeface="Wingdings" panose="05000000000000000000" pitchFamily="2" charset="2"/>
                        <a:buChar char="v"/>
                      </a:pPr>
                      <a:r>
                        <a:rPr lang="en-US" sz="1400" baseline="0" dirty="0" smtClean="0">
                          <a:solidFill>
                            <a:schemeClr val="accent1">
                              <a:lumMod val="50000"/>
                            </a:schemeClr>
                          </a:solidFill>
                        </a:rPr>
                        <a:t> Isolated/</a:t>
                      </a:r>
                      <a:r>
                        <a:rPr lang="en-US" sz="1400" baseline="0" dirty="0" err="1" smtClean="0">
                          <a:solidFill>
                            <a:schemeClr val="accent1">
                              <a:lumMod val="50000"/>
                            </a:schemeClr>
                          </a:solidFill>
                        </a:rPr>
                        <a:t>cohorted</a:t>
                      </a:r>
                      <a:r>
                        <a:rPr lang="en-US" sz="1400" baseline="0" dirty="0" smtClean="0">
                          <a:solidFill>
                            <a:schemeClr val="accent1">
                              <a:lumMod val="50000"/>
                            </a:schemeClr>
                          </a:solidFill>
                        </a:rPr>
                        <a:t> patients</a:t>
                      </a:r>
                    </a:p>
                    <a:p>
                      <a:pPr marL="1098546" lvl="1" indent="-285750">
                        <a:buFont typeface="Wingdings" panose="05000000000000000000" pitchFamily="2" charset="2"/>
                        <a:buChar char="v"/>
                      </a:pPr>
                      <a:r>
                        <a:rPr lang="en-US" sz="1400" baseline="0" dirty="0" smtClean="0">
                          <a:solidFill>
                            <a:schemeClr val="accent1">
                              <a:lumMod val="50000"/>
                            </a:schemeClr>
                          </a:solidFill>
                        </a:rPr>
                        <a:t> Ventilated patients</a:t>
                      </a:r>
                    </a:p>
                    <a:p>
                      <a:pPr marL="1098546" lvl="1" indent="-285750">
                        <a:buFont typeface="Wingdings" panose="05000000000000000000" pitchFamily="2" charset="2"/>
                        <a:buChar char="v"/>
                      </a:pPr>
                      <a:r>
                        <a:rPr lang="en-US" sz="1400" baseline="0" dirty="0" smtClean="0">
                          <a:solidFill>
                            <a:schemeClr val="accent1">
                              <a:lumMod val="50000"/>
                            </a:schemeClr>
                          </a:solidFill>
                        </a:rPr>
                        <a:t> Patients with central lines</a:t>
                      </a:r>
                    </a:p>
                    <a:p>
                      <a:pPr marL="1098546" lvl="1" indent="-285750">
                        <a:buFont typeface="Wingdings" panose="05000000000000000000" pitchFamily="2" charset="2"/>
                        <a:buChar char="v"/>
                      </a:pPr>
                      <a:r>
                        <a:rPr lang="en-US" sz="1400" baseline="0" dirty="0" smtClean="0">
                          <a:solidFill>
                            <a:schemeClr val="accent1">
                              <a:lumMod val="50000"/>
                            </a:schemeClr>
                          </a:solidFill>
                        </a:rPr>
                        <a:t> High risk patients according to your own                 levels</a:t>
                      </a:r>
                    </a:p>
                    <a:p>
                      <a:pPr marL="1098546" lvl="1" indent="-285750">
                        <a:buFont typeface="Wingdings" panose="05000000000000000000" pitchFamily="2" charset="2"/>
                        <a:buChar char="v"/>
                      </a:pPr>
                      <a:r>
                        <a:rPr lang="en-US" sz="1400" baseline="0" dirty="0" smtClean="0">
                          <a:solidFill>
                            <a:schemeClr val="accent1">
                              <a:lumMod val="50000"/>
                            </a:schemeClr>
                          </a:solidFill>
                        </a:rPr>
                        <a:t> HAIs</a:t>
                      </a:r>
                    </a:p>
                    <a:p>
                      <a:pPr marL="1098546" lvl="1" indent="-285750">
                        <a:buFont typeface="Wingdings" panose="05000000000000000000" pitchFamily="2" charset="2"/>
                        <a:buChar char="v"/>
                      </a:pPr>
                      <a:r>
                        <a:rPr lang="en-US" sz="1400" baseline="0" dirty="0" smtClean="0">
                          <a:solidFill>
                            <a:schemeClr val="accent1">
                              <a:lumMod val="50000"/>
                            </a:schemeClr>
                          </a:solidFill>
                        </a:rPr>
                        <a:t> Bundles</a:t>
                      </a:r>
                    </a:p>
                    <a:p>
                      <a:pPr marL="571500" lvl="0" indent="-571500">
                        <a:buFont typeface="Wingdings" panose="05000000000000000000" pitchFamily="2" charset="2"/>
                        <a:buChar char="v"/>
                      </a:pPr>
                      <a:r>
                        <a:rPr lang="en-US" sz="1400" baseline="0" dirty="0" smtClean="0">
                          <a:solidFill>
                            <a:schemeClr val="accent1">
                              <a:lumMod val="50000"/>
                            </a:schemeClr>
                          </a:solidFill>
                        </a:rPr>
                        <a:t>It can reflect changing patterns of HAIs within a population</a:t>
                      </a:r>
                    </a:p>
                    <a:p>
                      <a:pPr marL="571500" lvl="0" indent="-571500">
                        <a:buFont typeface="Wingdings" panose="05000000000000000000" pitchFamily="2" charset="2"/>
                        <a:buChar char="v"/>
                      </a:pPr>
                      <a:r>
                        <a:rPr lang="en-US" sz="1400" baseline="0" dirty="0" smtClean="0">
                          <a:solidFill>
                            <a:schemeClr val="accent1">
                              <a:lumMod val="50000"/>
                            </a:schemeClr>
                          </a:solidFill>
                        </a:rPr>
                        <a:t>It can also assist with the development of a baseline to enable comparison and trending</a:t>
                      </a:r>
                    </a:p>
                    <a:p>
                      <a:endParaRPr lang="en-US" sz="1400"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00" indent="-571500">
                        <a:buFont typeface="Wingdings" panose="05000000000000000000" pitchFamily="2" charset="2"/>
                        <a:buChar char="v"/>
                      </a:pPr>
                      <a:r>
                        <a:rPr lang="en-US" sz="1400" dirty="0" smtClean="0">
                          <a:solidFill>
                            <a:schemeClr val="accent1">
                              <a:lumMod val="50000"/>
                            </a:schemeClr>
                          </a:solidFill>
                        </a:rPr>
                        <a:t>Ward rounds may lead to other types of surveillance when a problem is identified</a:t>
                      </a:r>
                    </a:p>
                    <a:p>
                      <a:pPr marL="571500" indent="-571500">
                        <a:buFont typeface="Wingdings" panose="05000000000000000000" pitchFamily="2" charset="2"/>
                        <a:buChar char="v"/>
                      </a:pPr>
                      <a:r>
                        <a:rPr lang="en-US" sz="1400" dirty="0" smtClean="0">
                          <a:solidFill>
                            <a:schemeClr val="accent1">
                              <a:lumMod val="50000"/>
                            </a:schemeClr>
                          </a:solidFill>
                        </a:rPr>
                        <a:t>Will identify new infections and problem areas</a:t>
                      </a:r>
                    </a:p>
                    <a:p>
                      <a:pPr marL="571500" indent="-571500">
                        <a:buFont typeface="Wingdings" panose="05000000000000000000" pitchFamily="2" charset="2"/>
                        <a:buChar char="v"/>
                      </a:pPr>
                      <a:r>
                        <a:rPr lang="en-US" sz="1400" dirty="0" smtClean="0">
                          <a:solidFill>
                            <a:schemeClr val="accent1">
                              <a:lumMod val="50000"/>
                            </a:schemeClr>
                          </a:solidFill>
                        </a:rPr>
                        <a:t>Allow for interaction</a:t>
                      </a:r>
                      <a:r>
                        <a:rPr lang="en-US" sz="1400" baseline="0" dirty="0" smtClean="0">
                          <a:solidFill>
                            <a:schemeClr val="accent1">
                              <a:lumMod val="50000"/>
                            </a:schemeClr>
                          </a:solidFill>
                        </a:rPr>
                        <a:t> </a:t>
                      </a:r>
                      <a:r>
                        <a:rPr lang="en-US" sz="1400" dirty="0" smtClean="0">
                          <a:solidFill>
                            <a:schemeClr val="accent1">
                              <a:lumMod val="50000"/>
                            </a:schemeClr>
                          </a:solidFill>
                        </a:rPr>
                        <a:t>with nursing and ancillary staff</a:t>
                      </a:r>
                    </a:p>
                    <a:p>
                      <a:pPr marL="571500" indent="-571500">
                        <a:buFont typeface="Wingdings" panose="05000000000000000000" pitchFamily="2" charset="2"/>
                        <a:buChar char="v"/>
                      </a:pPr>
                      <a:r>
                        <a:rPr lang="en-US" sz="1400" dirty="0" smtClean="0">
                          <a:solidFill>
                            <a:schemeClr val="accent1">
                              <a:lumMod val="50000"/>
                            </a:schemeClr>
                          </a:solidFill>
                        </a:rPr>
                        <a:t>Form a close relationship with all staff</a:t>
                      </a:r>
                    </a:p>
                    <a:p>
                      <a:pPr marL="571500" indent="-571500">
                        <a:buFont typeface="Wingdings" panose="05000000000000000000" pitchFamily="2" charset="2"/>
                        <a:buChar char="v"/>
                      </a:pPr>
                      <a:r>
                        <a:rPr lang="en-US" sz="1400" dirty="0" smtClean="0">
                          <a:solidFill>
                            <a:schemeClr val="accent1">
                              <a:lumMod val="50000"/>
                            </a:schemeClr>
                          </a:solidFill>
                        </a:rPr>
                        <a:t>Create training opportunities</a:t>
                      </a:r>
                    </a:p>
                    <a:p>
                      <a:pPr marL="342900" indent="-342900">
                        <a:lnSpc>
                          <a:spcPct val="150000"/>
                        </a:lnSpc>
                        <a:buFont typeface="Wingdings" panose="05000000000000000000" pitchFamily="2" charset="2"/>
                        <a:buChar char="v"/>
                      </a:pPr>
                      <a:endParaRPr lang="en-US" sz="1400" b="1" dirty="0" smtClean="0">
                        <a:solidFill>
                          <a:schemeClr val="accent1">
                            <a:lumMod val="50000"/>
                          </a:schemeClr>
                        </a:solidFill>
                      </a:endParaRPr>
                    </a:p>
                    <a:p>
                      <a:endParaRPr lang="en-US" dirty="0">
                        <a:solidFill>
                          <a:schemeClr val="accent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4839310"/>
                  </a:ext>
                </a:extLst>
              </a:tr>
            </a:tbl>
          </a:graphicData>
        </a:graphic>
      </p:graphicFrame>
    </p:spTree>
    <p:extLst>
      <p:ext uri="{BB962C8B-B14F-4D97-AF65-F5344CB8AC3E}">
        <p14:creationId xmlns:p14="http://schemas.microsoft.com/office/powerpoint/2010/main" val="4230668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46"/>
          <p:cNvSpPr txBox="1">
            <a:spLocks noGrp="1"/>
          </p:cNvSpPr>
          <p:nvPr>
            <p:ph type="title"/>
          </p:nvPr>
        </p:nvSpPr>
        <p:spPr>
          <a:xfrm>
            <a:off x="391154" y="209518"/>
            <a:ext cx="5006400" cy="447046"/>
          </a:xfrm>
          <a:prstGeom prst="rect">
            <a:avLst/>
          </a:prstGeom>
          <a:noFill/>
          <a:ln>
            <a:noFill/>
          </a:ln>
        </p:spPr>
        <p:txBody>
          <a:bodyPr spcFirstLastPara="1" wrap="square" lIns="91425" tIns="91425" rIns="91425" bIns="91425" anchor="b" anchorCtr="0">
            <a:noAutofit/>
          </a:bodyPr>
          <a:lstStyle/>
          <a:p>
            <a:pPr lvl="0" algn="l"/>
            <a:r>
              <a:rPr lang="en" sz="3500" b="1">
                <a:solidFill>
                  <a:srgbClr val="4AA276"/>
                </a:solidFill>
              </a:rPr>
              <a:t>Types of Patient Surveillance</a:t>
            </a:r>
            <a:endParaRPr sz="1400" dirty="0"/>
          </a:p>
        </p:txBody>
      </p:sp>
      <p:grpSp>
        <p:nvGrpSpPr>
          <p:cNvPr id="831" name="Google Shape;831;p46"/>
          <p:cNvGrpSpPr/>
          <p:nvPr/>
        </p:nvGrpSpPr>
        <p:grpSpPr>
          <a:xfrm>
            <a:off x="6559896" y="501193"/>
            <a:ext cx="1484973" cy="4332819"/>
            <a:chOff x="2908125" y="238100"/>
            <a:chExt cx="1790850" cy="5225300"/>
          </a:xfrm>
        </p:grpSpPr>
        <p:sp>
          <p:nvSpPr>
            <p:cNvPr id="832" name="Google Shape;832;p46"/>
            <p:cNvSpPr/>
            <p:nvPr/>
          </p:nvSpPr>
          <p:spPr>
            <a:xfrm>
              <a:off x="3192700" y="5133000"/>
              <a:ext cx="744050" cy="330400"/>
            </a:xfrm>
            <a:custGeom>
              <a:avLst/>
              <a:gdLst/>
              <a:ahLst/>
              <a:cxnLst/>
              <a:rect l="l" t="t" r="r" b="b"/>
              <a:pathLst>
                <a:path w="29762" h="13216" extrusionOk="0">
                  <a:moveTo>
                    <a:pt x="17698" y="1"/>
                  </a:moveTo>
                  <a:cubicBezTo>
                    <a:pt x="17698" y="1"/>
                    <a:pt x="17979" y="3123"/>
                    <a:pt x="12299" y="5986"/>
                  </a:cubicBezTo>
                  <a:cubicBezTo>
                    <a:pt x="10398" y="6925"/>
                    <a:pt x="8403" y="7653"/>
                    <a:pt x="6361" y="8169"/>
                  </a:cubicBezTo>
                  <a:cubicBezTo>
                    <a:pt x="1550" y="9460"/>
                    <a:pt x="1" y="13215"/>
                    <a:pt x="1" y="13215"/>
                  </a:cubicBezTo>
                  <a:lnTo>
                    <a:pt x="29762" y="11901"/>
                  </a:lnTo>
                  <a:lnTo>
                    <a:pt x="29738" y="6315"/>
                  </a:lnTo>
                  <a:lnTo>
                    <a:pt x="29691" y="400"/>
                  </a:lnTo>
                  <a:lnTo>
                    <a:pt x="17698" y="1"/>
                  </a:lnTo>
                  <a:close/>
                </a:path>
              </a:pathLst>
            </a:custGeom>
            <a:solidFill>
              <a:srgbClr val="F380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46"/>
            <p:cNvSpPr/>
            <p:nvPr/>
          </p:nvSpPr>
          <p:spPr>
            <a:xfrm>
              <a:off x="3192700" y="5282650"/>
              <a:ext cx="744050" cy="180750"/>
            </a:xfrm>
            <a:custGeom>
              <a:avLst/>
              <a:gdLst/>
              <a:ahLst/>
              <a:cxnLst/>
              <a:rect l="l" t="t" r="r" b="b"/>
              <a:pathLst>
                <a:path w="29762" h="7230" extrusionOk="0">
                  <a:moveTo>
                    <a:pt x="12299" y="0"/>
                  </a:moveTo>
                  <a:cubicBezTo>
                    <a:pt x="10398" y="939"/>
                    <a:pt x="8403" y="1667"/>
                    <a:pt x="6361" y="2183"/>
                  </a:cubicBezTo>
                  <a:cubicBezTo>
                    <a:pt x="1550" y="3474"/>
                    <a:pt x="1" y="7229"/>
                    <a:pt x="1" y="7229"/>
                  </a:cubicBezTo>
                  <a:lnTo>
                    <a:pt x="29762" y="5915"/>
                  </a:lnTo>
                  <a:lnTo>
                    <a:pt x="29738" y="329"/>
                  </a:lnTo>
                  <a:cubicBezTo>
                    <a:pt x="27039" y="1268"/>
                    <a:pt x="22932" y="3309"/>
                    <a:pt x="15890" y="4248"/>
                  </a:cubicBezTo>
                  <a:cubicBezTo>
                    <a:pt x="15092" y="2723"/>
                    <a:pt x="13661" y="1221"/>
                    <a:pt x="12299"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46"/>
            <p:cNvSpPr/>
            <p:nvPr/>
          </p:nvSpPr>
          <p:spPr>
            <a:xfrm>
              <a:off x="3520700" y="2446150"/>
              <a:ext cx="587400" cy="2779600"/>
            </a:xfrm>
            <a:custGeom>
              <a:avLst/>
              <a:gdLst/>
              <a:ahLst/>
              <a:cxnLst/>
              <a:rect l="l" t="t" r="r" b="b"/>
              <a:pathLst>
                <a:path w="23496" h="111184" extrusionOk="0">
                  <a:moveTo>
                    <a:pt x="23495" y="1"/>
                  </a:moveTo>
                  <a:lnTo>
                    <a:pt x="3545" y="1503"/>
                  </a:lnTo>
                  <a:cubicBezTo>
                    <a:pt x="3545" y="1503"/>
                    <a:pt x="3005" y="6197"/>
                    <a:pt x="2277" y="12886"/>
                  </a:cubicBezTo>
                  <a:cubicBezTo>
                    <a:pt x="822" y="26124"/>
                    <a:pt x="1" y="48163"/>
                    <a:pt x="142" y="56144"/>
                  </a:cubicBezTo>
                  <a:cubicBezTo>
                    <a:pt x="376" y="68161"/>
                    <a:pt x="2019" y="107850"/>
                    <a:pt x="2019" y="107850"/>
                  </a:cubicBezTo>
                  <a:lnTo>
                    <a:pt x="19810" y="111183"/>
                  </a:lnTo>
                  <a:cubicBezTo>
                    <a:pt x="19810" y="111183"/>
                    <a:pt x="19670" y="67222"/>
                    <a:pt x="19224" y="57129"/>
                  </a:cubicBezTo>
                  <a:cubicBezTo>
                    <a:pt x="19716" y="50065"/>
                    <a:pt x="21477" y="26547"/>
                    <a:pt x="22580" y="11994"/>
                  </a:cubicBezTo>
                  <a:cubicBezTo>
                    <a:pt x="23120" y="4953"/>
                    <a:pt x="23495" y="1"/>
                    <a:pt x="23495"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46"/>
            <p:cNvSpPr/>
            <p:nvPr/>
          </p:nvSpPr>
          <p:spPr>
            <a:xfrm>
              <a:off x="3871600" y="5104850"/>
              <a:ext cx="744050" cy="328625"/>
            </a:xfrm>
            <a:custGeom>
              <a:avLst/>
              <a:gdLst/>
              <a:ahLst/>
              <a:cxnLst/>
              <a:rect l="l" t="t" r="r" b="b"/>
              <a:pathLst>
                <a:path w="29762" h="13145" extrusionOk="0">
                  <a:moveTo>
                    <a:pt x="16571" y="0"/>
                  </a:moveTo>
                  <a:lnTo>
                    <a:pt x="16571" y="0"/>
                  </a:lnTo>
                  <a:cubicBezTo>
                    <a:pt x="16571" y="0"/>
                    <a:pt x="17134" y="3099"/>
                    <a:pt x="11689" y="5962"/>
                  </a:cubicBezTo>
                  <a:cubicBezTo>
                    <a:pt x="9858" y="6901"/>
                    <a:pt x="7910" y="7628"/>
                    <a:pt x="5915" y="8145"/>
                  </a:cubicBezTo>
                  <a:cubicBezTo>
                    <a:pt x="1221" y="9412"/>
                    <a:pt x="0" y="13144"/>
                    <a:pt x="0" y="13144"/>
                  </a:cubicBezTo>
                  <a:lnTo>
                    <a:pt x="29762" y="11853"/>
                  </a:lnTo>
                  <a:lnTo>
                    <a:pt x="29222" y="6291"/>
                  </a:lnTo>
                  <a:lnTo>
                    <a:pt x="28659" y="399"/>
                  </a:lnTo>
                  <a:lnTo>
                    <a:pt x="16571"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46"/>
            <p:cNvSpPr/>
            <p:nvPr/>
          </p:nvSpPr>
          <p:spPr>
            <a:xfrm>
              <a:off x="3871600" y="5253875"/>
              <a:ext cx="744050" cy="179600"/>
            </a:xfrm>
            <a:custGeom>
              <a:avLst/>
              <a:gdLst/>
              <a:ahLst/>
              <a:cxnLst/>
              <a:rect l="l" t="t" r="r" b="b"/>
              <a:pathLst>
                <a:path w="29762" h="7184" extrusionOk="0">
                  <a:moveTo>
                    <a:pt x="11689" y="1"/>
                  </a:moveTo>
                  <a:cubicBezTo>
                    <a:pt x="9858" y="940"/>
                    <a:pt x="7910" y="1667"/>
                    <a:pt x="5915" y="2184"/>
                  </a:cubicBezTo>
                  <a:cubicBezTo>
                    <a:pt x="1221" y="3451"/>
                    <a:pt x="0" y="7183"/>
                    <a:pt x="0" y="7183"/>
                  </a:cubicBezTo>
                  <a:lnTo>
                    <a:pt x="29762" y="5892"/>
                  </a:lnTo>
                  <a:lnTo>
                    <a:pt x="29222" y="330"/>
                  </a:lnTo>
                  <a:cubicBezTo>
                    <a:pt x="26593" y="1245"/>
                    <a:pt x="22673" y="3287"/>
                    <a:pt x="15679" y="4226"/>
                  </a:cubicBezTo>
                  <a:cubicBezTo>
                    <a:pt x="14740" y="2700"/>
                    <a:pt x="13168" y="1198"/>
                    <a:pt x="11689"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46"/>
            <p:cNvSpPr/>
            <p:nvPr/>
          </p:nvSpPr>
          <p:spPr>
            <a:xfrm>
              <a:off x="4002450" y="2427975"/>
              <a:ext cx="674225" cy="2769025"/>
            </a:xfrm>
            <a:custGeom>
              <a:avLst/>
              <a:gdLst/>
              <a:ahLst/>
              <a:cxnLst/>
              <a:rect l="l" t="t" r="r" b="b"/>
              <a:pathLst>
                <a:path w="26969" h="110761" extrusionOk="0">
                  <a:moveTo>
                    <a:pt x="20655" y="0"/>
                  </a:moveTo>
                  <a:lnTo>
                    <a:pt x="775" y="1502"/>
                  </a:lnTo>
                  <a:cubicBezTo>
                    <a:pt x="775" y="1502"/>
                    <a:pt x="634" y="6173"/>
                    <a:pt x="517" y="12839"/>
                  </a:cubicBezTo>
                  <a:cubicBezTo>
                    <a:pt x="235" y="26030"/>
                    <a:pt x="0" y="47013"/>
                    <a:pt x="869" y="54969"/>
                  </a:cubicBezTo>
                  <a:cubicBezTo>
                    <a:pt x="2183" y="66916"/>
                    <a:pt x="8802" y="107451"/>
                    <a:pt x="8802" y="107451"/>
                  </a:cubicBezTo>
                  <a:lnTo>
                    <a:pt x="26969" y="110760"/>
                  </a:lnTo>
                  <a:cubicBezTo>
                    <a:pt x="26969" y="110760"/>
                    <a:pt x="22861" y="66963"/>
                    <a:pt x="21500" y="56894"/>
                  </a:cubicBezTo>
                  <a:cubicBezTo>
                    <a:pt x="21359" y="49876"/>
                    <a:pt x="21031" y="26452"/>
                    <a:pt x="20819" y="11947"/>
                  </a:cubicBezTo>
                  <a:cubicBezTo>
                    <a:pt x="20725" y="4929"/>
                    <a:pt x="20655" y="0"/>
                    <a:pt x="20655" y="0"/>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46"/>
            <p:cNvSpPr/>
            <p:nvPr/>
          </p:nvSpPr>
          <p:spPr>
            <a:xfrm>
              <a:off x="4005975" y="3086325"/>
              <a:ext cx="528125" cy="305750"/>
            </a:xfrm>
            <a:custGeom>
              <a:avLst/>
              <a:gdLst/>
              <a:ahLst/>
              <a:cxnLst/>
              <a:rect l="l" t="t" r="r" b="b"/>
              <a:pathLst>
                <a:path w="21125" h="12230" extrusionOk="0">
                  <a:moveTo>
                    <a:pt x="20983" y="1"/>
                  </a:moveTo>
                  <a:lnTo>
                    <a:pt x="0" y="494"/>
                  </a:lnTo>
                  <a:lnTo>
                    <a:pt x="0" y="12229"/>
                  </a:lnTo>
                  <a:lnTo>
                    <a:pt x="21124" y="11948"/>
                  </a:lnTo>
                  <a:cubicBezTo>
                    <a:pt x="21124" y="4906"/>
                    <a:pt x="20983" y="1"/>
                    <a:pt x="20983"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46"/>
            <p:cNvSpPr/>
            <p:nvPr/>
          </p:nvSpPr>
          <p:spPr>
            <a:xfrm>
              <a:off x="3752475" y="319075"/>
              <a:ext cx="624950" cy="1124375"/>
            </a:xfrm>
            <a:custGeom>
              <a:avLst/>
              <a:gdLst/>
              <a:ahLst/>
              <a:cxnLst/>
              <a:rect l="l" t="t" r="r" b="b"/>
              <a:pathLst>
                <a:path w="24998" h="44975" extrusionOk="0">
                  <a:moveTo>
                    <a:pt x="11317" y="0"/>
                  </a:moveTo>
                  <a:cubicBezTo>
                    <a:pt x="6609" y="0"/>
                    <a:pt x="3498" y="1785"/>
                    <a:pt x="1691" y="5446"/>
                  </a:cubicBezTo>
                  <a:cubicBezTo>
                    <a:pt x="564" y="7723"/>
                    <a:pt x="1" y="10234"/>
                    <a:pt x="48" y="12769"/>
                  </a:cubicBezTo>
                  <a:cubicBezTo>
                    <a:pt x="24" y="15234"/>
                    <a:pt x="329" y="17675"/>
                    <a:pt x="893" y="20092"/>
                  </a:cubicBezTo>
                  <a:cubicBezTo>
                    <a:pt x="1268" y="21524"/>
                    <a:pt x="1714" y="22956"/>
                    <a:pt x="2630" y="24200"/>
                  </a:cubicBezTo>
                  <a:cubicBezTo>
                    <a:pt x="3874" y="25913"/>
                    <a:pt x="5540" y="26899"/>
                    <a:pt x="7770" y="26922"/>
                  </a:cubicBezTo>
                  <a:cubicBezTo>
                    <a:pt x="8263" y="26922"/>
                    <a:pt x="8756" y="26946"/>
                    <a:pt x="9225" y="26969"/>
                  </a:cubicBezTo>
                  <a:cubicBezTo>
                    <a:pt x="9240" y="26968"/>
                    <a:pt x="9255" y="26967"/>
                    <a:pt x="9269" y="26967"/>
                  </a:cubicBezTo>
                  <a:cubicBezTo>
                    <a:pt x="9483" y="26967"/>
                    <a:pt x="9649" y="27125"/>
                    <a:pt x="9671" y="27345"/>
                  </a:cubicBezTo>
                  <a:cubicBezTo>
                    <a:pt x="9812" y="28565"/>
                    <a:pt x="9929" y="29786"/>
                    <a:pt x="10046" y="31006"/>
                  </a:cubicBezTo>
                  <a:cubicBezTo>
                    <a:pt x="10093" y="31335"/>
                    <a:pt x="9859" y="31640"/>
                    <a:pt x="9530" y="31664"/>
                  </a:cubicBezTo>
                  <a:cubicBezTo>
                    <a:pt x="8896" y="31804"/>
                    <a:pt x="8263" y="31922"/>
                    <a:pt x="7629" y="32086"/>
                  </a:cubicBezTo>
                  <a:cubicBezTo>
                    <a:pt x="7371" y="32133"/>
                    <a:pt x="7183" y="32391"/>
                    <a:pt x="7253" y="32673"/>
                  </a:cubicBezTo>
                  <a:cubicBezTo>
                    <a:pt x="7324" y="33072"/>
                    <a:pt x="7418" y="33471"/>
                    <a:pt x="7535" y="33870"/>
                  </a:cubicBezTo>
                  <a:cubicBezTo>
                    <a:pt x="8427" y="36733"/>
                    <a:pt x="9600" y="39503"/>
                    <a:pt x="11032" y="42132"/>
                  </a:cubicBezTo>
                  <a:cubicBezTo>
                    <a:pt x="11502" y="42953"/>
                    <a:pt x="12088" y="43704"/>
                    <a:pt x="12769" y="44338"/>
                  </a:cubicBezTo>
                  <a:cubicBezTo>
                    <a:pt x="13199" y="44757"/>
                    <a:pt x="13448" y="44974"/>
                    <a:pt x="13667" y="44974"/>
                  </a:cubicBezTo>
                  <a:cubicBezTo>
                    <a:pt x="13913" y="44974"/>
                    <a:pt x="14120" y="44699"/>
                    <a:pt x="14506" y="44127"/>
                  </a:cubicBezTo>
                  <a:cubicBezTo>
                    <a:pt x="14741" y="43775"/>
                    <a:pt x="14975" y="43423"/>
                    <a:pt x="15187" y="43070"/>
                  </a:cubicBezTo>
                  <a:cubicBezTo>
                    <a:pt x="17815" y="38916"/>
                    <a:pt x="21007" y="35137"/>
                    <a:pt x="24645" y="31828"/>
                  </a:cubicBezTo>
                  <a:cubicBezTo>
                    <a:pt x="24716" y="31757"/>
                    <a:pt x="24786" y="31687"/>
                    <a:pt x="24857" y="31593"/>
                  </a:cubicBezTo>
                  <a:cubicBezTo>
                    <a:pt x="24997" y="31382"/>
                    <a:pt x="24927" y="31147"/>
                    <a:pt x="24692" y="31124"/>
                  </a:cubicBezTo>
                  <a:cubicBezTo>
                    <a:pt x="23824" y="30983"/>
                    <a:pt x="23589" y="30396"/>
                    <a:pt x="23495" y="29692"/>
                  </a:cubicBezTo>
                  <a:cubicBezTo>
                    <a:pt x="23378" y="28941"/>
                    <a:pt x="23308" y="28166"/>
                    <a:pt x="23214" y="27415"/>
                  </a:cubicBezTo>
                  <a:cubicBezTo>
                    <a:pt x="22768" y="24059"/>
                    <a:pt x="22322" y="20703"/>
                    <a:pt x="21852" y="17346"/>
                  </a:cubicBezTo>
                  <a:cubicBezTo>
                    <a:pt x="21477" y="14717"/>
                    <a:pt x="21148" y="12065"/>
                    <a:pt x="20468" y="9483"/>
                  </a:cubicBezTo>
                  <a:cubicBezTo>
                    <a:pt x="19951" y="7371"/>
                    <a:pt x="19106" y="5352"/>
                    <a:pt x="17980" y="3498"/>
                  </a:cubicBezTo>
                  <a:cubicBezTo>
                    <a:pt x="17088" y="2090"/>
                    <a:pt x="15726" y="1057"/>
                    <a:pt x="14154" y="541"/>
                  </a:cubicBezTo>
                  <a:cubicBezTo>
                    <a:pt x="13309" y="236"/>
                    <a:pt x="12417" y="48"/>
                    <a:pt x="11502" y="1"/>
                  </a:cubicBezTo>
                  <a:cubicBezTo>
                    <a:pt x="11440" y="0"/>
                    <a:pt x="11379" y="0"/>
                    <a:pt x="11317"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46"/>
            <p:cNvSpPr/>
            <p:nvPr/>
          </p:nvSpPr>
          <p:spPr>
            <a:xfrm>
              <a:off x="3737225" y="304500"/>
              <a:ext cx="581525" cy="481375"/>
            </a:xfrm>
            <a:custGeom>
              <a:avLst/>
              <a:gdLst/>
              <a:ahLst/>
              <a:cxnLst/>
              <a:rect l="l" t="t" r="r" b="b"/>
              <a:pathLst>
                <a:path w="23261" h="19255" extrusionOk="0">
                  <a:moveTo>
                    <a:pt x="10978" y="1"/>
                  </a:moveTo>
                  <a:cubicBezTo>
                    <a:pt x="9800" y="1"/>
                    <a:pt x="8624" y="121"/>
                    <a:pt x="7464" y="349"/>
                  </a:cubicBezTo>
                  <a:cubicBezTo>
                    <a:pt x="5563" y="748"/>
                    <a:pt x="3756" y="1406"/>
                    <a:pt x="2207" y="2579"/>
                  </a:cubicBezTo>
                  <a:cubicBezTo>
                    <a:pt x="705" y="3706"/>
                    <a:pt x="1" y="5184"/>
                    <a:pt x="353" y="7039"/>
                  </a:cubicBezTo>
                  <a:cubicBezTo>
                    <a:pt x="611" y="8470"/>
                    <a:pt x="1503" y="9292"/>
                    <a:pt x="3028" y="9480"/>
                  </a:cubicBezTo>
                  <a:cubicBezTo>
                    <a:pt x="3714" y="9559"/>
                    <a:pt x="4411" y="9607"/>
                    <a:pt x="5111" y="9607"/>
                  </a:cubicBezTo>
                  <a:cubicBezTo>
                    <a:pt x="5441" y="9607"/>
                    <a:pt x="5772" y="9596"/>
                    <a:pt x="6103" y="9573"/>
                  </a:cubicBezTo>
                  <a:cubicBezTo>
                    <a:pt x="6690" y="9527"/>
                    <a:pt x="7277" y="9527"/>
                    <a:pt x="7863" y="9503"/>
                  </a:cubicBezTo>
                  <a:cubicBezTo>
                    <a:pt x="7923" y="9501"/>
                    <a:pt x="7981" y="9500"/>
                    <a:pt x="8039" y="9500"/>
                  </a:cubicBezTo>
                  <a:cubicBezTo>
                    <a:pt x="9179" y="9500"/>
                    <a:pt x="10099" y="9951"/>
                    <a:pt x="10680" y="11381"/>
                  </a:cubicBezTo>
                  <a:cubicBezTo>
                    <a:pt x="10844" y="11803"/>
                    <a:pt x="10915" y="12273"/>
                    <a:pt x="11055" y="12719"/>
                  </a:cubicBezTo>
                  <a:cubicBezTo>
                    <a:pt x="11102" y="12859"/>
                    <a:pt x="11220" y="12977"/>
                    <a:pt x="11337" y="13047"/>
                  </a:cubicBezTo>
                  <a:cubicBezTo>
                    <a:pt x="11484" y="13104"/>
                    <a:pt x="11635" y="13130"/>
                    <a:pt x="11783" y="13130"/>
                  </a:cubicBezTo>
                  <a:cubicBezTo>
                    <a:pt x="12252" y="13130"/>
                    <a:pt x="12696" y="12865"/>
                    <a:pt x="12910" y="12437"/>
                  </a:cubicBezTo>
                  <a:cubicBezTo>
                    <a:pt x="13027" y="12132"/>
                    <a:pt x="13144" y="11850"/>
                    <a:pt x="13285" y="11592"/>
                  </a:cubicBezTo>
                  <a:cubicBezTo>
                    <a:pt x="13488" y="11165"/>
                    <a:pt x="13927" y="10910"/>
                    <a:pt x="14397" y="10910"/>
                  </a:cubicBezTo>
                  <a:cubicBezTo>
                    <a:pt x="14417" y="10910"/>
                    <a:pt x="14438" y="10910"/>
                    <a:pt x="14459" y="10911"/>
                  </a:cubicBezTo>
                  <a:cubicBezTo>
                    <a:pt x="14999" y="10911"/>
                    <a:pt x="15468" y="11310"/>
                    <a:pt x="15609" y="11827"/>
                  </a:cubicBezTo>
                  <a:cubicBezTo>
                    <a:pt x="15703" y="12179"/>
                    <a:pt x="15773" y="12531"/>
                    <a:pt x="15773" y="12883"/>
                  </a:cubicBezTo>
                  <a:cubicBezTo>
                    <a:pt x="15797" y="13235"/>
                    <a:pt x="15773" y="13610"/>
                    <a:pt x="15773" y="13963"/>
                  </a:cubicBezTo>
                  <a:cubicBezTo>
                    <a:pt x="15632" y="14972"/>
                    <a:pt x="15703" y="16028"/>
                    <a:pt x="15984" y="17014"/>
                  </a:cubicBezTo>
                  <a:cubicBezTo>
                    <a:pt x="16424" y="18463"/>
                    <a:pt x="17541" y="19255"/>
                    <a:pt x="19066" y="19255"/>
                  </a:cubicBezTo>
                  <a:cubicBezTo>
                    <a:pt x="19172" y="19255"/>
                    <a:pt x="19279" y="19251"/>
                    <a:pt x="19388" y="19244"/>
                  </a:cubicBezTo>
                  <a:cubicBezTo>
                    <a:pt x="19974" y="19197"/>
                    <a:pt x="20538" y="19032"/>
                    <a:pt x="21078" y="18798"/>
                  </a:cubicBezTo>
                  <a:cubicBezTo>
                    <a:pt x="21993" y="18469"/>
                    <a:pt x="22650" y="17718"/>
                    <a:pt x="22885" y="16779"/>
                  </a:cubicBezTo>
                  <a:cubicBezTo>
                    <a:pt x="23166" y="15723"/>
                    <a:pt x="23260" y="14643"/>
                    <a:pt x="23166" y="13587"/>
                  </a:cubicBezTo>
                  <a:cubicBezTo>
                    <a:pt x="23026" y="11005"/>
                    <a:pt x="22345" y="8494"/>
                    <a:pt x="21148" y="6194"/>
                  </a:cubicBezTo>
                  <a:cubicBezTo>
                    <a:pt x="20655" y="5278"/>
                    <a:pt x="20068" y="4410"/>
                    <a:pt x="19364" y="3635"/>
                  </a:cubicBezTo>
                  <a:cubicBezTo>
                    <a:pt x="17369" y="1452"/>
                    <a:pt x="14905" y="162"/>
                    <a:pt x="11807" y="21"/>
                  </a:cubicBezTo>
                  <a:cubicBezTo>
                    <a:pt x="11530" y="7"/>
                    <a:pt x="11254" y="1"/>
                    <a:pt x="1097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46"/>
            <p:cNvSpPr/>
            <p:nvPr/>
          </p:nvSpPr>
          <p:spPr>
            <a:xfrm>
              <a:off x="3747800" y="541275"/>
              <a:ext cx="420725" cy="468150"/>
            </a:xfrm>
            <a:custGeom>
              <a:avLst/>
              <a:gdLst/>
              <a:ahLst/>
              <a:cxnLst/>
              <a:rect l="l" t="t" r="r" b="b"/>
              <a:pathLst>
                <a:path w="16829" h="18726" extrusionOk="0">
                  <a:moveTo>
                    <a:pt x="13941" y="793"/>
                  </a:moveTo>
                  <a:cubicBezTo>
                    <a:pt x="14700" y="793"/>
                    <a:pt x="15439" y="1272"/>
                    <a:pt x="15679" y="2097"/>
                  </a:cubicBezTo>
                  <a:cubicBezTo>
                    <a:pt x="15960" y="2989"/>
                    <a:pt x="16054" y="3905"/>
                    <a:pt x="15960" y="4820"/>
                  </a:cubicBezTo>
                  <a:cubicBezTo>
                    <a:pt x="15773" y="6604"/>
                    <a:pt x="15467" y="8364"/>
                    <a:pt x="15022" y="10101"/>
                  </a:cubicBezTo>
                  <a:cubicBezTo>
                    <a:pt x="14857" y="10852"/>
                    <a:pt x="14646" y="11580"/>
                    <a:pt x="14411" y="12307"/>
                  </a:cubicBezTo>
                  <a:cubicBezTo>
                    <a:pt x="14304" y="12616"/>
                    <a:pt x="14166" y="12763"/>
                    <a:pt x="13976" y="12763"/>
                  </a:cubicBezTo>
                  <a:cubicBezTo>
                    <a:pt x="13833" y="12763"/>
                    <a:pt x="13660" y="12680"/>
                    <a:pt x="13449" y="12519"/>
                  </a:cubicBezTo>
                  <a:cubicBezTo>
                    <a:pt x="12604" y="11908"/>
                    <a:pt x="11994" y="11017"/>
                    <a:pt x="11712" y="10007"/>
                  </a:cubicBezTo>
                  <a:cubicBezTo>
                    <a:pt x="11430" y="9021"/>
                    <a:pt x="11430" y="7989"/>
                    <a:pt x="11407" y="6862"/>
                  </a:cubicBezTo>
                  <a:cubicBezTo>
                    <a:pt x="11360" y="6228"/>
                    <a:pt x="11618" y="5430"/>
                    <a:pt x="11219" y="4726"/>
                  </a:cubicBezTo>
                  <a:cubicBezTo>
                    <a:pt x="11407" y="3459"/>
                    <a:pt x="11642" y="2168"/>
                    <a:pt x="12721" y="1276"/>
                  </a:cubicBezTo>
                  <a:cubicBezTo>
                    <a:pt x="13077" y="946"/>
                    <a:pt x="13512" y="793"/>
                    <a:pt x="13941" y="793"/>
                  </a:cubicBezTo>
                  <a:close/>
                  <a:moveTo>
                    <a:pt x="13940" y="1"/>
                  </a:moveTo>
                  <a:cubicBezTo>
                    <a:pt x="13523" y="1"/>
                    <a:pt x="13098" y="100"/>
                    <a:pt x="12698" y="314"/>
                  </a:cubicBezTo>
                  <a:cubicBezTo>
                    <a:pt x="12064" y="595"/>
                    <a:pt x="11571" y="1088"/>
                    <a:pt x="11266" y="1722"/>
                  </a:cubicBezTo>
                  <a:cubicBezTo>
                    <a:pt x="11008" y="2215"/>
                    <a:pt x="10797" y="2731"/>
                    <a:pt x="10632" y="3271"/>
                  </a:cubicBezTo>
                  <a:cubicBezTo>
                    <a:pt x="10140" y="4914"/>
                    <a:pt x="10726" y="5923"/>
                    <a:pt x="8849" y="6064"/>
                  </a:cubicBezTo>
                  <a:cubicBezTo>
                    <a:pt x="8802" y="6064"/>
                    <a:pt x="3568" y="7097"/>
                    <a:pt x="1033" y="7308"/>
                  </a:cubicBezTo>
                  <a:cubicBezTo>
                    <a:pt x="188" y="7355"/>
                    <a:pt x="0" y="7543"/>
                    <a:pt x="47" y="8341"/>
                  </a:cubicBezTo>
                  <a:cubicBezTo>
                    <a:pt x="188" y="10805"/>
                    <a:pt x="329" y="11462"/>
                    <a:pt x="1385" y="13763"/>
                  </a:cubicBezTo>
                  <a:cubicBezTo>
                    <a:pt x="2629" y="16462"/>
                    <a:pt x="4694" y="18034"/>
                    <a:pt x="7769" y="18621"/>
                  </a:cubicBezTo>
                  <a:cubicBezTo>
                    <a:pt x="8145" y="18690"/>
                    <a:pt x="8502" y="18726"/>
                    <a:pt x="8844" y="18726"/>
                  </a:cubicBezTo>
                  <a:cubicBezTo>
                    <a:pt x="9891" y="18726"/>
                    <a:pt x="10798" y="18396"/>
                    <a:pt x="11665" y="17706"/>
                  </a:cubicBezTo>
                  <a:cubicBezTo>
                    <a:pt x="12721" y="16837"/>
                    <a:pt x="13707" y="15898"/>
                    <a:pt x="14623" y="14889"/>
                  </a:cubicBezTo>
                  <a:cubicBezTo>
                    <a:pt x="15022" y="14467"/>
                    <a:pt x="15467" y="14068"/>
                    <a:pt x="15045" y="13411"/>
                  </a:cubicBezTo>
                  <a:cubicBezTo>
                    <a:pt x="14857" y="13129"/>
                    <a:pt x="15162" y="12824"/>
                    <a:pt x="15256" y="12542"/>
                  </a:cubicBezTo>
                  <a:cubicBezTo>
                    <a:pt x="16031" y="10078"/>
                    <a:pt x="16524" y="7519"/>
                    <a:pt x="16782" y="4937"/>
                  </a:cubicBezTo>
                  <a:cubicBezTo>
                    <a:pt x="16782" y="3694"/>
                    <a:pt x="16829" y="2661"/>
                    <a:pt x="16430" y="1675"/>
                  </a:cubicBezTo>
                  <a:cubicBezTo>
                    <a:pt x="15993" y="633"/>
                    <a:pt x="14991" y="1"/>
                    <a:pt x="1394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46"/>
            <p:cNvSpPr/>
            <p:nvPr/>
          </p:nvSpPr>
          <p:spPr>
            <a:xfrm>
              <a:off x="3736050" y="238100"/>
              <a:ext cx="559225" cy="339200"/>
            </a:xfrm>
            <a:custGeom>
              <a:avLst/>
              <a:gdLst/>
              <a:ahLst/>
              <a:cxnLst/>
              <a:rect l="l" t="t" r="r" b="b"/>
              <a:pathLst>
                <a:path w="22369" h="13568" extrusionOk="0">
                  <a:moveTo>
                    <a:pt x="17893" y="1"/>
                  </a:moveTo>
                  <a:cubicBezTo>
                    <a:pt x="17683" y="1"/>
                    <a:pt x="17447" y="10"/>
                    <a:pt x="17181" y="24"/>
                  </a:cubicBezTo>
                  <a:cubicBezTo>
                    <a:pt x="15351" y="118"/>
                    <a:pt x="13520" y="283"/>
                    <a:pt x="11689" y="470"/>
                  </a:cubicBezTo>
                  <a:cubicBezTo>
                    <a:pt x="9694" y="635"/>
                    <a:pt x="7723" y="869"/>
                    <a:pt x="5728" y="1081"/>
                  </a:cubicBezTo>
                  <a:cubicBezTo>
                    <a:pt x="4601" y="1175"/>
                    <a:pt x="3474" y="1362"/>
                    <a:pt x="2371" y="1621"/>
                  </a:cubicBezTo>
                  <a:cubicBezTo>
                    <a:pt x="1644" y="1761"/>
                    <a:pt x="1057" y="2348"/>
                    <a:pt x="893" y="3099"/>
                  </a:cubicBezTo>
                  <a:cubicBezTo>
                    <a:pt x="822" y="3381"/>
                    <a:pt x="799" y="3686"/>
                    <a:pt x="728" y="3991"/>
                  </a:cubicBezTo>
                  <a:cubicBezTo>
                    <a:pt x="376" y="5704"/>
                    <a:pt x="400" y="7465"/>
                    <a:pt x="188" y="9178"/>
                  </a:cubicBezTo>
                  <a:cubicBezTo>
                    <a:pt x="118" y="10352"/>
                    <a:pt x="48" y="11525"/>
                    <a:pt x="24" y="12722"/>
                  </a:cubicBezTo>
                  <a:cubicBezTo>
                    <a:pt x="1" y="13403"/>
                    <a:pt x="165" y="13567"/>
                    <a:pt x="846" y="13567"/>
                  </a:cubicBezTo>
                  <a:cubicBezTo>
                    <a:pt x="1550" y="13567"/>
                    <a:pt x="2254" y="13520"/>
                    <a:pt x="2935" y="13473"/>
                  </a:cubicBezTo>
                  <a:cubicBezTo>
                    <a:pt x="5422" y="13262"/>
                    <a:pt x="7887" y="13051"/>
                    <a:pt x="10375" y="12816"/>
                  </a:cubicBezTo>
                  <a:cubicBezTo>
                    <a:pt x="13755" y="12535"/>
                    <a:pt x="17134" y="12065"/>
                    <a:pt x="20467" y="11408"/>
                  </a:cubicBezTo>
                  <a:cubicBezTo>
                    <a:pt x="22369" y="11009"/>
                    <a:pt x="22275" y="11267"/>
                    <a:pt x="21758" y="9483"/>
                  </a:cubicBezTo>
                  <a:cubicBezTo>
                    <a:pt x="21688" y="9178"/>
                    <a:pt x="21594" y="8897"/>
                    <a:pt x="21524" y="8591"/>
                  </a:cubicBezTo>
                  <a:cubicBezTo>
                    <a:pt x="21007" y="6456"/>
                    <a:pt x="20491" y="4296"/>
                    <a:pt x="19998" y="2160"/>
                  </a:cubicBezTo>
                  <a:cubicBezTo>
                    <a:pt x="19588" y="419"/>
                    <a:pt x="19339" y="1"/>
                    <a:pt x="17893"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46"/>
            <p:cNvSpPr/>
            <p:nvPr/>
          </p:nvSpPr>
          <p:spPr>
            <a:xfrm>
              <a:off x="3081225" y="1082900"/>
              <a:ext cx="1605425" cy="2088875"/>
            </a:xfrm>
            <a:custGeom>
              <a:avLst/>
              <a:gdLst/>
              <a:ahLst/>
              <a:cxnLst/>
              <a:rect l="l" t="t" r="r" b="b"/>
              <a:pathLst>
                <a:path w="64217" h="83555" extrusionOk="0">
                  <a:moveTo>
                    <a:pt x="50869" y="0"/>
                  </a:moveTo>
                  <a:cubicBezTo>
                    <a:pt x="50437" y="0"/>
                    <a:pt x="50160" y="296"/>
                    <a:pt x="49242" y="1134"/>
                  </a:cubicBezTo>
                  <a:cubicBezTo>
                    <a:pt x="46355" y="3857"/>
                    <a:pt x="43727" y="6861"/>
                    <a:pt x="41426" y="10100"/>
                  </a:cubicBezTo>
                  <a:cubicBezTo>
                    <a:pt x="41004" y="10687"/>
                    <a:pt x="40652" y="11344"/>
                    <a:pt x="40088" y="11837"/>
                  </a:cubicBezTo>
                  <a:cubicBezTo>
                    <a:pt x="39643" y="11626"/>
                    <a:pt x="39502" y="11203"/>
                    <a:pt x="39267" y="10875"/>
                  </a:cubicBezTo>
                  <a:cubicBezTo>
                    <a:pt x="37648" y="8340"/>
                    <a:pt x="36357" y="5617"/>
                    <a:pt x="35418" y="2754"/>
                  </a:cubicBezTo>
                  <a:cubicBezTo>
                    <a:pt x="34967" y="1381"/>
                    <a:pt x="34832" y="1093"/>
                    <a:pt x="33843" y="1093"/>
                  </a:cubicBezTo>
                  <a:cubicBezTo>
                    <a:pt x="33597" y="1093"/>
                    <a:pt x="33299" y="1111"/>
                    <a:pt x="32930" y="1134"/>
                  </a:cubicBezTo>
                  <a:cubicBezTo>
                    <a:pt x="32719" y="1157"/>
                    <a:pt x="32507" y="1157"/>
                    <a:pt x="32296" y="1204"/>
                  </a:cubicBezTo>
                  <a:cubicBezTo>
                    <a:pt x="29949" y="1510"/>
                    <a:pt x="27672" y="2143"/>
                    <a:pt x="25490" y="3082"/>
                  </a:cubicBezTo>
                  <a:cubicBezTo>
                    <a:pt x="22743" y="4326"/>
                    <a:pt x="20162" y="5969"/>
                    <a:pt x="17861" y="7941"/>
                  </a:cubicBezTo>
                  <a:cubicBezTo>
                    <a:pt x="12979" y="11978"/>
                    <a:pt x="8426" y="16320"/>
                    <a:pt x="3779" y="20615"/>
                  </a:cubicBezTo>
                  <a:cubicBezTo>
                    <a:pt x="3615" y="20756"/>
                    <a:pt x="3474" y="20897"/>
                    <a:pt x="3333" y="21061"/>
                  </a:cubicBezTo>
                  <a:cubicBezTo>
                    <a:pt x="2746" y="21648"/>
                    <a:pt x="2394" y="22446"/>
                    <a:pt x="2371" y="23267"/>
                  </a:cubicBezTo>
                  <a:cubicBezTo>
                    <a:pt x="2371" y="24089"/>
                    <a:pt x="2371" y="24910"/>
                    <a:pt x="2371" y="25732"/>
                  </a:cubicBezTo>
                  <a:cubicBezTo>
                    <a:pt x="2371" y="27422"/>
                    <a:pt x="2441" y="29135"/>
                    <a:pt x="2371" y="30801"/>
                  </a:cubicBezTo>
                  <a:cubicBezTo>
                    <a:pt x="2300" y="32280"/>
                    <a:pt x="1925" y="33665"/>
                    <a:pt x="188" y="34228"/>
                  </a:cubicBezTo>
                  <a:cubicBezTo>
                    <a:pt x="0" y="34275"/>
                    <a:pt x="23" y="34627"/>
                    <a:pt x="211" y="34721"/>
                  </a:cubicBezTo>
                  <a:cubicBezTo>
                    <a:pt x="446" y="34839"/>
                    <a:pt x="704" y="34932"/>
                    <a:pt x="962" y="35003"/>
                  </a:cubicBezTo>
                  <a:cubicBezTo>
                    <a:pt x="1585" y="35098"/>
                    <a:pt x="2213" y="35145"/>
                    <a:pt x="2842" y="35145"/>
                  </a:cubicBezTo>
                  <a:cubicBezTo>
                    <a:pt x="3610" y="35145"/>
                    <a:pt x="4379" y="35074"/>
                    <a:pt x="5140" y="34932"/>
                  </a:cubicBezTo>
                  <a:cubicBezTo>
                    <a:pt x="6572" y="34627"/>
                    <a:pt x="7957" y="34228"/>
                    <a:pt x="9318" y="33735"/>
                  </a:cubicBezTo>
                  <a:cubicBezTo>
                    <a:pt x="12158" y="32656"/>
                    <a:pt x="14928" y="31365"/>
                    <a:pt x="17556" y="29863"/>
                  </a:cubicBezTo>
                  <a:cubicBezTo>
                    <a:pt x="17932" y="29651"/>
                    <a:pt x="18307" y="29464"/>
                    <a:pt x="18683" y="29276"/>
                  </a:cubicBezTo>
                  <a:cubicBezTo>
                    <a:pt x="18740" y="29244"/>
                    <a:pt x="18798" y="29230"/>
                    <a:pt x="18853" y="29230"/>
                  </a:cubicBezTo>
                  <a:cubicBezTo>
                    <a:pt x="19005" y="29230"/>
                    <a:pt x="19135" y="29339"/>
                    <a:pt x="19152" y="29511"/>
                  </a:cubicBezTo>
                  <a:cubicBezTo>
                    <a:pt x="19152" y="29816"/>
                    <a:pt x="19129" y="30121"/>
                    <a:pt x="19105" y="30426"/>
                  </a:cubicBezTo>
                  <a:cubicBezTo>
                    <a:pt x="18706" y="33853"/>
                    <a:pt x="18613" y="37280"/>
                    <a:pt x="18049" y="40683"/>
                  </a:cubicBezTo>
                  <a:cubicBezTo>
                    <a:pt x="17650" y="43265"/>
                    <a:pt x="17392" y="45870"/>
                    <a:pt x="17110" y="48475"/>
                  </a:cubicBezTo>
                  <a:cubicBezTo>
                    <a:pt x="16735" y="51879"/>
                    <a:pt x="16383" y="55305"/>
                    <a:pt x="16031" y="58709"/>
                  </a:cubicBezTo>
                  <a:cubicBezTo>
                    <a:pt x="15843" y="60492"/>
                    <a:pt x="15726" y="62276"/>
                    <a:pt x="15538" y="64083"/>
                  </a:cubicBezTo>
                  <a:cubicBezTo>
                    <a:pt x="15092" y="68707"/>
                    <a:pt x="14646" y="73355"/>
                    <a:pt x="14200" y="78002"/>
                  </a:cubicBezTo>
                  <a:cubicBezTo>
                    <a:pt x="14130" y="78612"/>
                    <a:pt x="14083" y="79222"/>
                    <a:pt x="14059" y="79833"/>
                  </a:cubicBezTo>
                  <a:cubicBezTo>
                    <a:pt x="14036" y="80372"/>
                    <a:pt x="14177" y="80560"/>
                    <a:pt x="14763" y="80701"/>
                  </a:cubicBezTo>
                  <a:cubicBezTo>
                    <a:pt x="15444" y="80865"/>
                    <a:pt x="16125" y="81006"/>
                    <a:pt x="16805" y="81124"/>
                  </a:cubicBezTo>
                  <a:cubicBezTo>
                    <a:pt x="20302" y="81781"/>
                    <a:pt x="23847" y="82133"/>
                    <a:pt x="27391" y="82461"/>
                  </a:cubicBezTo>
                  <a:cubicBezTo>
                    <a:pt x="30606" y="82766"/>
                    <a:pt x="33822" y="83142"/>
                    <a:pt x="37061" y="83306"/>
                  </a:cubicBezTo>
                  <a:cubicBezTo>
                    <a:pt x="39770" y="83472"/>
                    <a:pt x="42487" y="83554"/>
                    <a:pt x="45205" y="83554"/>
                  </a:cubicBezTo>
                  <a:cubicBezTo>
                    <a:pt x="49433" y="83554"/>
                    <a:pt x="53665" y="83354"/>
                    <a:pt x="57880" y="82954"/>
                  </a:cubicBezTo>
                  <a:cubicBezTo>
                    <a:pt x="59170" y="82837"/>
                    <a:pt x="60461" y="82766"/>
                    <a:pt x="61752" y="82555"/>
                  </a:cubicBezTo>
                  <a:cubicBezTo>
                    <a:pt x="64146" y="82180"/>
                    <a:pt x="63935" y="82438"/>
                    <a:pt x="63865" y="80208"/>
                  </a:cubicBezTo>
                  <a:cubicBezTo>
                    <a:pt x="63747" y="76429"/>
                    <a:pt x="63513" y="72627"/>
                    <a:pt x="63325" y="68848"/>
                  </a:cubicBezTo>
                  <a:cubicBezTo>
                    <a:pt x="63137" y="64248"/>
                    <a:pt x="62668" y="59647"/>
                    <a:pt x="62715" y="55024"/>
                  </a:cubicBezTo>
                  <a:cubicBezTo>
                    <a:pt x="62715" y="54296"/>
                    <a:pt x="62668" y="53592"/>
                    <a:pt x="62644" y="52864"/>
                  </a:cubicBezTo>
                  <a:cubicBezTo>
                    <a:pt x="62550" y="50095"/>
                    <a:pt x="62386" y="47349"/>
                    <a:pt x="62339" y="44579"/>
                  </a:cubicBezTo>
                  <a:cubicBezTo>
                    <a:pt x="62269" y="40378"/>
                    <a:pt x="62480" y="36176"/>
                    <a:pt x="62715" y="31975"/>
                  </a:cubicBezTo>
                  <a:cubicBezTo>
                    <a:pt x="62949" y="27562"/>
                    <a:pt x="63560" y="23197"/>
                    <a:pt x="63888" y="18808"/>
                  </a:cubicBezTo>
                  <a:cubicBezTo>
                    <a:pt x="64123" y="16202"/>
                    <a:pt x="64217" y="13574"/>
                    <a:pt x="64170" y="10968"/>
                  </a:cubicBezTo>
                  <a:cubicBezTo>
                    <a:pt x="64123" y="10311"/>
                    <a:pt x="64052" y="9631"/>
                    <a:pt x="63935" y="8997"/>
                  </a:cubicBezTo>
                  <a:cubicBezTo>
                    <a:pt x="63653" y="7002"/>
                    <a:pt x="62480" y="5241"/>
                    <a:pt x="60766" y="4185"/>
                  </a:cubicBezTo>
                  <a:cubicBezTo>
                    <a:pt x="58232" y="2495"/>
                    <a:pt x="55439" y="1228"/>
                    <a:pt x="52481" y="406"/>
                  </a:cubicBezTo>
                  <a:cubicBezTo>
                    <a:pt x="51617" y="173"/>
                    <a:pt x="51198" y="0"/>
                    <a:pt x="50869" y="0"/>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46"/>
            <p:cNvSpPr/>
            <p:nvPr/>
          </p:nvSpPr>
          <p:spPr>
            <a:xfrm>
              <a:off x="2927475" y="1162275"/>
              <a:ext cx="792175" cy="865525"/>
            </a:xfrm>
            <a:custGeom>
              <a:avLst/>
              <a:gdLst/>
              <a:ahLst/>
              <a:cxnLst/>
              <a:rect l="l" t="t" r="r" b="b"/>
              <a:pathLst>
                <a:path w="31687" h="34621" extrusionOk="0">
                  <a:moveTo>
                    <a:pt x="25232" y="26124"/>
                  </a:moveTo>
                  <a:cubicBezTo>
                    <a:pt x="25232" y="26124"/>
                    <a:pt x="24645" y="5000"/>
                    <a:pt x="31686" y="1"/>
                  </a:cubicBezTo>
                  <a:cubicBezTo>
                    <a:pt x="31686" y="1"/>
                    <a:pt x="24011" y="2911"/>
                    <a:pt x="12605" y="14952"/>
                  </a:cubicBezTo>
                  <a:cubicBezTo>
                    <a:pt x="12605" y="14952"/>
                    <a:pt x="1" y="28166"/>
                    <a:pt x="6173" y="31405"/>
                  </a:cubicBezTo>
                  <a:cubicBezTo>
                    <a:pt x="12323" y="34621"/>
                    <a:pt x="25232" y="26124"/>
                    <a:pt x="25232" y="26124"/>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46"/>
            <p:cNvSpPr/>
            <p:nvPr/>
          </p:nvSpPr>
          <p:spPr>
            <a:xfrm>
              <a:off x="3911500" y="1135900"/>
              <a:ext cx="787475" cy="912575"/>
            </a:xfrm>
            <a:custGeom>
              <a:avLst/>
              <a:gdLst/>
              <a:ahLst/>
              <a:cxnLst/>
              <a:rect l="l" t="t" r="r" b="b"/>
              <a:pathLst>
                <a:path w="31499" h="36503" extrusionOk="0">
                  <a:moveTo>
                    <a:pt x="24366" y="1"/>
                  </a:moveTo>
                  <a:cubicBezTo>
                    <a:pt x="23501" y="1"/>
                    <a:pt x="22637" y="204"/>
                    <a:pt x="21852" y="610"/>
                  </a:cubicBezTo>
                  <a:cubicBezTo>
                    <a:pt x="20608" y="1197"/>
                    <a:pt x="19458" y="2018"/>
                    <a:pt x="18496" y="3004"/>
                  </a:cubicBezTo>
                  <a:cubicBezTo>
                    <a:pt x="17745" y="3779"/>
                    <a:pt x="17017" y="4624"/>
                    <a:pt x="16313" y="5469"/>
                  </a:cubicBezTo>
                  <a:cubicBezTo>
                    <a:pt x="14553" y="7675"/>
                    <a:pt x="12956" y="9998"/>
                    <a:pt x="11525" y="12416"/>
                  </a:cubicBezTo>
                  <a:cubicBezTo>
                    <a:pt x="8826" y="16922"/>
                    <a:pt x="6103" y="21429"/>
                    <a:pt x="3286" y="25865"/>
                  </a:cubicBezTo>
                  <a:cubicBezTo>
                    <a:pt x="2395" y="27273"/>
                    <a:pt x="1573" y="28705"/>
                    <a:pt x="728" y="30137"/>
                  </a:cubicBezTo>
                  <a:cubicBezTo>
                    <a:pt x="540" y="30465"/>
                    <a:pt x="376" y="30770"/>
                    <a:pt x="235" y="31122"/>
                  </a:cubicBezTo>
                  <a:cubicBezTo>
                    <a:pt x="0" y="31545"/>
                    <a:pt x="71" y="32061"/>
                    <a:pt x="376" y="32413"/>
                  </a:cubicBezTo>
                  <a:cubicBezTo>
                    <a:pt x="564" y="32672"/>
                    <a:pt x="799" y="32883"/>
                    <a:pt x="1033" y="33094"/>
                  </a:cubicBezTo>
                  <a:cubicBezTo>
                    <a:pt x="2911" y="34690"/>
                    <a:pt x="5141" y="35793"/>
                    <a:pt x="7535" y="36333"/>
                  </a:cubicBezTo>
                  <a:cubicBezTo>
                    <a:pt x="7994" y="36446"/>
                    <a:pt x="8458" y="36502"/>
                    <a:pt x="8917" y="36502"/>
                  </a:cubicBezTo>
                  <a:cubicBezTo>
                    <a:pt x="10173" y="36502"/>
                    <a:pt x="11397" y="36084"/>
                    <a:pt x="12393" y="35277"/>
                  </a:cubicBezTo>
                  <a:cubicBezTo>
                    <a:pt x="13355" y="34526"/>
                    <a:pt x="14271" y="33728"/>
                    <a:pt x="15139" y="32883"/>
                  </a:cubicBezTo>
                  <a:cubicBezTo>
                    <a:pt x="16430" y="31592"/>
                    <a:pt x="17627" y="30184"/>
                    <a:pt x="18707" y="28705"/>
                  </a:cubicBezTo>
                  <a:cubicBezTo>
                    <a:pt x="21195" y="25325"/>
                    <a:pt x="23659" y="21969"/>
                    <a:pt x="26077" y="18565"/>
                  </a:cubicBezTo>
                  <a:cubicBezTo>
                    <a:pt x="27931" y="15984"/>
                    <a:pt x="29480" y="13214"/>
                    <a:pt x="30724" y="10304"/>
                  </a:cubicBezTo>
                  <a:cubicBezTo>
                    <a:pt x="31217" y="9154"/>
                    <a:pt x="31499" y="7933"/>
                    <a:pt x="31499" y="6689"/>
                  </a:cubicBezTo>
                  <a:cubicBezTo>
                    <a:pt x="31499" y="5985"/>
                    <a:pt x="31358" y="5257"/>
                    <a:pt x="31053" y="4600"/>
                  </a:cubicBezTo>
                  <a:cubicBezTo>
                    <a:pt x="30114" y="2582"/>
                    <a:pt x="28377" y="1033"/>
                    <a:pt x="26241" y="328"/>
                  </a:cubicBezTo>
                  <a:cubicBezTo>
                    <a:pt x="25635" y="110"/>
                    <a:pt x="25000" y="1"/>
                    <a:pt x="24366"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46"/>
            <p:cNvSpPr/>
            <p:nvPr/>
          </p:nvSpPr>
          <p:spPr>
            <a:xfrm>
              <a:off x="2953875" y="921125"/>
              <a:ext cx="305150" cy="1028925"/>
            </a:xfrm>
            <a:custGeom>
              <a:avLst/>
              <a:gdLst/>
              <a:ahLst/>
              <a:cxnLst/>
              <a:rect l="l" t="t" r="r" b="b"/>
              <a:pathLst>
                <a:path w="12206" h="41157" extrusionOk="0">
                  <a:moveTo>
                    <a:pt x="3310" y="0"/>
                  </a:moveTo>
                  <a:cubicBezTo>
                    <a:pt x="3029" y="0"/>
                    <a:pt x="2817" y="235"/>
                    <a:pt x="2794" y="517"/>
                  </a:cubicBezTo>
                  <a:cubicBezTo>
                    <a:pt x="2723" y="1221"/>
                    <a:pt x="2630" y="1948"/>
                    <a:pt x="2630" y="2653"/>
                  </a:cubicBezTo>
                  <a:cubicBezTo>
                    <a:pt x="2536" y="5117"/>
                    <a:pt x="2324" y="7558"/>
                    <a:pt x="1972" y="9999"/>
                  </a:cubicBezTo>
                  <a:cubicBezTo>
                    <a:pt x="1433" y="14318"/>
                    <a:pt x="775" y="18636"/>
                    <a:pt x="423" y="22979"/>
                  </a:cubicBezTo>
                  <a:cubicBezTo>
                    <a:pt x="165" y="26147"/>
                    <a:pt x="1" y="29316"/>
                    <a:pt x="470" y="32484"/>
                  </a:cubicBezTo>
                  <a:cubicBezTo>
                    <a:pt x="728" y="34573"/>
                    <a:pt x="1409" y="36592"/>
                    <a:pt x="2489" y="38423"/>
                  </a:cubicBezTo>
                  <a:cubicBezTo>
                    <a:pt x="3052" y="39385"/>
                    <a:pt x="3850" y="40159"/>
                    <a:pt x="4836" y="40699"/>
                  </a:cubicBezTo>
                  <a:cubicBezTo>
                    <a:pt x="5367" y="41003"/>
                    <a:pt x="5966" y="41156"/>
                    <a:pt x="6568" y="41156"/>
                  </a:cubicBezTo>
                  <a:cubicBezTo>
                    <a:pt x="7082" y="41156"/>
                    <a:pt x="7599" y="41044"/>
                    <a:pt x="8075" y="40817"/>
                  </a:cubicBezTo>
                  <a:cubicBezTo>
                    <a:pt x="8990" y="40394"/>
                    <a:pt x="9765" y="39737"/>
                    <a:pt x="10305" y="38892"/>
                  </a:cubicBezTo>
                  <a:cubicBezTo>
                    <a:pt x="11337" y="37202"/>
                    <a:pt x="11924" y="35301"/>
                    <a:pt x="12018" y="33353"/>
                  </a:cubicBezTo>
                  <a:cubicBezTo>
                    <a:pt x="12206" y="30161"/>
                    <a:pt x="11994" y="26992"/>
                    <a:pt x="11408" y="23847"/>
                  </a:cubicBezTo>
                  <a:cubicBezTo>
                    <a:pt x="11079" y="21875"/>
                    <a:pt x="10657" y="19927"/>
                    <a:pt x="10422" y="17956"/>
                  </a:cubicBezTo>
                  <a:cubicBezTo>
                    <a:pt x="10046" y="14834"/>
                    <a:pt x="9859" y="11712"/>
                    <a:pt x="9882" y="8591"/>
                  </a:cubicBezTo>
                  <a:cubicBezTo>
                    <a:pt x="9882" y="6032"/>
                    <a:pt x="9788" y="3474"/>
                    <a:pt x="9741" y="916"/>
                  </a:cubicBezTo>
                  <a:cubicBezTo>
                    <a:pt x="9718" y="681"/>
                    <a:pt x="9671" y="470"/>
                    <a:pt x="9600" y="235"/>
                  </a:cubicBezTo>
                  <a:cubicBezTo>
                    <a:pt x="7512" y="0"/>
                    <a:pt x="5399" y="94"/>
                    <a:pt x="3310"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46"/>
            <p:cNvSpPr/>
            <p:nvPr/>
          </p:nvSpPr>
          <p:spPr>
            <a:xfrm>
              <a:off x="3425075" y="1193375"/>
              <a:ext cx="789225" cy="818550"/>
            </a:xfrm>
            <a:custGeom>
              <a:avLst/>
              <a:gdLst/>
              <a:ahLst/>
              <a:cxnLst/>
              <a:rect l="l" t="t" r="r" b="b"/>
              <a:pathLst>
                <a:path w="31569" h="32742" extrusionOk="0">
                  <a:moveTo>
                    <a:pt x="5218" y="0"/>
                  </a:moveTo>
                  <a:cubicBezTo>
                    <a:pt x="5079" y="0"/>
                    <a:pt x="4931" y="72"/>
                    <a:pt x="4741" y="212"/>
                  </a:cubicBezTo>
                  <a:cubicBezTo>
                    <a:pt x="3192" y="1339"/>
                    <a:pt x="1666" y="2465"/>
                    <a:pt x="0" y="3709"/>
                  </a:cubicBezTo>
                  <a:cubicBezTo>
                    <a:pt x="516" y="4414"/>
                    <a:pt x="1901" y="5728"/>
                    <a:pt x="2371" y="6268"/>
                  </a:cubicBezTo>
                  <a:cubicBezTo>
                    <a:pt x="4788" y="9155"/>
                    <a:pt x="5962" y="11549"/>
                    <a:pt x="8074" y="14623"/>
                  </a:cubicBezTo>
                  <a:cubicBezTo>
                    <a:pt x="11008" y="18872"/>
                    <a:pt x="13989" y="23073"/>
                    <a:pt x="17486" y="26922"/>
                  </a:cubicBezTo>
                  <a:cubicBezTo>
                    <a:pt x="19199" y="28870"/>
                    <a:pt x="21265" y="30490"/>
                    <a:pt x="23565" y="31663"/>
                  </a:cubicBezTo>
                  <a:cubicBezTo>
                    <a:pt x="24668" y="32227"/>
                    <a:pt x="25865" y="32579"/>
                    <a:pt x="27109" y="32720"/>
                  </a:cubicBezTo>
                  <a:cubicBezTo>
                    <a:pt x="27274" y="32734"/>
                    <a:pt x="27437" y="32741"/>
                    <a:pt x="27598" y="32741"/>
                  </a:cubicBezTo>
                  <a:cubicBezTo>
                    <a:pt x="28770" y="32741"/>
                    <a:pt x="29834" y="32354"/>
                    <a:pt x="30536" y="31405"/>
                  </a:cubicBezTo>
                  <a:cubicBezTo>
                    <a:pt x="31287" y="30443"/>
                    <a:pt x="31569" y="29222"/>
                    <a:pt x="31334" y="28049"/>
                  </a:cubicBezTo>
                  <a:cubicBezTo>
                    <a:pt x="31005" y="26312"/>
                    <a:pt x="30278" y="24669"/>
                    <a:pt x="29174" y="23308"/>
                  </a:cubicBezTo>
                  <a:cubicBezTo>
                    <a:pt x="28283" y="22205"/>
                    <a:pt x="27414" y="21078"/>
                    <a:pt x="26428" y="20069"/>
                  </a:cubicBezTo>
                  <a:cubicBezTo>
                    <a:pt x="24574" y="18191"/>
                    <a:pt x="22579" y="16478"/>
                    <a:pt x="20467" y="14882"/>
                  </a:cubicBezTo>
                  <a:cubicBezTo>
                    <a:pt x="16735" y="12065"/>
                    <a:pt x="13519" y="8756"/>
                    <a:pt x="10398" y="5376"/>
                  </a:cubicBezTo>
                  <a:cubicBezTo>
                    <a:pt x="8849" y="3709"/>
                    <a:pt x="7346" y="2043"/>
                    <a:pt x="5821" y="400"/>
                  </a:cubicBezTo>
                  <a:cubicBezTo>
                    <a:pt x="5578" y="131"/>
                    <a:pt x="5406" y="0"/>
                    <a:pt x="5218"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46"/>
            <p:cNvSpPr/>
            <p:nvPr/>
          </p:nvSpPr>
          <p:spPr>
            <a:xfrm>
              <a:off x="3913500" y="1072200"/>
              <a:ext cx="480950" cy="384125"/>
            </a:xfrm>
            <a:custGeom>
              <a:avLst/>
              <a:gdLst/>
              <a:ahLst/>
              <a:cxnLst/>
              <a:rect l="l" t="t" r="r" b="b"/>
              <a:pathLst>
                <a:path w="19238" h="15365" extrusionOk="0">
                  <a:moveTo>
                    <a:pt x="17860" y="0"/>
                  </a:moveTo>
                  <a:cubicBezTo>
                    <a:pt x="17461" y="0"/>
                    <a:pt x="17072" y="174"/>
                    <a:pt x="16796" y="482"/>
                  </a:cubicBezTo>
                  <a:cubicBezTo>
                    <a:pt x="16421" y="858"/>
                    <a:pt x="16022" y="1210"/>
                    <a:pt x="15646" y="1562"/>
                  </a:cubicBezTo>
                  <a:cubicBezTo>
                    <a:pt x="12783" y="4308"/>
                    <a:pt x="10177" y="7336"/>
                    <a:pt x="7877" y="10575"/>
                  </a:cubicBezTo>
                  <a:cubicBezTo>
                    <a:pt x="7549" y="11138"/>
                    <a:pt x="7126" y="11608"/>
                    <a:pt x="6633" y="12007"/>
                  </a:cubicBezTo>
                  <a:cubicBezTo>
                    <a:pt x="6375" y="11584"/>
                    <a:pt x="6164" y="11303"/>
                    <a:pt x="6023" y="10974"/>
                  </a:cubicBezTo>
                  <a:cubicBezTo>
                    <a:pt x="5272" y="9425"/>
                    <a:pt x="4521" y="7899"/>
                    <a:pt x="3840" y="6350"/>
                  </a:cubicBezTo>
                  <a:cubicBezTo>
                    <a:pt x="3206" y="4918"/>
                    <a:pt x="2596" y="3510"/>
                    <a:pt x="2033" y="2055"/>
                  </a:cubicBezTo>
                  <a:cubicBezTo>
                    <a:pt x="1879" y="1571"/>
                    <a:pt x="1437" y="1252"/>
                    <a:pt x="938" y="1252"/>
                  </a:cubicBezTo>
                  <a:cubicBezTo>
                    <a:pt x="904" y="1252"/>
                    <a:pt x="870" y="1254"/>
                    <a:pt x="836" y="1257"/>
                  </a:cubicBezTo>
                  <a:cubicBezTo>
                    <a:pt x="803" y="1256"/>
                    <a:pt x="770" y="1255"/>
                    <a:pt x="740" y="1255"/>
                  </a:cubicBezTo>
                  <a:cubicBezTo>
                    <a:pt x="140" y="1255"/>
                    <a:pt x="0" y="1477"/>
                    <a:pt x="179" y="2102"/>
                  </a:cubicBezTo>
                  <a:cubicBezTo>
                    <a:pt x="273" y="2430"/>
                    <a:pt x="413" y="2782"/>
                    <a:pt x="531" y="3111"/>
                  </a:cubicBezTo>
                  <a:cubicBezTo>
                    <a:pt x="2009" y="7101"/>
                    <a:pt x="3864" y="10927"/>
                    <a:pt x="6046" y="14565"/>
                  </a:cubicBezTo>
                  <a:cubicBezTo>
                    <a:pt x="6117" y="14706"/>
                    <a:pt x="6187" y="14847"/>
                    <a:pt x="6281" y="14964"/>
                  </a:cubicBezTo>
                  <a:cubicBezTo>
                    <a:pt x="6470" y="15229"/>
                    <a:pt x="6639" y="15365"/>
                    <a:pt x="6810" y="15365"/>
                  </a:cubicBezTo>
                  <a:cubicBezTo>
                    <a:pt x="6956" y="15365"/>
                    <a:pt x="7104" y="15264"/>
                    <a:pt x="7267" y="15058"/>
                  </a:cubicBezTo>
                  <a:cubicBezTo>
                    <a:pt x="8041" y="14072"/>
                    <a:pt x="8769" y="13063"/>
                    <a:pt x="9497" y="12030"/>
                  </a:cubicBezTo>
                  <a:cubicBezTo>
                    <a:pt x="11985" y="8416"/>
                    <a:pt x="14848" y="5059"/>
                    <a:pt x="17993" y="2008"/>
                  </a:cubicBezTo>
                  <a:cubicBezTo>
                    <a:pt x="18251" y="1750"/>
                    <a:pt x="18510" y="1492"/>
                    <a:pt x="18768" y="1210"/>
                  </a:cubicBezTo>
                  <a:cubicBezTo>
                    <a:pt x="19237" y="670"/>
                    <a:pt x="19120" y="342"/>
                    <a:pt x="18392" y="107"/>
                  </a:cubicBezTo>
                  <a:cubicBezTo>
                    <a:pt x="18219" y="34"/>
                    <a:pt x="18038" y="0"/>
                    <a:pt x="17860"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46"/>
            <p:cNvSpPr/>
            <p:nvPr/>
          </p:nvSpPr>
          <p:spPr>
            <a:xfrm>
              <a:off x="2908125" y="425475"/>
              <a:ext cx="322150" cy="571950"/>
            </a:xfrm>
            <a:custGeom>
              <a:avLst/>
              <a:gdLst/>
              <a:ahLst/>
              <a:cxnLst/>
              <a:rect l="l" t="t" r="r" b="b"/>
              <a:pathLst>
                <a:path w="12886" h="22878" extrusionOk="0">
                  <a:moveTo>
                    <a:pt x="5231" y="1"/>
                  </a:moveTo>
                  <a:cubicBezTo>
                    <a:pt x="5099" y="1"/>
                    <a:pt x="4965" y="51"/>
                    <a:pt x="4859" y="158"/>
                  </a:cubicBezTo>
                  <a:cubicBezTo>
                    <a:pt x="4718" y="298"/>
                    <a:pt x="4600" y="486"/>
                    <a:pt x="4530" y="697"/>
                  </a:cubicBezTo>
                  <a:cubicBezTo>
                    <a:pt x="4342" y="1542"/>
                    <a:pt x="4037" y="2364"/>
                    <a:pt x="4061" y="3256"/>
                  </a:cubicBezTo>
                  <a:cubicBezTo>
                    <a:pt x="4084" y="4077"/>
                    <a:pt x="4037" y="4875"/>
                    <a:pt x="4014" y="5697"/>
                  </a:cubicBezTo>
                  <a:lnTo>
                    <a:pt x="3708" y="5650"/>
                  </a:lnTo>
                  <a:cubicBezTo>
                    <a:pt x="3732" y="4570"/>
                    <a:pt x="3755" y="3490"/>
                    <a:pt x="3755" y="2411"/>
                  </a:cubicBezTo>
                  <a:cubicBezTo>
                    <a:pt x="3755" y="1965"/>
                    <a:pt x="3708" y="1542"/>
                    <a:pt x="3638" y="1120"/>
                  </a:cubicBezTo>
                  <a:cubicBezTo>
                    <a:pt x="3615" y="885"/>
                    <a:pt x="3403" y="721"/>
                    <a:pt x="3169" y="721"/>
                  </a:cubicBezTo>
                  <a:cubicBezTo>
                    <a:pt x="2934" y="721"/>
                    <a:pt x="2746" y="885"/>
                    <a:pt x="2676" y="1096"/>
                  </a:cubicBezTo>
                  <a:cubicBezTo>
                    <a:pt x="2582" y="1284"/>
                    <a:pt x="2488" y="1495"/>
                    <a:pt x="2441" y="1707"/>
                  </a:cubicBezTo>
                  <a:cubicBezTo>
                    <a:pt x="2230" y="2927"/>
                    <a:pt x="1901" y="4148"/>
                    <a:pt x="1972" y="5415"/>
                  </a:cubicBezTo>
                  <a:cubicBezTo>
                    <a:pt x="1995" y="5955"/>
                    <a:pt x="2066" y="6495"/>
                    <a:pt x="1784" y="7058"/>
                  </a:cubicBezTo>
                  <a:cubicBezTo>
                    <a:pt x="1620" y="6706"/>
                    <a:pt x="1549" y="6330"/>
                    <a:pt x="1620" y="5931"/>
                  </a:cubicBezTo>
                  <a:cubicBezTo>
                    <a:pt x="1620" y="5227"/>
                    <a:pt x="1643" y="4523"/>
                    <a:pt x="1643" y="3819"/>
                  </a:cubicBezTo>
                  <a:cubicBezTo>
                    <a:pt x="1643" y="3537"/>
                    <a:pt x="1596" y="3279"/>
                    <a:pt x="1502" y="3021"/>
                  </a:cubicBezTo>
                  <a:cubicBezTo>
                    <a:pt x="1432" y="2880"/>
                    <a:pt x="1291" y="2786"/>
                    <a:pt x="1127" y="2763"/>
                  </a:cubicBezTo>
                  <a:cubicBezTo>
                    <a:pt x="962" y="2763"/>
                    <a:pt x="822" y="2857"/>
                    <a:pt x="728" y="2974"/>
                  </a:cubicBezTo>
                  <a:cubicBezTo>
                    <a:pt x="587" y="3279"/>
                    <a:pt x="469" y="3584"/>
                    <a:pt x="399" y="3913"/>
                  </a:cubicBezTo>
                  <a:cubicBezTo>
                    <a:pt x="188" y="5180"/>
                    <a:pt x="47" y="6495"/>
                    <a:pt x="47" y="7786"/>
                  </a:cubicBezTo>
                  <a:cubicBezTo>
                    <a:pt x="0" y="9499"/>
                    <a:pt x="423" y="11166"/>
                    <a:pt x="1267" y="12644"/>
                  </a:cubicBezTo>
                  <a:cubicBezTo>
                    <a:pt x="1620" y="13278"/>
                    <a:pt x="1995" y="13888"/>
                    <a:pt x="2347" y="14498"/>
                  </a:cubicBezTo>
                  <a:cubicBezTo>
                    <a:pt x="3474" y="16493"/>
                    <a:pt x="4272" y="18559"/>
                    <a:pt x="4037" y="20883"/>
                  </a:cubicBezTo>
                  <a:cubicBezTo>
                    <a:pt x="4014" y="21305"/>
                    <a:pt x="4037" y="21751"/>
                    <a:pt x="4061" y="22173"/>
                  </a:cubicBezTo>
                  <a:cubicBezTo>
                    <a:pt x="4107" y="22643"/>
                    <a:pt x="4342" y="22878"/>
                    <a:pt x="4835" y="22878"/>
                  </a:cubicBezTo>
                  <a:cubicBezTo>
                    <a:pt x="5398" y="22878"/>
                    <a:pt x="5962" y="22878"/>
                    <a:pt x="6548" y="22854"/>
                  </a:cubicBezTo>
                  <a:cubicBezTo>
                    <a:pt x="8074" y="22807"/>
                    <a:pt x="9623" y="22784"/>
                    <a:pt x="11172" y="22737"/>
                  </a:cubicBezTo>
                  <a:cubicBezTo>
                    <a:pt x="11783" y="22713"/>
                    <a:pt x="11994" y="22502"/>
                    <a:pt x="12111" y="21962"/>
                  </a:cubicBezTo>
                  <a:cubicBezTo>
                    <a:pt x="12182" y="21657"/>
                    <a:pt x="12228" y="21329"/>
                    <a:pt x="12228" y="21000"/>
                  </a:cubicBezTo>
                  <a:cubicBezTo>
                    <a:pt x="12322" y="19803"/>
                    <a:pt x="12463" y="18629"/>
                    <a:pt x="12581" y="17432"/>
                  </a:cubicBezTo>
                  <a:cubicBezTo>
                    <a:pt x="12792" y="15390"/>
                    <a:pt x="12886" y="13325"/>
                    <a:pt x="12064" y="11330"/>
                  </a:cubicBezTo>
                  <a:cubicBezTo>
                    <a:pt x="11900" y="10813"/>
                    <a:pt x="11759" y="10274"/>
                    <a:pt x="11642" y="9757"/>
                  </a:cubicBezTo>
                  <a:cubicBezTo>
                    <a:pt x="11407" y="8959"/>
                    <a:pt x="11172" y="8185"/>
                    <a:pt x="10938" y="7410"/>
                  </a:cubicBezTo>
                  <a:cubicBezTo>
                    <a:pt x="10773" y="6941"/>
                    <a:pt x="10679" y="6424"/>
                    <a:pt x="10069" y="6307"/>
                  </a:cubicBezTo>
                  <a:cubicBezTo>
                    <a:pt x="10053" y="6305"/>
                    <a:pt x="10037" y="6304"/>
                    <a:pt x="10021" y="6304"/>
                  </a:cubicBezTo>
                  <a:cubicBezTo>
                    <a:pt x="9671" y="6304"/>
                    <a:pt x="9433" y="6792"/>
                    <a:pt x="9388" y="7645"/>
                  </a:cubicBezTo>
                  <a:cubicBezTo>
                    <a:pt x="9365" y="8396"/>
                    <a:pt x="9365" y="9124"/>
                    <a:pt x="9342" y="9922"/>
                  </a:cubicBezTo>
                  <a:cubicBezTo>
                    <a:pt x="8637" y="9194"/>
                    <a:pt x="8497" y="8959"/>
                    <a:pt x="8426" y="8091"/>
                  </a:cubicBezTo>
                  <a:cubicBezTo>
                    <a:pt x="8309" y="6612"/>
                    <a:pt x="8215" y="5157"/>
                    <a:pt x="8168" y="3702"/>
                  </a:cubicBezTo>
                  <a:cubicBezTo>
                    <a:pt x="8168" y="2998"/>
                    <a:pt x="8074" y="2293"/>
                    <a:pt x="7910" y="1589"/>
                  </a:cubicBezTo>
                  <a:cubicBezTo>
                    <a:pt x="7816" y="1167"/>
                    <a:pt x="7722" y="721"/>
                    <a:pt x="7182" y="604"/>
                  </a:cubicBezTo>
                  <a:cubicBezTo>
                    <a:pt x="7155" y="598"/>
                    <a:pt x="7127" y="595"/>
                    <a:pt x="7101" y="595"/>
                  </a:cubicBezTo>
                  <a:cubicBezTo>
                    <a:pt x="6811" y="595"/>
                    <a:pt x="6586" y="942"/>
                    <a:pt x="6478" y="1566"/>
                  </a:cubicBezTo>
                  <a:cubicBezTo>
                    <a:pt x="6431" y="1941"/>
                    <a:pt x="6408" y="2317"/>
                    <a:pt x="6337" y="2692"/>
                  </a:cubicBezTo>
                  <a:cubicBezTo>
                    <a:pt x="6314" y="2904"/>
                    <a:pt x="6408" y="3162"/>
                    <a:pt x="5962" y="3162"/>
                  </a:cubicBezTo>
                  <a:cubicBezTo>
                    <a:pt x="5938" y="2481"/>
                    <a:pt x="5891" y="1777"/>
                    <a:pt x="5844" y="1096"/>
                  </a:cubicBezTo>
                  <a:cubicBezTo>
                    <a:pt x="5821" y="815"/>
                    <a:pt x="5774" y="557"/>
                    <a:pt x="5704" y="298"/>
                  </a:cubicBezTo>
                  <a:cubicBezTo>
                    <a:pt x="5607" y="105"/>
                    <a:pt x="5420" y="1"/>
                    <a:pt x="5231"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46"/>
            <p:cNvSpPr/>
            <p:nvPr/>
          </p:nvSpPr>
          <p:spPr>
            <a:xfrm>
              <a:off x="3249025" y="1063150"/>
              <a:ext cx="160800" cy="205375"/>
            </a:xfrm>
            <a:custGeom>
              <a:avLst/>
              <a:gdLst/>
              <a:ahLst/>
              <a:cxnLst/>
              <a:rect l="l" t="t" r="r" b="b"/>
              <a:pathLst>
                <a:path w="6432" h="8215" extrusionOk="0">
                  <a:moveTo>
                    <a:pt x="624" y="1"/>
                  </a:moveTo>
                  <a:cubicBezTo>
                    <a:pt x="487" y="1"/>
                    <a:pt x="350" y="42"/>
                    <a:pt x="235" y="140"/>
                  </a:cubicBezTo>
                  <a:cubicBezTo>
                    <a:pt x="71" y="258"/>
                    <a:pt x="1" y="469"/>
                    <a:pt x="48" y="657"/>
                  </a:cubicBezTo>
                  <a:cubicBezTo>
                    <a:pt x="188" y="1103"/>
                    <a:pt x="400" y="1478"/>
                    <a:pt x="681" y="1830"/>
                  </a:cubicBezTo>
                  <a:cubicBezTo>
                    <a:pt x="1174" y="2464"/>
                    <a:pt x="1691" y="3074"/>
                    <a:pt x="2137" y="3731"/>
                  </a:cubicBezTo>
                  <a:cubicBezTo>
                    <a:pt x="2841" y="4811"/>
                    <a:pt x="3709" y="5797"/>
                    <a:pt x="4695" y="6665"/>
                  </a:cubicBezTo>
                  <a:cubicBezTo>
                    <a:pt x="5282" y="7158"/>
                    <a:pt x="5868" y="7674"/>
                    <a:pt x="6432" y="8214"/>
                  </a:cubicBezTo>
                  <a:cubicBezTo>
                    <a:pt x="6244" y="7933"/>
                    <a:pt x="6080" y="7627"/>
                    <a:pt x="5939" y="7322"/>
                  </a:cubicBezTo>
                  <a:cubicBezTo>
                    <a:pt x="5587" y="6571"/>
                    <a:pt x="5282" y="5820"/>
                    <a:pt x="5000" y="5069"/>
                  </a:cubicBezTo>
                  <a:cubicBezTo>
                    <a:pt x="4625" y="4013"/>
                    <a:pt x="4437" y="2792"/>
                    <a:pt x="3850" y="1807"/>
                  </a:cubicBezTo>
                  <a:lnTo>
                    <a:pt x="3850" y="1807"/>
                  </a:lnTo>
                  <a:cubicBezTo>
                    <a:pt x="3920" y="1994"/>
                    <a:pt x="3944" y="2182"/>
                    <a:pt x="3967" y="2370"/>
                  </a:cubicBezTo>
                  <a:cubicBezTo>
                    <a:pt x="3925" y="2381"/>
                    <a:pt x="3885" y="2387"/>
                    <a:pt x="3848" y="2387"/>
                  </a:cubicBezTo>
                  <a:cubicBezTo>
                    <a:pt x="3655" y="2387"/>
                    <a:pt x="3514" y="2249"/>
                    <a:pt x="3357" y="2112"/>
                  </a:cubicBezTo>
                  <a:cubicBezTo>
                    <a:pt x="2817" y="1595"/>
                    <a:pt x="2277" y="1079"/>
                    <a:pt x="1714" y="563"/>
                  </a:cubicBezTo>
                  <a:cubicBezTo>
                    <a:pt x="1456" y="304"/>
                    <a:pt x="1151" y="117"/>
                    <a:pt x="799" y="23"/>
                  </a:cubicBezTo>
                  <a:cubicBezTo>
                    <a:pt x="742" y="9"/>
                    <a:pt x="683" y="1"/>
                    <a:pt x="624"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46"/>
            <p:cNvSpPr/>
            <p:nvPr/>
          </p:nvSpPr>
          <p:spPr>
            <a:xfrm>
              <a:off x="3185075" y="967825"/>
              <a:ext cx="461825" cy="408375"/>
            </a:xfrm>
            <a:custGeom>
              <a:avLst/>
              <a:gdLst/>
              <a:ahLst/>
              <a:cxnLst/>
              <a:rect l="l" t="t" r="r" b="b"/>
              <a:pathLst>
                <a:path w="18473" h="16335" extrusionOk="0">
                  <a:moveTo>
                    <a:pt x="7087" y="0"/>
                  </a:moveTo>
                  <a:cubicBezTo>
                    <a:pt x="6619" y="0"/>
                    <a:pt x="6165" y="86"/>
                    <a:pt x="5751" y="362"/>
                  </a:cubicBezTo>
                  <a:cubicBezTo>
                    <a:pt x="5505" y="485"/>
                    <a:pt x="5241" y="554"/>
                    <a:pt x="4959" y="554"/>
                  </a:cubicBezTo>
                  <a:cubicBezTo>
                    <a:pt x="4919" y="554"/>
                    <a:pt x="4877" y="553"/>
                    <a:pt x="4835" y="550"/>
                  </a:cubicBezTo>
                  <a:cubicBezTo>
                    <a:pt x="4796" y="548"/>
                    <a:pt x="4755" y="546"/>
                    <a:pt x="4715" y="546"/>
                  </a:cubicBezTo>
                  <a:cubicBezTo>
                    <a:pt x="4353" y="546"/>
                    <a:pt x="3979" y="641"/>
                    <a:pt x="3662" y="832"/>
                  </a:cubicBezTo>
                  <a:cubicBezTo>
                    <a:pt x="3286" y="1082"/>
                    <a:pt x="2890" y="1144"/>
                    <a:pt x="2480" y="1144"/>
                  </a:cubicBezTo>
                  <a:cubicBezTo>
                    <a:pt x="2274" y="1144"/>
                    <a:pt x="2066" y="1129"/>
                    <a:pt x="1855" y="1113"/>
                  </a:cubicBezTo>
                  <a:cubicBezTo>
                    <a:pt x="1701" y="1089"/>
                    <a:pt x="1541" y="1076"/>
                    <a:pt x="1380" y="1076"/>
                  </a:cubicBezTo>
                  <a:cubicBezTo>
                    <a:pt x="1074" y="1076"/>
                    <a:pt x="762" y="1123"/>
                    <a:pt x="470" y="1231"/>
                  </a:cubicBezTo>
                  <a:cubicBezTo>
                    <a:pt x="71" y="1395"/>
                    <a:pt x="0" y="1935"/>
                    <a:pt x="352" y="2193"/>
                  </a:cubicBezTo>
                  <a:cubicBezTo>
                    <a:pt x="634" y="2404"/>
                    <a:pt x="986" y="2545"/>
                    <a:pt x="1338" y="2592"/>
                  </a:cubicBezTo>
                  <a:cubicBezTo>
                    <a:pt x="2254" y="2803"/>
                    <a:pt x="3122" y="3061"/>
                    <a:pt x="3990" y="3413"/>
                  </a:cubicBezTo>
                  <a:cubicBezTo>
                    <a:pt x="4976" y="3836"/>
                    <a:pt x="5704" y="4446"/>
                    <a:pt x="6056" y="5338"/>
                  </a:cubicBezTo>
                  <a:cubicBezTo>
                    <a:pt x="6690" y="6253"/>
                    <a:pt x="6877" y="7450"/>
                    <a:pt x="7253" y="8507"/>
                  </a:cubicBezTo>
                  <a:cubicBezTo>
                    <a:pt x="7535" y="9352"/>
                    <a:pt x="7887" y="10197"/>
                    <a:pt x="8262" y="11018"/>
                  </a:cubicBezTo>
                  <a:cubicBezTo>
                    <a:pt x="8450" y="11417"/>
                    <a:pt x="8661" y="11793"/>
                    <a:pt x="8896" y="12168"/>
                  </a:cubicBezTo>
                  <a:cubicBezTo>
                    <a:pt x="9882" y="13553"/>
                    <a:pt x="11407" y="14726"/>
                    <a:pt x="12182" y="15689"/>
                  </a:cubicBezTo>
                  <a:cubicBezTo>
                    <a:pt x="12547" y="16130"/>
                    <a:pt x="12737" y="16334"/>
                    <a:pt x="12969" y="16334"/>
                  </a:cubicBezTo>
                  <a:cubicBezTo>
                    <a:pt x="13168" y="16334"/>
                    <a:pt x="13399" y="16182"/>
                    <a:pt x="13801" y="15900"/>
                  </a:cubicBezTo>
                  <a:cubicBezTo>
                    <a:pt x="14459" y="15454"/>
                    <a:pt x="15116" y="14985"/>
                    <a:pt x="15773" y="14492"/>
                  </a:cubicBezTo>
                  <a:cubicBezTo>
                    <a:pt x="16477" y="13975"/>
                    <a:pt x="17158" y="13482"/>
                    <a:pt x="17815" y="12943"/>
                  </a:cubicBezTo>
                  <a:cubicBezTo>
                    <a:pt x="18472" y="12403"/>
                    <a:pt x="18472" y="12309"/>
                    <a:pt x="17909" y="11605"/>
                  </a:cubicBezTo>
                  <a:lnTo>
                    <a:pt x="17932" y="11605"/>
                  </a:lnTo>
                  <a:cubicBezTo>
                    <a:pt x="17345" y="10854"/>
                    <a:pt x="16759" y="10103"/>
                    <a:pt x="16101" y="9398"/>
                  </a:cubicBezTo>
                  <a:cubicBezTo>
                    <a:pt x="15045" y="8295"/>
                    <a:pt x="14341" y="6887"/>
                    <a:pt x="14036" y="5385"/>
                  </a:cubicBezTo>
                  <a:cubicBezTo>
                    <a:pt x="13848" y="4470"/>
                    <a:pt x="13567" y="3578"/>
                    <a:pt x="13332" y="2686"/>
                  </a:cubicBezTo>
                  <a:cubicBezTo>
                    <a:pt x="13121" y="1911"/>
                    <a:pt x="12534" y="1277"/>
                    <a:pt x="11759" y="1019"/>
                  </a:cubicBezTo>
                  <a:cubicBezTo>
                    <a:pt x="10492" y="526"/>
                    <a:pt x="9178" y="198"/>
                    <a:pt x="7840" y="57"/>
                  </a:cubicBezTo>
                  <a:cubicBezTo>
                    <a:pt x="7588" y="24"/>
                    <a:pt x="7335" y="0"/>
                    <a:pt x="7087" y="0"/>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46"/>
            <p:cNvSpPr/>
            <p:nvPr/>
          </p:nvSpPr>
          <p:spPr>
            <a:xfrm>
              <a:off x="3811150" y="643575"/>
              <a:ext cx="41700" cy="41675"/>
            </a:xfrm>
            <a:custGeom>
              <a:avLst/>
              <a:gdLst/>
              <a:ahLst/>
              <a:cxnLst/>
              <a:rect l="l" t="t" r="r" b="b"/>
              <a:pathLst>
                <a:path w="1668" h="1667" extrusionOk="0">
                  <a:moveTo>
                    <a:pt x="822" y="1"/>
                  </a:moveTo>
                  <a:cubicBezTo>
                    <a:pt x="611" y="24"/>
                    <a:pt x="400" y="118"/>
                    <a:pt x="236" y="259"/>
                  </a:cubicBezTo>
                  <a:cubicBezTo>
                    <a:pt x="165" y="353"/>
                    <a:pt x="118" y="446"/>
                    <a:pt x="71" y="540"/>
                  </a:cubicBezTo>
                  <a:cubicBezTo>
                    <a:pt x="24" y="634"/>
                    <a:pt x="1" y="752"/>
                    <a:pt x="24" y="845"/>
                  </a:cubicBezTo>
                  <a:lnTo>
                    <a:pt x="48" y="1057"/>
                  </a:lnTo>
                  <a:cubicBezTo>
                    <a:pt x="95" y="1198"/>
                    <a:pt x="165" y="1338"/>
                    <a:pt x="283" y="1432"/>
                  </a:cubicBezTo>
                  <a:lnTo>
                    <a:pt x="447" y="1573"/>
                  </a:lnTo>
                  <a:cubicBezTo>
                    <a:pt x="588" y="1620"/>
                    <a:pt x="729" y="1667"/>
                    <a:pt x="869" y="1667"/>
                  </a:cubicBezTo>
                  <a:cubicBezTo>
                    <a:pt x="963" y="1667"/>
                    <a:pt x="1081" y="1644"/>
                    <a:pt x="1175" y="1597"/>
                  </a:cubicBezTo>
                  <a:cubicBezTo>
                    <a:pt x="1268" y="1550"/>
                    <a:pt x="1362" y="1479"/>
                    <a:pt x="1433" y="1409"/>
                  </a:cubicBezTo>
                  <a:cubicBezTo>
                    <a:pt x="1574" y="1245"/>
                    <a:pt x="1667" y="1033"/>
                    <a:pt x="1667" y="822"/>
                  </a:cubicBezTo>
                  <a:lnTo>
                    <a:pt x="1644" y="611"/>
                  </a:lnTo>
                  <a:cubicBezTo>
                    <a:pt x="1597" y="470"/>
                    <a:pt x="1527" y="353"/>
                    <a:pt x="1409" y="235"/>
                  </a:cubicBezTo>
                  <a:lnTo>
                    <a:pt x="1245" y="118"/>
                  </a:lnTo>
                  <a:cubicBezTo>
                    <a:pt x="1104" y="47"/>
                    <a:pt x="963" y="1"/>
                    <a:pt x="822"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46"/>
            <p:cNvSpPr/>
            <p:nvPr/>
          </p:nvSpPr>
          <p:spPr>
            <a:xfrm>
              <a:off x="3807050" y="602500"/>
              <a:ext cx="66325" cy="32300"/>
            </a:xfrm>
            <a:custGeom>
              <a:avLst/>
              <a:gdLst/>
              <a:ahLst/>
              <a:cxnLst/>
              <a:rect l="l" t="t" r="r" b="b"/>
              <a:pathLst>
                <a:path w="2653" h="1292" extrusionOk="0">
                  <a:moveTo>
                    <a:pt x="1339" y="1"/>
                  </a:moveTo>
                  <a:cubicBezTo>
                    <a:pt x="611" y="1"/>
                    <a:pt x="1" y="869"/>
                    <a:pt x="1" y="869"/>
                  </a:cubicBezTo>
                  <a:cubicBezTo>
                    <a:pt x="277" y="761"/>
                    <a:pt x="574" y="714"/>
                    <a:pt x="871" y="714"/>
                  </a:cubicBezTo>
                  <a:cubicBezTo>
                    <a:pt x="1028" y="714"/>
                    <a:pt x="1185" y="727"/>
                    <a:pt x="1339" y="752"/>
                  </a:cubicBezTo>
                  <a:cubicBezTo>
                    <a:pt x="1784" y="869"/>
                    <a:pt x="2230" y="1033"/>
                    <a:pt x="2653" y="1291"/>
                  </a:cubicBezTo>
                  <a:cubicBezTo>
                    <a:pt x="2653" y="1291"/>
                    <a:pt x="2254" y="24"/>
                    <a:pt x="1339"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46"/>
            <p:cNvSpPr/>
            <p:nvPr/>
          </p:nvSpPr>
          <p:spPr>
            <a:xfrm>
              <a:off x="3249025" y="1063150"/>
              <a:ext cx="160800" cy="205375"/>
            </a:xfrm>
            <a:custGeom>
              <a:avLst/>
              <a:gdLst/>
              <a:ahLst/>
              <a:cxnLst/>
              <a:rect l="l" t="t" r="r" b="b"/>
              <a:pathLst>
                <a:path w="6432" h="8215" extrusionOk="0">
                  <a:moveTo>
                    <a:pt x="624" y="1"/>
                  </a:moveTo>
                  <a:cubicBezTo>
                    <a:pt x="487" y="1"/>
                    <a:pt x="350" y="42"/>
                    <a:pt x="235" y="140"/>
                  </a:cubicBezTo>
                  <a:cubicBezTo>
                    <a:pt x="71" y="258"/>
                    <a:pt x="1" y="469"/>
                    <a:pt x="48" y="657"/>
                  </a:cubicBezTo>
                  <a:cubicBezTo>
                    <a:pt x="188" y="1103"/>
                    <a:pt x="400" y="1478"/>
                    <a:pt x="681" y="1830"/>
                  </a:cubicBezTo>
                  <a:cubicBezTo>
                    <a:pt x="1174" y="2464"/>
                    <a:pt x="1691" y="3074"/>
                    <a:pt x="2137" y="3731"/>
                  </a:cubicBezTo>
                  <a:cubicBezTo>
                    <a:pt x="2841" y="4811"/>
                    <a:pt x="3709" y="5797"/>
                    <a:pt x="4695" y="6665"/>
                  </a:cubicBezTo>
                  <a:cubicBezTo>
                    <a:pt x="5282" y="7158"/>
                    <a:pt x="5868" y="7674"/>
                    <a:pt x="6432" y="8214"/>
                  </a:cubicBezTo>
                  <a:cubicBezTo>
                    <a:pt x="6244" y="7933"/>
                    <a:pt x="6080" y="7627"/>
                    <a:pt x="5939" y="7322"/>
                  </a:cubicBezTo>
                  <a:cubicBezTo>
                    <a:pt x="5587" y="6571"/>
                    <a:pt x="5282" y="5820"/>
                    <a:pt x="5000" y="5069"/>
                  </a:cubicBezTo>
                  <a:cubicBezTo>
                    <a:pt x="4625" y="4013"/>
                    <a:pt x="4437" y="2792"/>
                    <a:pt x="3850" y="1807"/>
                  </a:cubicBezTo>
                  <a:lnTo>
                    <a:pt x="3850" y="1807"/>
                  </a:lnTo>
                  <a:cubicBezTo>
                    <a:pt x="3920" y="1994"/>
                    <a:pt x="3944" y="2182"/>
                    <a:pt x="3967" y="2370"/>
                  </a:cubicBezTo>
                  <a:cubicBezTo>
                    <a:pt x="3925" y="2381"/>
                    <a:pt x="3885" y="2387"/>
                    <a:pt x="3848" y="2387"/>
                  </a:cubicBezTo>
                  <a:cubicBezTo>
                    <a:pt x="3655" y="2387"/>
                    <a:pt x="3514" y="2249"/>
                    <a:pt x="3357" y="2112"/>
                  </a:cubicBezTo>
                  <a:cubicBezTo>
                    <a:pt x="2817" y="1595"/>
                    <a:pt x="2277" y="1079"/>
                    <a:pt x="1714" y="563"/>
                  </a:cubicBezTo>
                  <a:cubicBezTo>
                    <a:pt x="1456" y="304"/>
                    <a:pt x="1151" y="117"/>
                    <a:pt x="799" y="23"/>
                  </a:cubicBezTo>
                  <a:cubicBezTo>
                    <a:pt x="742" y="9"/>
                    <a:pt x="683" y="1"/>
                    <a:pt x="624" y="1"/>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46"/>
            <p:cNvSpPr/>
            <p:nvPr/>
          </p:nvSpPr>
          <p:spPr>
            <a:xfrm>
              <a:off x="3747800" y="541275"/>
              <a:ext cx="420725" cy="468150"/>
            </a:xfrm>
            <a:custGeom>
              <a:avLst/>
              <a:gdLst/>
              <a:ahLst/>
              <a:cxnLst/>
              <a:rect l="l" t="t" r="r" b="b"/>
              <a:pathLst>
                <a:path w="16829" h="18726" extrusionOk="0">
                  <a:moveTo>
                    <a:pt x="13941" y="793"/>
                  </a:moveTo>
                  <a:cubicBezTo>
                    <a:pt x="14700" y="793"/>
                    <a:pt x="15439" y="1272"/>
                    <a:pt x="15679" y="2097"/>
                  </a:cubicBezTo>
                  <a:cubicBezTo>
                    <a:pt x="15960" y="2989"/>
                    <a:pt x="16054" y="3905"/>
                    <a:pt x="15960" y="4820"/>
                  </a:cubicBezTo>
                  <a:cubicBezTo>
                    <a:pt x="15773" y="6604"/>
                    <a:pt x="15467" y="8364"/>
                    <a:pt x="15022" y="10101"/>
                  </a:cubicBezTo>
                  <a:cubicBezTo>
                    <a:pt x="14857" y="10852"/>
                    <a:pt x="14646" y="11580"/>
                    <a:pt x="14411" y="12307"/>
                  </a:cubicBezTo>
                  <a:cubicBezTo>
                    <a:pt x="14304" y="12616"/>
                    <a:pt x="14166" y="12763"/>
                    <a:pt x="13976" y="12763"/>
                  </a:cubicBezTo>
                  <a:cubicBezTo>
                    <a:pt x="13833" y="12763"/>
                    <a:pt x="13660" y="12680"/>
                    <a:pt x="13449" y="12519"/>
                  </a:cubicBezTo>
                  <a:cubicBezTo>
                    <a:pt x="12604" y="11908"/>
                    <a:pt x="11994" y="11017"/>
                    <a:pt x="11712" y="10007"/>
                  </a:cubicBezTo>
                  <a:cubicBezTo>
                    <a:pt x="11430" y="9021"/>
                    <a:pt x="11430" y="7989"/>
                    <a:pt x="11407" y="6862"/>
                  </a:cubicBezTo>
                  <a:cubicBezTo>
                    <a:pt x="11360" y="6228"/>
                    <a:pt x="11618" y="5430"/>
                    <a:pt x="11219" y="4726"/>
                  </a:cubicBezTo>
                  <a:cubicBezTo>
                    <a:pt x="11407" y="3459"/>
                    <a:pt x="11642" y="2168"/>
                    <a:pt x="12721" y="1276"/>
                  </a:cubicBezTo>
                  <a:cubicBezTo>
                    <a:pt x="13077" y="946"/>
                    <a:pt x="13512" y="793"/>
                    <a:pt x="13941" y="793"/>
                  </a:cubicBezTo>
                  <a:close/>
                  <a:moveTo>
                    <a:pt x="13940" y="1"/>
                  </a:moveTo>
                  <a:cubicBezTo>
                    <a:pt x="13523" y="1"/>
                    <a:pt x="13098" y="100"/>
                    <a:pt x="12698" y="314"/>
                  </a:cubicBezTo>
                  <a:cubicBezTo>
                    <a:pt x="12064" y="595"/>
                    <a:pt x="11571" y="1088"/>
                    <a:pt x="11266" y="1722"/>
                  </a:cubicBezTo>
                  <a:cubicBezTo>
                    <a:pt x="11008" y="2215"/>
                    <a:pt x="10797" y="2731"/>
                    <a:pt x="10632" y="3271"/>
                  </a:cubicBezTo>
                  <a:cubicBezTo>
                    <a:pt x="10140" y="4914"/>
                    <a:pt x="10726" y="5923"/>
                    <a:pt x="8849" y="6064"/>
                  </a:cubicBezTo>
                  <a:cubicBezTo>
                    <a:pt x="8802" y="6064"/>
                    <a:pt x="3568" y="7097"/>
                    <a:pt x="1033" y="7308"/>
                  </a:cubicBezTo>
                  <a:cubicBezTo>
                    <a:pt x="188" y="7355"/>
                    <a:pt x="0" y="7543"/>
                    <a:pt x="47" y="8341"/>
                  </a:cubicBezTo>
                  <a:cubicBezTo>
                    <a:pt x="188" y="10805"/>
                    <a:pt x="329" y="11462"/>
                    <a:pt x="1385" y="13763"/>
                  </a:cubicBezTo>
                  <a:cubicBezTo>
                    <a:pt x="2629" y="16462"/>
                    <a:pt x="4694" y="18034"/>
                    <a:pt x="7769" y="18621"/>
                  </a:cubicBezTo>
                  <a:cubicBezTo>
                    <a:pt x="8145" y="18690"/>
                    <a:pt x="8502" y="18726"/>
                    <a:pt x="8844" y="18726"/>
                  </a:cubicBezTo>
                  <a:cubicBezTo>
                    <a:pt x="9891" y="18726"/>
                    <a:pt x="10798" y="18396"/>
                    <a:pt x="11665" y="17706"/>
                  </a:cubicBezTo>
                  <a:cubicBezTo>
                    <a:pt x="12721" y="16837"/>
                    <a:pt x="13707" y="15898"/>
                    <a:pt x="14623" y="14889"/>
                  </a:cubicBezTo>
                  <a:cubicBezTo>
                    <a:pt x="15022" y="14467"/>
                    <a:pt x="15467" y="14068"/>
                    <a:pt x="15045" y="13411"/>
                  </a:cubicBezTo>
                  <a:cubicBezTo>
                    <a:pt x="14857" y="13129"/>
                    <a:pt x="15162" y="12824"/>
                    <a:pt x="15256" y="12542"/>
                  </a:cubicBezTo>
                  <a:cubicBezTo>
                    <a:pt x="16031" y="10078"/>
                    <a:pt x="16524" y="7519"/>
                    <a:pt x="16782" y="4937"/>
                  </a:cubicBezTo>
                  <a:cubicBezTo>
                    <a:pt x="16782" y="3694"/>
                    <a:pt x="16829" y="2661"/>
                    <a:pt x="16430" y="1675"/>
                  </a:cubicBezTo>
                  <a:cubicBezTo>
                    <a:pt x="15993" y="633"/>
                    <a:pt x="14991" y="1"/>
                    <a:pt x="13940" y="1"/>
                  </a:cubicBezTo>
                  <a:close/>
                </a:path>
              </a:pathLst>
            </a:custGeom>
            <a:solidFill>
              <a:srgbClr val="000000">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aphicFrame>
        <p:nvGraphicFramePr>
          <p:cNvPr id="4" name="Table 3"/>
          <p:cNvGraphicFramePr>
            <a:graphicFrameLocks noGrp="1"/>
          </p:cNvGraphicFramePr>
          <p:nvPr>
            <p:extLst>
              <p:ext uri="{D42A27DB-BD31-4B8C-83A1-F6EECF244321}">
                <p14:modId xmlns:p14="http://schemas.microsoft.com/office/powerpoint/2010/main" val="2431507547"/>
              </p:ext>
            </p:extLst>
          </p:nvPr>
        </p:nvGraphicFramePr>
        <p:xfrm>
          <a:off x="215757" y="981247"/>
          <a:ext cx="5684300" cy="2809240"/>
        </p:xfrm>
        <a:graphic>
          <a:graphicData uri="http://schemas.openxmlformats.org/drawingml/2006/table">
            <a:tbl>
              <a:tblPr firstRow="1" bandRow="1">
                <a:tableStyleId>{3C2FFA5D-87B4-456A-9821-1D502468CF0F}</a:tableStyleId>
              </a:tblPr>
              <a:tblGrid>
                <a:gridCol w="5684300">
                  <a:extLst>
                    <a:ext uri="{9D8B030D-6E8A-4147-A177-3AD203B41FA5}">
                      <a16:colId xmlns:a16="http://schemas.microsoft.com/office/drawing/2014/main" val="3487800527"/>
                    </a:ext>
                  </a:extLst>
                </a:gridCol>
              </a:tblGrid>
              <a:tr h="370840">
                <a:tc>
                  <a:txBody>
                    <a:bodyPr/>
                    <a:lstStyle/>
                    <a:p>
                      <a:r>
                        <a:rPr lang="en-US" dirty="0" smtClean="0"/>
                        <a:t>Comprehensive Surveillance</a:t>
                      </a:r>
                      <a:endParaRPr lang="en-US" dirty="0"/>
                    </a:p>
                  </a:txBody>
                  <a:tcPr/>
                </a:tc>
                <a:extLst>
                  <a:ext uri="{0D108BD9-81ED-4DB2-BD59-A6C34878D82A}">
                    <a16:rowId xmlns:a16="http://schemas.microsoft.com/office/drawing/2014/main" val="1984832336"/>
                  </a:ext>
                </a:extLst>
              </a:tr>
              <a:tr h="370840">
                <a:tc>
                  <a:txBody>
                    <a:bodyPr/>
                    <a:lstStyle/>
                    <a:p>
                      <a:pPr marL="571500" lvl="0" indent="-571500">
                        <a:buFont typeface="Wingdings" panose="05000000000000000000" pitchFamily="2" charset="2"/>
                        <a:buChar char="v"/>
                      </a:pPr>
                      <a:r>
                        <a:rPr lang="en-US" sz="1400" baseline="0" dirty="0" smtClean="0">
                          <a:solidFill>
                            <a:schemeClr val="accent1">
                              <a:lumMod val="50000"/>
                            </a:schemeClr>
                          </a:solidFill>
                        </a:rPr>
                        <a:t>This type of surveillance is carried out in order to detect all HAIs in all patients all the time</a:t>
                      </a:r>
                    </a:p>
                    <a:p>
                      <a:pPr marL="571500" lvl="0" indent="-571500">
                        <a:buFont typeface="Wingdings" panose="05000000000000000000" pitchFamily="2" charset="2"/>
                        <a:buChar char="v"/>
                      </a:pPr>
                      <a:r>
                        <a:rPr lang="en-US" sz="1400" baseline="0" dirty="0" smtClean="0">
                          <a:solidFill>
                            <a:schemeClr val="accent1">
                              <a:lumMod val="50000"/>
                            </a:schemeClr>
                          </a:solidFill>
                        </a:rPr>
                        <a:t>All patients are observed during a specified time e.g. 1 month</a:t>
                      </a:r>
                    </a:p>
                    <a:p>
                      <a:pPr marL="571500" lvl="0" indent="-571500">
                        <a:buFont typeface="Wingdings" panose="05000000000000000000" pitchFamily="2" charset="2"/>
                        <a:buChar char="v"/>
                      </a:pPr>
                      <a:r>
                        <a:rPr lang="en-US" sz="1400" baseline="0" dirty="0" smtClean="0">
                          <a:solidFill>
                            <a:schemeClr val="accent1">
                              <a:lumMod val="50000"/>
                            </a:schemeClr>
                          </a:solidFill>
                        </a:rPr>
                        <a:t>This surveillance will use information such as:</a:t>
                      </a:r>
                    </a:p>
                    <a:p>
                      <a:pPr marL="1098546" lvl="1" indent="-285750">
                        <a:buFont typeface="Wingdings" panose="05000000000000000000" pitchFamily="2" charset="2"/>
                        <a:buChar char="v"/>
                      </a:pPr>
                      <a:r>
                        <a:rPr lang="en-US" sz="1400" baseline="0" dirty="0" smtClean="0">
                          <a:solidFill>
                            <a:schemeClr val="accent1">
                              <a:lumMod val="50000"/>
                            </a:schemeClr>
                          </a:solidFill>
                        </a:rPr>
                        <a:t>Patient documentation such a vital signs</a:t>
                      </a:r>
                    </a:p>
                    <a:p>
                      <a:pPr marL="1098546" lvl="1" indent="-285750">
                        <a:buFont typeface="Wingdings" panose="05000000000000000000" pitchFamily="2" charset="2"/>
                        <a:buChar char="v"/>
                      </a:pPr>
                      <a:r>
                        <a:rPr lang="en-US" sz="1400" baseline="0" dirty="0" smtClean="0">
                          <a:solidFill>
                            <a:schemeClr val="accent1">
                              <a:lumMod val="50000"/>
                            </a:schemeClr>
                          </a:solidFill>
                        </a:rPr>
                        <a:t>General reports</a:t>
                      </a:r>
                    </a:p>
                    <a:p>
                      <a:pPr marL="1098546" lvl="1" indent="-285750">
                        <a:buFont typeface="Wingdings" panose="05000000000000000000" pitchFamily="2" charset="2"/>
                        <a:buChar char="v"/>
                      </a:pPr>
                      <a:r>
                        <a:rPr lang="en-US" sz="1400" baseline="0" dirty="0" smtClean="0">
                          <a:solidFill>
                            <a:schemeClr val="accent1">
                              <a:lumMod val="50000"/>
                            </a:schemeClr>
                          </a:solidFill>
                        </a:rPr>
                        <a:t>Laboratory results</a:t>
                      </a:r>
                    </a:p>
                    <a:p>
                      <a:pPr marL="1098546" lvl="1" indent="-285750">
                        <a:buFont typeface="Wingdings" panose="05000000000000000000" pitchFamily="2" charset="2"/>
                        <a:buChar char="v"/>
                      </a:pPr>
                      <a:r>
                        <a:rPr lang="en-US" sz="1400" baseline="0" dirty="0" smtClean="0">
                          <a:solidFill>
                            <a:schemeClr val="accent1">
                              <a:lumMod val="50000"/>
                            </a:schemeClr>
                          </a:solidFill>
                        </a:rPr>
                        <a:t>Discussions with staff</a:t>
                      </a:r>
                    </a:p>
                    <a:p>
                      <a:pPr marL="1098546" lvl="1" indent="-285750">
                        <a:buFont typeface="Wingdings" panose="05000000000000000000" pitchFamily="2" charset="2"/>
                        <a:buChar char="v"/>
                      </a:pPr>
                      <a:r>
                        <a:rPr lang="en-US" sz="1400" baseline="0" dirty="0" smtClean="0">
                          <a:solidFill>
                            <a:schemeClr val="accent1">
                              <a:lumMod val="50000"/>
                            </a:schemeClr>
                          </a:solidFill>
                        </a:rPr>
                        <a:t>Discussions with the patient</a:t>
                      </a:r>
                    </a:p>
                    <a:p>
                      <a:pPr marL="571500" lvl="0" indent="-571500">
                        <a:buFont typeface="Wingdings" panose="05000000000000000000" pitchFamily="2" charset="2"/>
                        <a:buChar char="v"/>
                      </a:pPr>
                      <a:r>
                        <a:rPr lang="en-US" sz="1400" baseline="0" dirty="0" smtClean="0">
                          <a:solidFill>
                            <a:schemeClr val="accent1">
                              <a:lumMod val="50000"/>
                            </a:schemeClr>
                          </a:solidFill>
                        </a:rPr>
                        <a:t>It can also create training opportunities</a:t>
                      </a:r>
                    </a:p>
                    <a:p>
                      <a:pPr marL="571500" lvl="0" indent="-571500">
                        <a:buFont typeface="Wingdings" panose="05000000000000000000" pitchFamily="2" charset="2"/>
                        <a:buChar char="v"/>
                      </a:pPr>
                      <a:r>
                        <a:rPr lang="en-US" sz="1400" baseline="0" dirty="0" smtClean="0">
                          <a:solidFill>
                            <a:schemeClr val="accent1">
                              <a:lumMod val="50000"/>
                            </a:schemeClr>
                          </a:solidFill>
                        </a:rPr>
                        <a:t>Leads to other types of surveil</a:t>
                      </a:r>
                      <a:r>
                        <a:rPr lang="en-US" sz="1200" baseline="0" dirty="0" smtClean="0">
                          <a:solidFill>
                            <a:schemeClr val="accent1">
                              <a:lumMod val="50000"/>
                            </a:schemeClr>
                          </a:solidFill>
                        </a:rPr>
                        <a:t>lance</a:t>
                      </a:r>
                      <a:endParaRPr lang="en-US" dirty="0">
                        <a:solidFill>
                          <a:schemeClr val="accent1">
                            <a:lumMod val="50000"/>
                          </a:schemeClr>
                        </a:solidFill>
                      </a:endParaRPr>
                    </a:p>
                  </a:txBody>
                  <a:tcPr/>
                </a:tc>
                <a:extLst>
                  <a:ext uri="{0D108BD9-81ED-4DB2-BD59-A6C34878D82A}">
                    <a16:rowId xmlns:a16="http://schemas.microsoft.com/office/drawing/2014/main" val="113915644"/>
                  </a:ext>
                </a:extLst>
              </a:tr>
            </a:tbl>
          </a:graphicData>
        </a:graphic>
      </p:graphicFrame>
      <p:sp>
        <p:nvSpPr>
          <p:cNvPr id="33" name="TextBox 32"/>
          <p:cNvSpPr txBox="1"/>
          <p:nvPr/>
        </p:nvSpPr>
        <p:spPr>
          <a:xfrm>
            <a:off x="3391068" y="3851412"/>
            <a:ext cx="3377559" cy="1200329"/>
          </a:xfrm>
          <a:prstGeom prst="rect">
            <a:avLst/>
          </a:prstGeom>
          <a:solidFill>
            <a:schemeClr val="accent1">
              <a:lumMod val="20000"/>
              <a:lumOff val="80000"/>
            </a:schemeClr>
          </a:solidFill>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200" dirty="0">
                <a:solidFill>
                  <a:schemeClr val="tx1">
                    <a:lumMod val="75000"/>
                  </a:schemeClr>
                </a:solidFill>
              </a:rPr>
              <a:t>When the IPS plans her </a:t>
            </a:r>
            <a:r>
              <a:rPr lang="en-US" sz="1200" b="1" i="1" dirty="0">
                <a:solidFill>
                  <a:schemeClr val="tx1">
                    <a:lumMod val="75000"/>
                  </a:schemeClr>
                </a:solidFill>
              </a:rPr>
              <a:t>patient surveillance </a:t>
            </a:r>
            <a:r>
              <a:rPr lang="en-US" sz="1200" b="1" i="1" dirty="0" smtClean="0">
                <a:solidFill>
                  <a:schemeClr val="tx1">
                    <a:lumMod val="75000"/>
                  </a:schemeClr>
                </a:solidFill>
              </a:rPr>
              <a:t>  </a:t>
            </a:r>
            <a:r>
              <a:rPr lang="en-US" sz="1200" dirty="0">
                <a:solidFill>
                  <a:schemeClr val="tx1">
                    <a:lumMod val="75000"/>
                  </a:schemeClr>
                </a:solidFill>
              </a:rPr>
              <a:t>he/she should take into consideration the following:</a:t>
            </a:r>
          </a:p>
          <a:p>
            <a:pPr marL="171450" indent="-171450">
              <a:buFont typeface="Arial" panose="020B0604020202020204" pitchFamily="34" charset="0"/>
              <a:buChar char="•"/>
            </a:pPr>
            <a:r>
              <a:rPr lang="en-US" sz="1200" dirty="0">
                <a:solidFill>
                  <a:schemeClr val="tx1">
                    <a:lumMod val="75000"/>
                  </a:schemeClr>
                </a:solidFill>
              </a:rPr>
              <a:t>Which surveillance </a:t>
            </a:r>
            <a:r>
              <a:rPr lang="en-US" sz="1200" dirty="0" smtClean="0">
                <a:solidFill>
                  <a:schemeClr val="tx1">
                    <a:lumMod val="75000"/>
                  </a:schemeClr>
                </a:solidFill>
              </a:rPr>
              <a:t>type</a:t>
            </a:r>
          </a:p>
          <a:p>
            <a:pPr marL="171450" indent="-171450">
              <a:buFont typeface="Arial" panose="020B0604020202020204" pitchFamily="34" charset="0"/>
              <a:buChar char="•"/>
            </a:pPr>
            <a:r>
              <a:rPr lang="en-US" sz="1200" dirty="0" smtClean="0">
                <a:solidFill>
                  <a:schemeClr val="tx1">
                    <a:lumMod val="75000"/>
                  </a:schemeClr>
                </a:solidFill>
              </a:rPr>
              <a:t>Which </a:t>
            </a:r>
            <a:r>
              <a:rPr lang="en-US" sz="1200" dirty="0">
                <a:solidFill>
                  <a:schemeClr val="tx1">
                    <a:lumMod val="75000"/>
                  </a:schemeClr>
                </a:solidFill>
              </a:rPr>
              <a:t>level to implement – taking into </a:t>
            </a:r>
            <a:r>
              <a:rPr lang="en-US" sz="1200" dirty="0" smtClean="0">
                <a:solidFill>
                  <a:schemeClr val="tx1">
                    <a:lumMod val="75000"/>
                  </a:schemeClr>
                </a:solidFill>
              </a:rPr>
              <a:t>consideration </a:t>
            </a:r>
            <a:r>
              <a:rPr lang="en-US" sz="1200" dirty="0">
                <a:solidFill>
                  <a:schemeClr val="tx1">
                    <a:lumMod val="75000"/>
                  </a:schemeClr>
                </a:solidFill>
              </a:rPr>
              <a:t>the  implementation </a:t>
            </a:r>
            <a:r>
              <a:rPr lang="en-US" sz="1200" dirty="0" smtClean="0">
                <a:solidFill>
                  <a:schemeClr val="tx1">
                    <a:lumMod val="75000"/>
                  </a:schemeClr>
                </a:solidFill>
              </a:rPr>
              <a:t>schedule </a:t>
            </a:r>
            <a:endParaRPr lang="en-ZA" sz="1200" dirty="0">
              <a:solidFill>
                <a:schemeClr val="tx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1"/>
          <p:cNvSpPr txBox="1">
            <a:spLocks noGrp="1"/>
          </p:cNvSpPr>
          <p:nvPr>
            <p:ph type="body" idx="1"/>
          </p:nvPr>
        </p:nvSpPr>
        <p:spPr>
          <a:xfrm>
            <a:off x="82101" y="2603636"/>
            <a:ext cx="3483000" cy="1575900"/>
          </a:xfrm>
          <a:prstGeom prst="rect">
            <a:avLst/>
          </a:prstGeom>
          <a:noFill/>
          <a:ln>
            <a:noFill/>
          </a:ln>
        </p:spPr>
        <p:txBody>
          <a:bodyPr spcFirstLastPara="1" wrap="square" lIns="91425" tIns="91425" rIns="91425" bIns="91425" anchor="b" anchorCtr="0">
            <a:noAutofit/>
          </a:bodyPr>
          <a:lstStyle/>
          <a:p>
            <a:pPr lvl="0" indent="-457200" algn="l">
              <a:buClr>
                <a:srgbClr val="FFFFFF"/>
              </a:buClr>
              <a:buSzPct val="102000"/>
              <a:buFont typeface="Wingdings" panose="05000000000000000000" pitchFamily="2" charset="2"/>
              <a:buChar char="v"/>
            </a:pPr>
            <a:endParaRPr lang="en-US" dirty="0" smtClean="0">
              <a:solidFill>
                <a:schemeClr val="tx1">
                  <a:lumMod val="75000"/>
                </a:schemeClr>
              </a:solidFill>
              <a:latin typeface="Poppins"/>
              <a:ea typeface="Poppins"/>
              <a:cs typeface="Poppins"/>
              <a:sym typeface="Poppins"/>
            </a:endParaRPr>
          </a:p>
          <a:p>
            <a:pPr lvl="0" indent="-457200" algn="l">
              <a:buClr>
                <a:srgbClr val="FFFFFF"/>
              </a:buClr>
              <a:buSzPct val="102000"/>
              <a:buFont typeface="Wingdings" panose="05000000000000000000" pitchFamily="2" charset="2"/>
              <a:buChar char="v"/>
            </a:pPr>
            <a:endParaRPr lang="en-US" dirty="0">
              <a:solidFill>
                <a:schemeClr val="tx1">
                  <a:lumMod val="75000"/>
                </a:schemeClr>
              </a:solidFill>
              <a:latin typeface="Poppins"/>
              <a:ea typeface="Poppins"/>
              <a:cs typeface="Poppins"/>
              <a:sym typeface="Poppins"/>
            </a:endParaRPr>
          </a:p>
          <a:p>
            <a:pPr marL="171450" lvl="0" indent="-171450" algn="l">
              <a:buClr>
                <a:schemeClr val="tx1">
                  <a:lumMod val="50000"/>
                </a:schemeClr>
              </a:buClr>
              <a:buSzPct val="102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Who </a:t>
            </a:r>
            <a:r>
              <a:rPr lang="en-US" sz="1400" dirty="0">
                <a:solidFill>
                  <a:schemeClr val="tx1">
                    <a:lumMod val="75000"/>
                  </a:schemeClr>
                </a:solidFill>
                <a:latin typeface="Poppins"/>
                <a:ea typeface="Poppins"/>
                <a:cs typeface="Poppins"/>
                <a:sym typeface="Poppins"/>
              </a:rPr>
              <a:t>will carry out the </a:t>
            </a:r>
            <a:r>
              <a:rPr lang="en-US" sz="1400" dirty="0" smtClean="0">
                <a:solidFill>
                  <a:schemeClr val="tx1">
                    <a:lumMod val="75000"/>
                  </a:schemeClr>
                </a:solidFill>
                <a:latin typeface="Poppins"/>
                <a:ea typeface="Poppins"/>
                <a:cs typeface="Poppins"/>
                <a:sym typeface="Poppins"/>
              </a:rPr>
              <a:t>surveillance?</a:t>
            </a:r>
          </a:p>
          <a:p>
            <a:pPr marL="171450" lvl="0" indent="-171450" algn="l">
              <a:buClr>
                <a:schemeClr val="tx1">
                  <a:lumMod val="50000"/>
                </a:schemeClr>
              </a:buClr>
              <a:buSzPct val="102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What </a:t>
            </a:r>
            <a:r>
              <a:rPr lang="en-US" sz="1400" dirty="0">
                <a:solidFill>
                  <a:schemeClr val="tx1">
                    <a:lumMod val="75000"/>
                  </a:schemeClr>
                </a:solidFill>
                <a:latin typeface="Poppins"/>
                <a:ea typeface="Poppins"/>
                <a:cs typeface="Poppins"/>
                <a:sym typeface="Poppins"/>
              </a:rPr>
              <a:t>type of </a:t>
            </a:r>
            <a:r>
              <a:rPr lang="en-US" sz="1400" dirty="0" smtClean="0">
                <a:solidFill>
                  <a:schemeClr val="tx1">
                    <a:lumMod val="75000"/>
                  </a:schemeClr>
                </a:solidFill>
                <a:latin typeface="Poppins"/>
                <a:ea typeface="Poppins"/>
                <a:cs typeface="Poppins"/>
                <a:sym typeface="Poppins"/>
              </a:rPr>
              <a:t>surveillance</a:t>
            </a:r>
          </a:p>
          <a:p>
            <a:pPr marL="171450" lvl="0" indent="-171450" algn="l">
              <a:buClr>
                <a:schemeClr val="tx1">
                  <a:lumMod val="50000"/>
                </a:schemeClr>
              </a:buClr>
              <a:buSzPct val="102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What </a:t>
            </a:r>
            <a:r>
              <a:rPr lang="en-US" sz="1400" dirty="0">
                <a:solidFill>
                  <a:schemeClr val="tx1">
                    <a:lumMod val="75000"/>
                  </a:schemeClr>
                </a:solidFill>
                <a:latin typeface="Poppins"/>
                <a:ea typeface="Poppins"/>
                <a:cs typeface="Poppins"/>
                <a:sym typeface="Poppins"/>
              </a:rPr>
              <a:t>time </a:t>
            </a:r>
            <a:r>
              <a:rPr lang="en-US" sz="1400" dirty="0" smtClean="0">
                <a:solidFill>
                  <a:schemeClr val="tx1">
                    <a:lumMod val="75000"/>
                  </a:schemeClr>
                </a:solidFill>
                <a:latin typeface="Poppins"/>
                <a:ea typeface="Poppins"/>
                <a:cs typeface="Poppins"/>
                <a:sym typeface="Poppins"/>
              </a:rPr>
              <a:t>frame</a:t>
            </a:r>
          </a:p>
          <a:p>
            <a:pPr marL="171450" lvl="0" indent="-171450" algn="l">
              <a:buClr>
                <a:schemeClr val="tx1">
                  <a:lumMod val="50000"/>
                </a:schemeClr>
              </a:buClr>
              <a:buSzPct val="102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What </a:t>
            </a:r>
            <a:r>
              <a:rPr lang="en-US" sz="1400" dirty="0">
                <a:solidFill>
                  <a:schemeClr val="tx1">
                    <a:lumMod val="75000"/>
                  </a:schemeClr>
                </a:solidFill>
                <a:latin typeface="Poppins"/>
                <a:ea typeface="Poppins"/>
                <a:cs typeface="Poppins"/>
                <a:sym typeface="Poppins"/>
              </a:rPr>
              <a:t>is the </a:t>
            </a:r>
            <a:r>
              <a:rPr lang="en-US" sz="1400" dirty="0" smtClean="0">
                <a:solidFill>
                  <a:schemeClr val="tx1">
                    <a:lumMod val="75000"/>
                  </a:schemeClr>
                </a:solidFill>
                <a:latin typeface="Poppins"/>
                <a:ea typeface="Poppins"/>
                <a:cs typeface="Poppins"/>
                <a:sym typeface="Poppins"/>
              </a:rPr>
              <a:t>denominator</a:t>
            </a:r>
          </a:p>
          <a:p>
            <a:pPr marL="171450" lvl="0" indent="-171450" algn="l">
              <a:buClr>
                <a:schemeClr val="tx1">
                  <a:lumMod val="50000"/>
                </a:schemeClr>
              </a:buClr>
              <a:buSzPct val="102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What </a:t>
            </a:r>
            <a:r>
              <a:rPr lang="en-US" sz="1400" dirty="0">
                <a:solidFill>
                  <a:schemeClr val="tx1">
                    <a:lumMod val="75000"/>
                  </a:schemeClr>
                </a:solidFill>
                <a:latin typeface="Poppins"/>
                <a:ea typeface="Poppins"/>
                <a:cs typeface="Poppins"/>
                <a:sym typeface="Poppins"/>
              </a:rPr>
              <a:t>is the sample </a:t>
            </a:r>
            <a:r>
              <a:rPr lang="en-US" sz="1400" dirty="0" smtClean="0">
                <a:solidFill>
                  <a:schemeClr val="tx1">
                    <a:lumMod val="75000"/>
                  </a:schemeClr>
                </a:solidFill>
                <a:latin typeface="Poppins"/>
                <a:ea typeface="Poppins"/>
                <a:cs typeface="Poppins"/>
                <a:sym typeface="Poppins"/>
              </a:rPr>
              <a:t>size</a:t>
            </a:r>
          </a:p>
          <a:p>
            <a:pPr marL="171450" lvl="0" indent="-171450" algn="l">
              <a:buClr>
                <a:schemeClr val="tx1">
                  <a:lumMod val="50000"/>
                </a:schemeClr>
              </a:buClr>
              <a:buSzPct val="102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Insure </a:t>
            </a:r>
            <a:r>
              <a:rPr lang="en-US" sz="1400" dirty="0">
                <a:solidFill>
                  <a:schemeClr val="tx1">
                    <a:lumMod val="75000"/>
                  </a:schemeClr>
                </a:solidFill>
                <a:latin typeface="Poppins"/>
                <a:ea typeface="Poppins"/>
                <a:cs typeface="Poppins"/>
                <a:sym typeface="Poppins"/>
              </a:rPr>
              <a:t>correct and accurate </a:t>
            </a:r>
            <a:r>
              <a:rPr lang="en-US" sz="1400" dirty="0" smtClean="0">
                <a:solidFill>
                  <a:schemeClr val="tx1">
                    <a:lumMod val="75000"/>
                  </a:schemeClr>
                </a:solidFill>
                <a:latin typeface="Poppins"/>
                <a:ea typeface="Poppins"/>
                <a:cs typeface="Poppins"/>
                <a:sym typeface="Poppins"/>
              </a:rPr>
              <a:t>information</a:t>
            </a:r>
          </a:p>
          <a:p>
            <a:pPr marL="171450" lvl="0" indent="-171450" algn="l">
              <a:buClr>
                <a:schemeClr val="tx1">
                  <a:lumMod val="50000"/>
                </a:schemeClr>
              </a:buClr>
              <a:buSzPct val="102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Information </a:t>
            </a:r>
            <a:r>
              <a:rPr lang="en-US" sz="1400" dirty="0">
                <a:solidFill>
                  <a:schemeClr val="tx1">
                    <a:lumMod val="75000"/>
                  </a:schemeClr>
                </a:solidFill>
                <a:latin typeface="Poppins"/>
                <a:ea typeface="Poppins"/>
                <a:cs typeface="Poppins"/>
                <a:sym typeface="Poppins"/>
              </a:rPr>
              <a:t>to be </a:t>
            </a:r>
            <a:r>
              <a:rPr lang="en-US" sz="1400" dirty="0" smtClean="0">
                <a:solidFill>
                  <a:schemeClr val="tx1">
                    <a:lumMod val="75000"/>
                  </a:schemeClr>
                </a:solidFill>
                <a:latin typeface="Poppins"/>
                <a:ea typeface="Poppins"/>
                <a:cs typeface="Poppins"/>
                <a:sym typeface="Poppins"/>
              </a:rPr>
              <a:t>verified</a:t>
            </a:r>
          </a:p>
          <a:p>
            <a:pPr marL="171450" lvl="0" indent="-171450" algn="l">
              <a:buClr>
                <a:schemeClr val="tx1">
                  <a:lumMod val="50000"/>
                </a:schemeClr>
              </a:buClr>
              <a:buSzPct val="102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All </a:t>
            </a:r>
            <a:r>
              <a:rPr lang="en-US" sz="1400" dirty="0">
                <a:solidFill>
                  <a:schemeClr val="tx1">
                    <a:lumMod val="75000"/>
                  </a:schemeClr>
                </a:solidFill>
                <a:latin typeface="Poppins"/>
                <a:ea typeface="Poppins"/>
                <a:cs typeface="Poppins"/>
                <a:sym typeface="Poppins"/>
              </a:rPr>
              <a:t>information to be cascaded to the relevant role players</a:t>
            </a:r>
            <a:endParaRPr lang="en-US" sz="1400" dirty="0">
              <a:solidFill>
                <a:schemeClr val="tx1">
                  <a:lumMod val="75000"/>
                </a:schemeClr>
              </a:solidFill>
              <a:latin typeface="Calibri"/>
              <a:ea typeface="Calibri"/>
              <a:cs typeface="Calibri"/>
              <a:sym typeface="Calibri"/>
            </a:endParaRPr>
          </a:p>
          <a:p>
            <a:pPr marL="171450" lvl="0" indent="-171450" algn="l">
              <a:buClr>
                <a:srgbClr val="FFFFFF"/>
              </a:buClr>
              <a:buSzPts val="3200"/>
              <a:buFont typeface="Arial" panose="020B0604020202020204" pitchFamily="34" charset="0"/>
              <a:buChar char="•"/>
            </a:pPr>
            <a:endParaRPr lang="en-US" dirty="0">
              <a:solidFill>
                <a:schemeClr val="tx1">
                  <a:lumMod val="75000"/>
                </a:schemeClr>
              </a:solidFill>
            </a:endParaRPr>
          </a:p>
        </p:txBody>
      </p:sp>
      <p:sp>
        <p:nvSpPr>
          <p:cNvPr id="610" name="Google Shape;610;p41"/>
          <p:cNvSpPr txBox="1">
            <a:spLocks noGrp="1"/>
          </p:cNvSpPr>
          <p:nvPr>
            <p:ph type="title"/>
          </p:nvPr>
        </p:nvSpPr>
        <p:spPr>
          <a:xfrm>
            <a:off x="-2100" y="178283"/>
            <a:ext cx="8424000" cy="320400"/>
          </a:xfrm>
          <a:prstGeom prst="rect">
            <a:avLst/>
          </a:prstGeom>
          <a:noFill/>
          <a:ln>
            <a:noFill/>
          </a:ln>
        </p:spPr>
        <p:txBody>
          <a:bodyPr spcFirstLastPara="1" wrap="square" lIns="91425" tIns="91425" rIns="91425" bIns="91425" anchor="ctr" anchorCtr="0">
            <a:noAutofit/>
          </a:bodyPr>
          <a:lstStyle/>
          <a:p>
            <a:pPr lvl="0"/>
            <a:r>
              <a:rPr lang="en-US" b="1" dirty="0" smtClean="0"/>
              <a:t>Let’s </a:t>
            </a:r>
            <a:r>
              <a:rPr lang="en-US" b="1" dirty="0"/>
              <a:t>Discuss surveillance:  WHO carries out </a:t>
            </a:r>
            <a:r>
              <a:rPr lang="en-US" b="1" dirty="0" smtClean="0"/>
              <a:t>surveillance?</a:t>
            </a:r>
            <a:endParaRPr b="1" dirty="0"/>
          </a:p>
        </p:txBody>
      </p:sp>
      <p:sp>
        <p:nvSpPr>
          <p:cNvPr id="611" name="Google Shape;611;p41"/>
          <p:cNvSpPr txBox="1">
            <a:spLocks noGrp="1"/>
          </p:cNvSpPr>
          <p:nvPr>
            <p:ph type="body" idx="2"/>
          </p:nvPr>
        </p:nvSpPr>
        <p:spPr>
          <a:xfrm>
            <a:off x="5682600" y="1887484"/>
            <a:ext cx="3372556" cy="1575900"/>
          </a:xfrm>
          <a:prstGeom prst="rect">
            <a:avLst/>
          </a:prstGeom>
          <a:noFill/>
          <a:ln>
            <a:noFill/>
          </a:ln>
        </p:spPr>
        <p:txBody>
          <a:bodyPr spcFirstLastPara="1" wrap="square" lIns="91425" tIns="91425" rIns="91425" bIns="91425" anchor="t" anchorCtr="0">
            <a:noAutofit/>
          </a:bodyPr>
          <a:lstStyle/>
          <a:p>
            <a:pPr marL="0" lvl="0" indent="0" algn="l">
              <a:buClr>
                <a:srgbClr val="FFFFFF"/>
              </a:buClr>
              <a:buSzPts val="3200"/>
              <a:buNone/>
            </a:pPr>
            <a:r>
              <a:rPr lang="en-US" sz="1400" dirty="0" smtClean="0">
                <a:solidFill>
                  <a:schemeClr val="tx1">
                    <a:lumMod val="75000"/>
                  </a:schemeClr>
                </a:solidFill>
                <a:latin typeface="Poppins"/>
                <a:ea typeface="Poppins"/>
                <a:cs typeface="Poppins"/>
                <a:sym typeface="Poppins"/>
              </a:rPr>
              <a:t>After </a:t>
            </a:r>
            <a:r>
              <a:rPr lang="en-US" sz="1400" dirty="0">
                <a:solidFill>
                  <a:schemeClr val="tx1">
                    <a:lumMod val="75000"/>
                  </a:schemeClr>
                </a:solidFill>
                <a:latin typeface="Poppins"/>
                <a:ea typeface="Poppins"/>
                <a:cs typeface="Poppins"/>
                <a:sym typeface="Poppins"/>
              </a:rPr>
              <a:t>planning and </a:t>
            </a:r>
            <a:r>
              <a:rPr lang="en-US" sz="1400" dirty="0" err="1">
                <a:solidFill>
                  <a:schemeClr val="tx1">
                    <a:lumMod val="75000"/>
                  </a:schemeClr>
                </a:solidFill>
                <a:latin typeface="Poppins"/>
                <a:ea typeface="Poppins"/>
                <a:cs typeface="Poppins"/>
                <a:sym typeface="Poppins"/>
              </a:rPr>
              <a:t>prioritising</a:t>
            </a:r>
            <a:r>
              <a:rPr lang="en-US" sz="1400" dirty="0">
                <a:solidFill>
                  <a:schemeClr val="tx1">
                    <a:lumMod val="75000"/>
                  </a:schemeClr>
                </a:solidFill>
                <a:latin typeface="Poppins"/>
                <a:ea typeface="Poppins"/>
                <a:cs typeface="Poppins"/>
                <a:sym typeface="Poppins"/>
              </a:rPr>
              <a:t> the different areas in your facility according to the risks you will </a:t>
            </a:r>
            <a:r>
              <a:rPr lang="en-US" sz="1400" dirty="0" smtClean="0">
                <a:solidFill>
                  <a:schemeClr val="tx1">
                    <a:lumMod val="75000"/>
                  </a:schemeClr>
                </a:solidFill>
                <a:latin typeface="Poppins"/>
                <a:ea typeface="Poppins"/>
                <a:cs typeface="Poppins"/>
                <a:sym typeface="Poppins"/>
              </a:rPr>
              <a:t>have:</a:t>
            </a:r>
          </a:p>
          <a:p>
            <a:pPr marL="0" lvl="0" indent="0" algn="l">
              <a:buClr>
                <a:srgbClr val="FFFFFF"/>
              </a:buClr>
              <a:buSzPts val="3200"/>
              <a:buNone/>
            </a:pPr>
            <a:r>
              <a:rPr lang="en-US" sz="1400" dirty="0" smtClean="0">
                <a:solidFill>
                  <a:schemeClr val="tx1">
                    <a:lumMod val="75000"/>
                  </a:schemeClr>
                </a:solidFill>
                <a:latin typeface="Poppins"/>
                <a:ea typeface="Poppins"/>
                <a:cs typeface="Poppins"/>
                <a:sym typeface="Poppins"/>
              </a:rPr>
              <a:t>3 Risk Levels:</a:t>
            </a:r>
          </a:p>
          <a:p>
            <a:pPr marL="171450" lvl="0" indent="-171450" algn="l">
              <a:buClr>
                <a:schemeClr val="tx1">
                  <a:lumMod val="75000"/>
                </a:schemeClr>
              </a:buClr>
              <a:buSzPct val="100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 LOW</a:t>
            </a:r>
          </a:p>
          <a:p>
            <a:pPr marL="171450" lvl="0" indent="-171450" algn="l">
              <a:buClr>
                <a:schemeClr val="tx1">
                  <a:lumMod val="75000"/>
                </a:schemeClr>
              </a:buClr>
              <a:buSzPct val="100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MEDIUM</a:t>
            </a:r>
          </a:p>
          <a:p>
            <a:pPr marL="171450" lvl="0" indent="-171450" algn="l">
              <a:buClr>
                <a:schemeClr val="tx1">
                  <a:lumMod val="75000"/>
                </a:schemeClr>
              </a:buClr>
              <a:buSzPct val="100000"/>
              <a:buFont typeface="Wingdings" panose="05000000000000000000" pitchFamily="2" charset="2"/>
              <a:buChar char="v"/>
            </a:pPr>
            <a:r>
              <a:rPr lang="en-US" sz="1400" dirty="0" smtClean="0">
                <a:solidFill>
                  <a:schemeClr val="tx1">
                    <a:lumMod val="75000"/>
                  </a:schemeClr>
                </a:solidFill>
                <a:latin typeface="Poppins"/>
                <a:ea typeface="Poppins"/>
                <a:cs typeface="Poppins"/>
                <a:sym typeface="Poppins"/>
              </a:rPr>
              <a:t>HIGH</a:t>
            </a:r>
            <a:endParaRPr lang="en-US" sz="1400" dirty="0">
              <a:solidFill>
                <a:schemeClr val="tx1">
                  <a:lumMod val="75000"/>
                </a:schemeClr>
              </a:solidFill>
              <a:latin typeface="Poppins"/>
              <a:ea typeface="Poppins"/>
              <a:cs typeface="Poppins"/>
              <a:sym typeface="Poppins"/>
            </a:endParaRPr>
          </a:p>
        </p:txBody>
      </p:sp>
      <p:sp>
        <p:nvSpPr>
          <p:cNvPr id="612" name="Google Shape;612;p41"/>
          <p:cNvSpPr txBox="1">
            <a:spLocks noGrp="1"/>
          </p:cNvSpPr>
          <p:nvPr>
            <p:ph type="subTitle" idx="3"/>
          </p:nvPr>
        </p:nvSpPr>
        <p:spPr>
          <a:xfrm>
            <a:off x="468540" y="1436973"/>
            <a:ext cx="2763000" cy="33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500"/>
              <a:buNone/>
            </a:pPr>
            <a:r>
              <a:rPr lang="en" sz="2400" b="1" dirty="0" smtClean="0"/>
              <a:t>The Plan</a:t>
            </a:r>
            <a:endParaRPr sz="2400" b="1" dirty="0"/>
          </a:p>
        </p:txBody>
      </p:sp>
      <p:sp>
        <p:nvSpPr>
          <p:cNvPr id="613" name="Google Shape;613;p41"/>
          <p:cNvSpPr txBox="1">
            <a:spLocks noGrp="1"/>
          </p:cNvSpPr>
          <p:nvPr>
            <p:ph type="subTitle" idx="4"/>
          </p:nvPr>
        </p:nvSpPr>
        <p:spPr>
          <a:xfrm>
            <a:off x="5624176" y="1436973"/>
            <a:ext cx="2763000" cy="33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500"/>
              <a:buNone/>
            </a:pPr>
            <a:r>
              <a:rPr lang="en" sz="2400" b="1" dirty="0" smtClean="0"/>
              <a:t>Levels of surveillance</a:t>
            </a:r>
            <a:endParaRPr sz="2400" b="1" dirty="0"/>
          </a:p>
        </p:txBody>
      </p:sp>
      <p:grpSp>
        <p:nvGrpSpPr>
          <p:cNvPr id="614" name="Google Shape;614;p41"/>
          <p:cNvGrpSpPr/>
          <p:nvPr/>
        </p:nvGrpSpPr>
        <p:grpSpPr>
          <a:xfrm>
            <a:off x="3517752" y="1389516"/>
            <a:ext cx="2106424" cy="5400169"/>
            <a:chOff x="2778525" y="238100"/>
            <a:chExt cx="2039725" cy="5229175"/>
          </a:xfrm>
        </p:grpSpPr>
        <p:sp>
          <p:nvSpPr>
            <p:cNvPr id="615" name="Google Shape;615;p41"/>
            <p:cNvSpPr/>
            <p:nvPr/>
          </p:nvSpPr>
          <p:spPr>
            <a:xfrm>
              <a:off x="2778525" y="1206200"/>
              <a:ext cx="748575" cy="1186050"/>
            </a:xfrm>
            <a:custGeom>
              <a:avLst/>
              <a:gdLst/>
              <a:ahLst/>
              <a:cxnLst/>
              <a:rect l="l" t="t" r="r" b="b"/>
              <a:pathLst>
                <a:path w="29943" h="47442" extrusionOk="0">
                  <a:moveTo>
                    <a:pt x="22746" y="0"/>
                  </a:moveTo>
                  <a:cubicBezTo>
                    <a:pt x="21410" y="0"/>
                    <a:pt x="19713" y="1019"/>
                    <a:pt x="19079" y="2173"/>
                  </a:cubicBezTo>
                  <a:cubicBezTo>
                    <a:pt x="15232" y="9234"/>
                    <a:pt x="0" y="37502"/>
                    <a:pt x="657" y="40534"/>
                  </a:cubicBezTo>
                  <a:cubicBezTo>
                    <a:pt x="1326" y="43616"/>
                    <a:pt x="3447" y="47442"/>
                    <a:pt x="8518" y="47442"/>
                  </a:cubicBezTo>
                  <a:cubicBezTo>
                    <a:pt x="9108" y="47442"/>
                    <a:pt x="9738" y="47390"/>
                    <a:pt x="10411" y="47279"/>
                  </a:cubicBezTo>
                  <a:cubicBezTo>
                    <a:pt x="16884" y="46238"/>
                    <a:pt x="24375" y="24013"/>
                    <a:pt x="25891" y="20709"/>
                  </a:cubicBezTo>
                  <a:cubicBezTo>
                    <a:pt x="27385" y="17404"/>
                    <a:pt x="29942" y="8080"/>
                    <a:pt x="27838" y="2829"/>
                  </a:cubicBezTo>
                  <a:cubicBezTo>
                    <a:pt x="26715" y="54"/>
                    <a:pt x="24986" y="2"/>
                    <a:pt x="23296" y="2"/>
                  </a:cubicBezTo>
                  <a:cubicBezTo>
                    <a:pt x="23230" y="2"/>
                    <a:pt x="23164" y="2"/>
                    <a:pt x="23099" y="2"/>
                  </a:cubicBezTo>
                  <a:cubicBezTo>
                    <a:pt x="22981" y="2"/>
                    <a:pt x="22863" y="2"/>
                    <a:pt x="22746"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41"/>
            <p:cNvSpPr/>
            <p:nvPr/>
          </p:nvSpPr>
          <p:spPr>
            <a:xfrm>
              <a:off x="4375975" y="2751400"/>
              <a:ext cx="247075" cy="455400"/>
            </a:xfrm>
            <a:custGeom>
              <a:avLst/>
              <a:gdLst/>
              <a:ahLst/>
              <a:cxnLst/>
              <a:rect l="l" t="t" r="r" b="b"/>
              <a:pathLst>
                <a:path w="9883" h="18216" extrusionOk="0">
                  <a:moveTo>
                    <a:pt x="2075" y="0"/>
                  </a:moveTo>
                  <a:lnTo>
                    <a:pt x="2867" y="6179"/>
                  </a:lnTo>
                  <a:cubicBezTo>
                    <a:pt x="988" y="7243"/>
                    <a:pt x="423" y="9529"/>
                    <a:pt x="196" y="10298"/>
                  </a:cubicBezTo>
                  <a:cubicBezTo>
                    <a:pt x="0" y="11038"/>
                    <a:pt x="181" y="13978"/>
                    <a:pt x="861" y="13978"/>
                  </a:cubicBezTo>
                  <a:cubicBezTo>
                    <a:pt x="887" y="13978"/>
                    <a:pt x="915" y="13974"/>
                    <a:pt x="943" y="13964"/>
                  </a:cubicBezTo>
                  <a:cubicBezTo>
                    <a:pt x="1690" y="13716"/>
                    <a:pt x="1871" y="10683"/>
                    <a:pt x="1871" y="10683"/>
                  </a:cubicBezTo>
                  <a:lnTo>
                    <a:pt x="2527" y="9325"/>
                  </a:lnTo>
                  <a:cubicBezTo>
                    <a:pt x="2527" y="9325"/>
                    <a:pt x="2573" y="16816"/>
                    <a:pt x="3387" y="17291"/>
                  </a:cubicBezTo>
                  <a:cubicBezTo>
                    <a:pt x="3435" y="17319"/>
                    <a:pt x="3479" y="17333"/>
                    <a:pt x="3521" y="17333"/>
                  </a:cubicBezTo>
                  <a:cubicBezTo>
                    <a:pt x="4383" y="17333"/>
                    <a:pt x="4024" y="11632"/>
                    <a:pt x="4395" y="11632"/>
                  </a:cubicBezTo>
                  <a:cubicBezTo>
                    <a:pt x="4399" y="11632"/>
                    <a:pt x="4402" y="11632"/>
                    <a:pt x="4406" y="11633"/>
                  </a:cubicBezTo>
                  <a:cubicBezTo>
                    <a:pt x="4791" y="11769"/>
                    <a:pt x="4179" y="17110"/>
                    <a:pt x="4655" y="17857"/>
                  </a:cubicBezTo>
                  <a:cubicBezTo>
                    <a:pt x="4820" y="18109"/>
                    <a:pt x="4966" y="18216"/>
                    <a:pt x="5095" y="18216"/>
                  </a:cubicBezTo>
                  <a:cubicBezTo>
                    <a:pt x="5337" y="18216"/>
                    <a:pt x="5518" y="17839"/>
                    <a:pt x="5651" y="17337"/>
                  </a:cubicBezTo>
                  <a:cubicBezTo>
                    <a:pt x="5877" y="16590"/>
                    <a:pt x="5786" y="11656"/>
                    <a:pt x="6148" y="11543"/>
                  </a:cubicBezTo>
                  <a:cubicBezTo>
                    <a:pt x="6153" y="11541"/>
                    <a:pt x="6157" y="11541"/>
                    <a:pt x="6161" y="11541"/>
                  </a:cubicBezTo>
                  <a:cubicBezTo>
                    <a:pt x="6519" y="11541"/>
                    <a:pt x="5886" y="17565"/>
                    <a:pt x="6737" y="17744"/>
                  </a:cubicBezTo>
                  <a:cubicBezTo>
                    <a:pt x="6748" y="17747"/>
                    <a:pt x="6760" y="17748"/>
                    <a:pt x="6771" y="17748"/>
                  </a:cubicBezTo>
                  <a:cubicBezTo>
                    <a:pt x="7571" y="17748"/>
                    <a:pt x="7444" y="11473"/>
                    <a:pt x="7868" y="11362"/>
                  </a:cubicBezTo>
                  <a:cubicBezTo>
                    <a:pt x="7872" y="11361"/>
                    <a:pt x="7876" y="11360"/>
                    <a:pt x="7879" y="11360"/>
                  </a:cubicBezTo>
                  <a:cubicBezTo>
                    <a:pt x="8263" y="11360"/>
                    <a:pt x="7437" y="17084"/>
                    <a:pt x="8062" y="17084"/>
                  </a:cubicBezTo>
                  <a:cubicBezTo>
                    <a:pt x="8092" y="17084"/>
                    <a:pt x="8126" y="17070"/>
                    <a:pt x="8163" y="17042"/>
                  </a:cubicBezTo>
                  <a:cubicBezTo>
                    <a:pt x="8593" y="16726"/>
                    <a:pt x="9883" y="11181"/>
                    <a:pt x="9204" y="8918"/>
                  </a:cubicBezTo>
                  <a:lnTo>
                    <a:pt x="9249" y="476"/>
                  </a:lnTo>
                  <a:lnTo>
                    <a:pt x="2075"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41"/>
            <p:cNvSpPr/>
            <p:nvPr/>
          </p:nvSpPr>
          <p:spPr>
            <a:xfrm>
              <a:off x="4018750" y="1178950"/>
              <a:ext cx="688050" cy="1669225"/>
            </a:xfrm>
            <a:custGeom>
              <a:avLst/>
              <a:gdLst/>
              <a:ahLst/>
              <a:cxnLst/>
              <a:rect l="l" t="t" r="r" b="b"/>
              <a:pathLst>
                <a:path w="27522" h="66769" extrusionOk="0">
                  <a:moveTo>
                    <a:pt x="7442" y="0"/>
                  </a:moveTo>
                  <a:cubicBezTo>
                    <a:pt x="7279" y="0"/>
                    <a:pt x="7122" y="24"/>
                    <a:pt x="6971" y="72"/>
                  </a:cubicBezTo>
                  <a:cubicBezTo>
                    <a:pt x="2377" y="1543"/>
                    <a:pt x="1" y="5255"/>
                    <a:pt x="1268" y="11795"/>
                  </a:cubicBezTo>
                  <a:cubicBezTo>
                    <a:pt x="2536" y="18336"/>
                    <a:pt x="11294" y="35808"/>
                    <a:pt x="11294" y="35808"/>
                  </a:cubicBezTo>
                  <a:lnTo>
                    <a:pt x="13897" y="65976"/>
                  </a:lnTo>
                  <a:lnTo>
                    <a:pt x="25847" y="66769"/>
                  </a:lnTo>
                  <a:cubicBezTo>
                    <a:pt x="25847" y="66769"/>
                    <a:pt x="27521" y="41602"/>
                    <a:pt x="26322" y="34043"/>
                  </a:cubicBezTo>
                  <a:cubicBezTo>
                    <a:pt x="25157" y="26723"/>
                    <a:pt x="12934" y="0"/>
                    <a:pt x="7442"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41"/>
            <p:cNvSpPr/>
            <p:nvPr/>
          </p:nvSpPr>
          <p:spPr>
            <a:xfrm>
              <a:off x="4071950" y="5173025"/>
              <a:ext cx="746300" cy="294250"/>
            </a:xfrm>
            <a:custGeom>
              <a:avLst/>
              <a:gdLst/>
              <a:ahLst/>
              <a:cxnLst/>
              <a:rect l="l" t="t" r="r" b="b"/>
              <a:pathLst>
                <a:path w="29852" h="11770" extrusionOk="0">
                  <a:moveTo>
                    <a:pt x="11248" y="1"/>
                  </a:moveTo>
                  <a:lnTo>
                    <a:pt x="0" y="861"/>
                  </a:lnTo>
                  <a:lnTo>
                    <a:pt x="815" y="6473"/>
                  </a:lnTo>
                  <a:lnTo>
                    <a:pt x="1607" y="11769"/>
                  </a:lnTo>
                  <a:lnTo>
                    <a:pt x="29852" y="11769"/>
                  </a:lnTo>
                  <a:cubicBezTo>
                    <a:pt x="28290" y="9438"/>
                    <a:pt x="25869" y="7809"/>
                    <a:pt x="23130" y="7265"/>
                  </a:cubicBezTo>
                  <a:cubicBezTo>
                    <a:pt x="21093" y="6835"/>
                    <a:pt x="19102" y="6224"/>
                    <a:pt x="17200" y="5432"/>
                  </a:cubicBezTo>
                  <a:cubicBezTo>
                    <a:pt x="11429" y="2943"/>
                    <a:pt x="11248" y="1"/>
                    <a:pt x="11248"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41"/>
            <p:cNvSpPr/>
            <p:nvPr/>
          </p:nvSpPr>
          <p:spPr>
            <a:xfrm>
              <a:off x="4092300" y="5308825"/>
              <a:ext cx="725950" cy="157875"/>
            </a:xfrm>
            <a:custGeom>
              <a:avLst/>
              <a:gdLst/>
              <a:ahLst/>
              <a:cxnLst/>
              <a:rect l="l" t="t" r="r" b="b"/>
              <a:pathLst>
                <a:path w="29038" h="6315" extrusionOk="0">
                  <a:moveTo>
                    <a:pt x="16386" y="0"/>
                  </a:moveTo>
                  <a:cubicBezTo>
                    <a:pt x="15278" y="1200"/>
                    <a:pt x="14146" y="2694"/>
                    <a:pt x="13625" y="4165"/>
                  </a:cubicBezTo>
                  <a:cubicBezTo>
                    <a:pt x="6836" y="3576"/>
                    <a:pt x="2694" y="1811"/>
                    <a:pt x="1" y="1041"/>
                  </a:cubicBezTo>
                  <a:lnTo>
                    <a:pt x="1" y="1041"/>
                  </a:lnTo>
                  <a:lnTo>
                    <a:pt x="793" y="6315"/>
                  </a:lnTo>
                  <a:lnTo>
                    <a:pt x="29038" y="6315"/>
                  </a:lnTo>
                  <a:cubicBezTo>
                    <a:pt x="27476" y="4006"/>
                    <a:pt x="25055" y="2377"/>
                    <a:pt x="22316" y="1833"/>
                  </a:cubicBezTo>
                  <a:cubicBezTo>
                    <a:pt x="20279" y="1403"/>
                    <a:pt x="18288" y="792"/>
                    <a:pt x="16386"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41"/>
            <p:cNvSpPr/>
            <p:nvPr/>
          </p:nvSpPr>
          <p:spPr>
            <a:xfrm>
              <a:off x="3777725" y="2730475"/>
              <a:ext cx="674450" cy="2621925"/>
            </a:xfrm>
            <a:custGeom>
              <a:avLst/>
              <a:gdLst/>
              <a:ahLst/>
              <a:cxnLst/>
              <a:rect l="l" t="t" r="r" b="b"/>
              <a:pathLst>
                <a:path w="26978" h="104877" extrusionOk="0">
                  <a:moveTo>
                    <a:pt x="18378" y="0"/>
                  </a:moveTo>
                  <a:lnTo>
                    <a:pt x="0" y="204"/>
                  </a:lnTo>
                  <a:lnTo>
                    <a:pt x="612" y="7039"/>
                  </a:lnTo>
                  <a:lnTo>
                    <a:pt x="9257" y="104877"/>
                  </a:lnTo>
                  <a:lnTo>
                    <a:pt x="26978" y="98721"/>
                  </a:lnTo>
                  <a:lnTo>
                    <a:pt x="18989" y="7039"/>
                  </a:lnTo>
                  <a:lnTo>
                    <a:pt x="18378" y="0"/>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41"/>
            <p:cNvSpPr/>
            <p:nvPr/>
          </p:nvSpPr>
          <p:spPr>
            <a:xfrm>
              <a:off x="3007675" y="5173025"/>
              <a:ext cx="716325" cy="294250"/>
            </a:xfrm>
            <a:custGeom>
              <a:avLst/>
              <a:gdLst/>
              <a:ahLst/>
              <a:cxnLst/>
              <a:rect l="l" t="t" r="r" b="b"/>
              <a:pathLst>
                <a:path w="28653" h="11770" extrusionOk="0">
                  <a:moveTo>
                    <a:pt x="17291" y="1"/>
                  </a:moveTo>
                  <a:lnTo>
                    <a:pt x="17291" y="1"/>
                  </a:lnTo>
                  <a:cubicBezTo>
                    <a:pt x="17291" y="1"/>
                    <a:pt x="17427" y="2943"/>
                    <a:pt x="11950" y="5432"/>
                  </a:cubicBezTo>
                  <a:cubicBezTo>
                    <a:pt x="10094" y="6224"/>
                    <a:pt x="8170" y="6835"/>
                    <a:pt x="6201" y="7265"/>
                  </a:cubicBezTo>
                  <a:cubicBezTo>
                    <a:pt x="1607" y="8261"/>
                    <a:pt x="0" y="11769"/>
                    <a:pt x="0" y="11769"/>
                  </a:cubicBezTo>
                  <a:lnTo>
                    <a:pt x="28245" y="11769"/>
                  </a:lnTo>
                  <a:lnTo>
                    <a:pt x="28426" y="6473"/>
                  </a:lnTo>
                  <a:lnTo>
                    <a:pt x="28652" y="861"/>
                  </a:lnTo>
                  <a:lnTo>
                    <a:pt x="17291" y="1"/>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41"/>
            <p:cNvSpPr/>
            <p:nvPr/>
          </p:nvSpPr>
          <p:spPr>
            <a:xfrm>
              <a:off x="3007675" y="5308825"/>
              <a:ext cx="710675" cy="157875"/>
            </a:xfrm>
            <a:custGeom>
              <a:avLst/>
              <a:gdLst/>
              <a:ahLst/>
              <a:cxnLst/>
              <a:rect l="l" t="t" r="r" b="b"/>
              <a:pathLst>
                <a:path w="28427" h="6315" extrusionOk="0">
                  <a:moveTo>
                    <a:pt x="11950" y="0"/>
                  </a:moveTo>
                  <a:cubicBezTo>
                    <a:pt x="10094" y="792"/>
                    <a:pt x="8170" y="1403"/>
                    <a:pt x="6201" y="1833"/>
                  </a:cubicBezTo>
                  <a:cubicBezTo>
                    <a:pt x="1607" y="2829"/>
                    <a:pt x="0" y="6315"/>
                    <a:pt x="0" y="6315"/>
                  </a:cubicBezTo>
                  <a:lnTo>
                    <a:pt x="28245" y="6315"/>
                  </a:lnTo>
                  <a:lnTo>
                    <a:pt x="28426" y="1041"/>
                  </a:lnTo>
                  <a:lnTo>
                    <a:pt x="28426" y="1041"/>
                  </a:lnTo>
                  <a:cubicBezTo>
                    <a:pt x="25846" y="1811"/>
                    <a:pt x="21863" y="3576"/>
                    <a:pt x="15164" y="4165"/>
                  </a:cubicBezTo>
                  <a:cubicBezTo>
                    <a:pt x="14462" y="2694"/>
                    <a:pt x="13172" y="1200"/>
                    <a:pt x="11950"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41"/>
            <p:cNvSpPr/>
            <p:nvPr/>
          </p:nvSpPr>
          <p:spPr>
            <a:xfrm>
              <a:off x="3284900" y="2730475"/>
              <a:ext cx="518875" cy="2621925"/>
            </a:xfrm>
            <a:custGeom>
              <a:avLst/>
              <a:gdLst/>
              <a:ahLst/>
              <a:cxnLst/>
              <a:rect l="l" t="t" r="r" b="b"/>
              <a:pathLst>
                <a:path w="20755" h="104877" extrusionOk="0">
                  <a:moveTo>
                    <a:pt x="1" y="0"/>
                  </a:moveTo>
                  <a:lnTo>
                    <a:pt x="159" y="7039"/>
                  </a:lnTo>
                  <a:lnTo>
                    <a:pt x="2332" y="98721"/>
                  </a:lnTo>
                  <a:lnTo>
                    <a:pt x="20755" y="104877"/>
                  </a:lnTo>
                  <a:lnTo>
                    <a:pt x="18559" y="7039"/>
                  </a:lnTo>
                  <a:lnTo>
                    <a:pt x="18401" y="204"/>
                  </a:lnTo>
                  <a:lnTo>
                    <a:pt x="1" y="0"/>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41"/>
            <p:cNvSpPr/>
            <p:nvPr/>
          </p:nvSpPr>
          <p:spPr>
            <a:xfrm>
              <a:off x="3515200" y="365400"/>
              <a:ext cx="574875" cy="1005600"/>
            </a:xfrm>
            <a:custGeom>
              <a:avLst/>
              <a:gdLst/>
              <a:ahLst/>
              <a:cxnLst/>
              <a:rect l="l" t="t" r="r" b="b"/>
              <a:pathLst>
                <a:path w="22995" h="40224" extrusionOk="0">
                  <a:moveTo>
                    <a:pt x="12950" y="0"/>
                  </a:moveTo>
                  <a:cubicBezTo>
                    <a:pt x="12336" y="0"/>
                    <a:pt x="11720" y="61"/>
                    <a:pt x="11113" y="182"/>
                  </a:cubicBezTo>
                  <a:cubicBezTo>
                    <a:pt x="10592" y="295"/>
                    <a:pt x="10071" y="409"/>
                    <a:pt x="9551" y="544"/>
                  </a:cubicBezTo>
                  <a:cubicBezTo>
                    <a:pt x="6654" y="1291"/>
                    <a:pt x="4685" y="3079"/>
                    <a:pt x="3508" y="5818"/>
                  </a:cubicBezTo>
                  <a:cubicBezTo>
                    <a:pt x="2829" y="7470"/>
                    <a:pt x="2444" y="9235"/>
                    <a:pt x="2354" y="11023"/>
                  </a:cubicBezTo>
                  <a:cubicBezTo>
                    <a:pt x="2309" y="11747"/>
                    <a:pt x="2196" y="12358"/>
                    <a:pt x="1336" y="12517"/>
                  </a:cubicBezTo>
                  <a:cubicBezTo>
                    <a:pt x="1222" y="12562"/>
                    <a:pt x="1109" y="12653"/>
                    <a:pt x="1019" y="12743"/>
                  </a:cubicBezTo>
                  <a:cubicBezTo>
                    <a:pt x="91" y="13513"/>
                    <a:pt x="0" y="15663"/>
                    <a:pt x="1403" y="15957"/>
                  </a:cubicBezTo>
                  <a:cubicBezTo>
                    <a:pt x="2331" y="16138"/>
                    <a:pt x="2377" y="16704"/>
                    <a:pt x="2444" y="17360"/>
                  </a:cubicBezTo>
                  <a:cubicBezTo>
                    <a:pt x="2467" y="17586"/>
                    <a:pt x="2490" y="17813"/>
                    <a:pt x="2512" y="18039"/>
                  </a:cubicBezTo>
                  <a:cubicBezTo>
                    <a:pt x="2626" y="18831"/>
                    <a:pt x="2807" y="19623"/>
                    <a:pt x="3078" y="20393"/>
                  </a:cubicBezTo>
                  <a:cubicBezTo>
                    <a:pt x="3372" y="21207"/>
                    <a:pt x="4300" y="22045"/>
                    <a:pt x="5296" y="22520"/>
                  </a:cubicBezTo>
                  <a:cubicBezTo>
                    <a:pt x="5703" y="22724"/>
                    <a:pt x="5794" y="23244"/>
                    <a:pt x="5771" y="23720"/>
                  </a:cubicBezTo>
                  <a:cubicBezTo>
                    <a:pt x="5749" y="25055"/>
                    <a:pt x="5771" y="28110"/>
                    <a:pt x="5771" y="29445"/>
                  </a:cubicBezTo>
                  <a:cubicBezTo>
                    <a:pt x="5749" y="30124"/>
                    <a:pt x="5658" y="30192"/>
                    <a:pt x="5047" y="30396"/>
                  </a:cubicBezTo>
                  <a:cubicBezTo>
                    <a:pt x="4323" y="30622"/>
                    <a:pt x="2739" y="30803"/>
                    <a:pt x="2014" y="31075"/>
                  </a:cubicBezTo>
                  <a:cubicBezTo>
                    <a:pt x="1471" y="31256"/>
                    <a:pt x="1426" y="31709"/>
                    <a:pt x="1856" y="32116"/>
                  </a:cubicBezTo>
                  <a:cubicBezTo>
                    <a:pt x="1992" y="32229"/>
                    <a:pt x="2128" y="32342"/>
                    <a:pt x="2286" y="32433"/>
                  </a:cubicBezTo>
                  <a:cubicBezTo>
                    <a:pt x="5477" y="34809"/>
                    <a:pt x="8668" y="37186"/>
                    <a:pt x="11859" y="39562"/>
                  </a:cubicBezTo>
                  <a:cubicBezTo>
                    <a:pt x="12086" y="39720"/>
                    <a:pt x="12289" y="39901"/>
                    <a:pt x="12538" y="40037"/>
                  </a:cubicBezTo>
                  <a:cubicBezTo>
                    <a:pt x="12733" y="40160"/>
                    <a:pt x="12896" y="40223"/>
                    <a:pt x="13051" y="40223"/>
                  </a:cubicBezTo>
                  <a:cubicBezTo>
                    <a:pt x="13238" y="40223"/>
                    <a:pt x="13414" y="40132"/>
                    <a:pt x="13625" y="39947"/>
                  </a:cubicBezTo>
                  <a:cubicBezTo>
                    <a:pt x="13738" y="39811"/>
                    <a:pt x="13874" y="39698"/>
                    <a:pt x="13987" y="39562"/>
                  </a:cubicBezTo>
                  <a:cubicBezTo>
                    <a:pt x="16137" y="37072"/>
                    <a:pt x="18468" y="34787"/>
                    <a:pt x="20731" y="32433"/>
                  </a:cubicBezTo>
                  <a:cubicBezTo>
                    <a:pt x="21139" y="32026"/>
                    <a:pt x="21523" y="31573"/>
                    <a:pt x="21885" y="31120"/>
                  </a:cubicBezTo>
                  <a:cubicBezTo>
                    <a:pt x="22248" y="30690"/>
                    <a:pt x="22134" y="30419"/>
                    <a:pt x="21569" y="30283"/>
                  </a:cubicBezTo>
                  <a:cubicBezTo>
                    <a:pt x="19829" y="29911"/>
                    <a:pt x="18832" y="29726"/>
                    <a:pt x="18768" y="29726"/>
                  </a:cubicBezTo>
                  <a:cubicBezTo>
                    <a:pt x="18757" y="29726"/>
                    <a:pt x="18770" y="29730"/>
                    <a:pt x="18807" y="29740"/>
                  </a:cubicBezTo>
                  <a:cubicBezTo>
                    <a:pt x="18151" y="29604"/>
                    <a:pt x="16974" y="29581"/>
                    <a:pt x="16997" y="28970"/>
                  </a:cubicBezTo>
                  <a:cubicBezTo>
                    <a:pt x="17042" y="27590"/>
                    <a:pt x="17133" y="24512"/>
                    <a:pt x="17201" y="23131"/>
                  </a:cubicBezTo>
                  <a:cubicBezTo>
                    <a:pt x="17201" y="22814"/>
                    <a:pt x="17223" y="22452"/>
                    <a:pt x="17472" y="22248"/>
                  </a:cubicBezTo>
                  <a:cubicBezTo>
                    <a:pt x="18445" y="21479"/>
                    <a:pt x="19690" y="20008"/>
                    <a:pt x="19984" y="18786"/>
                  </a:cubicBezTo>
                  <a:cubicBezTo>
                    <a:pt x="20233" y="17722"/>
                    <a:pt x="20460" y="16681"/>
                    <a:pt x="20663" y="15640"/>
                  </a:cubicBezTo>
                  <a:cubicBezTo>
                    <a:pt x="20731" y="15233"/>
                    <a:pt x="20890" y="14961"/>
                    <a:pt x="21320" y="14893"/>
                  </a:cubicBezTo>
                  <a:cubicBezTo>
                    <a:pt x="21410" y="14870"/>
                    <a:pt x="21478" y="14848"/>
                    <a:pt x="21569" y="14803"/>
                  </a:cubicBezTo>
                  <a:cubicBezTo>
                    <a:pt x="22859" y="14191"/>
                    <a:pt x="22994" y="12404"/>
                    <a:pt x="21817" y="11611"/>
                  </a:cubicBezTo>
                  <a:cubicBezTo>
                    <a:pt x="21591" y="11453"/>
                    <a:pt x="21342" y="11317"/>
                    <a:pt x="21116" y="11204"/>
                  </a:cubicBezTo>
                  <a:cubicBezTo>
                    <a:pt x="21093" y="10955"/>
                    <a:pt x="21071" y="10751"/>
                    <a:pt x="21071" y="10525"/>
                  </a:cubicBezTo>
                  <a:cubicBezTo>
                    <a:pt x="21093" y="9212"/>
                    <a:pt x="20980" y="7922"/>
                    <a:pt x="20776" y="6632"/>
                  </a:cubicBezTo>
                  <a:cubicBezTo>
                    <a:pt x="20573" y="5320"/>
                    <a:pt x="20075" y="4052"/>
                    <a:pt x="19305" y="2921"/>
                  </a:cubicBezTo>
                  <a:cubicBezTo>
                    <a:pt x="18626" y="1902"/>
                    <a:pt x="17653" y="1133"/>
                    <a:pt x="16522" y="703"/>
                  </a:cubicBezTo>
                  <a:cubicBezTo>
                    <a:pt x="15379" y="237"/>
                    <a:pt x="14166" y="0"/>
                    <a:pt x="12950"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41"/>
            <p:cNvSpPr/>
            <p:nvPr/>
          </p:nvSpPr>
          <p:spPr>
            <a:xfrm>
              <a:off x="3478425" y="238100"/>
              <a:ext cx="574300" cy="420175"/>
            </a:xfrm>
            <a:custGeom>
              <a:avLst/>
              <a:gdLst/>
              <a:ahLst/>
              <a:cxnLst/>
              <a:rect l="l" t="t" r="r" b="b"/>
              <a:pathLst>
                <a:path w="22972" h="16807" extrusionOk="0">
                  <a:moveTo>
                    <a:pt x="6971" y="0"/>
                  </a:moveTo>
                  <a:cubicBezTo>
                    <a:pt x="6619" y="0"/>
                    <a:pt x="6265" y="56"/>
                    <a:pt x="5907" y="182"/>
                  </a:cubicBezTo>
                  <a:cubicBezTo>
                    <a:pt x="5228" y="408"/>
                    <a:pt x="4594" y="770"/>
                    <a:pt x="4051" y="1246"/>
                  </a:cubicBezTo>
                  <a:cubicBezTo>
                    <a:pt x="2648" y="2491"/>
                    <a:pt x="2309" y="3848"/>
                    <a:pt x="2739" y="5659"/>
                  </a:cubicBezTo>
                  <a:cubicBezTo>
                    <a:pt x="2784" y="5750"/>
                    <a:pt x="2807" y="5840"/>
                    <a:pt x="2829" y="5931"/>
                  </a:cubicBezTo>
                  <a:cubicBezTo>
                    <a:pt x="2852" y="6112"/>
                    <a:pt x="2761" y="6270"/>
                    <a:pt x="2603" y="6338"/>
                  </a:cubicBezTo>
                  <a:cubicBezTo>
                    <a:pt x="2399" y="6428"/>
                    <a:pt x="2195" y="6519"/>
                    <a:pt x="2014" y="6632"/>
                  </a:cubicBezTo>
                  <a:cubicBezTo>
                    <a:pt x="226" y="7854"/>
                    <a:pt x="0" y="9778"/>
                    <a:pt x="1403" y="11362"/>
                  </a:cubicBezTo>
                  <a:cubicBezTo>
                    <a:pt x="1765" y="11770"/>
                    <a:pt x="2218" y="12109"/>
                    <a:pt x="2716" y="12335"/>
                  </a:cubicBezTo>
                  <a:cubicBezTo>
                    <a:pt x="3214" y="12584"/>
                    <a:pt x="3508" y="13105"/>
                    <a:pt x="3440" y="13625"/>
                  </a:cubicBezTo>
                  <a:cubicBezTo>
                    <a:pt x="3440" y="14259"/>
                    <a:pt x="3440" y="14870"/>
                    <a:pt x="3485" y="15504"/>
                  </a:cubicBezTo>
                  <a:cubicBezTo>
                    <a:pt x="3463" y="15776"/>
                    <a:pt x="3485" y="16047"/>
                    <a:pt x="3508" y="16319"/>
                  </a:cubicBezTo>
                  <a:cubicBezTo>
                    <a:pt x="3548" y="16597"/>
                    <a:pt x="3780" y="16806"/>
                    <a:pt x="4051" y="16806"/>
                  </a:cubicBezTo>
                  <a:cubicBezTo>
                    <a:pt x="4088" y="16806"/>
                    <a:pt x="4126" y="16802"/>
                    <a:pt x="4164" y="16794"/>
                  </a:cubicBezTo>
                  <a:cubicBezTo>
                    <a:pt x="4527" y="16794"/>
                    <a:pt x="4843" y="16545"/>
                    <a:pt x="4957" y="16206"/>
                  </a:cubicBezTo>
                  <a:cubicBezTo>
                    <a:pt x="5070" y="15776"/>
                    <a:pt x="5138" y="15346"/>
                    <a:pt x="5138" y="14893"/>
                  </a:cubicBezTo>
                  <a:cubicBezTo>
                    <a:pt x="5183" y="14463"/>
                    <a:pt x="5183" y="14010"/>
                    <a:pt x="5251" y="13580"/>
                  </a:cubicBezTo>
                  <a:cubicBezTo>
                    <a:pt x="5271" y="13380"/>
                    <a:pt x="5432" y="13233"/>
                    <a:pt x="5626" y="13233"/>
                  </a:cubicBezTo>
                  <a:cubicBezTo>
                    <a:pt x="5651" y="13233"/>
                    <a:pt x="5677" y="13236"/>
                    <a:pt x="5703" y="13241"/>
                  </a:cubicBezTo>
                  <a:cubicBezTo>
                    <a:pt x="5794" y="13241"/>
                    <a:pt x="5884" y="13241"/>
                    <a:pt x="5975" y="13263"/>
                  </a:cubicBezTo>
                  <a:cubicBezTo>
                    <a:pt x="6390" y="13297"/>
                    <a:pt x="6806" y="13313"/>
                    <a:pt x="7221" y="13313"/>
                  </a:cubicBezTo>
                  <a:cubicBezTo>
                    <a:pt x="9071" y="13313"/>
                    <a:pt x="10914" y="12986"/>
                    <a:pt x="12651" y="12358"/>
                  </a:cubicBezTo>
                  <a:cubicBezTo>
                    <a:pt x="13851" y="11951"/>
                    <a:pt x="14937" y="11385"/>
                    <a:pt x="16092" y="10887"/>
                  </a:cubicBezTo>
                  <a:cubicBezTo>
                    <a:pt x="16612" y="10638"/>
                    <a:pt x="17110" y="10366"/>
                    <a:pt x="17653" y="10140"/>
                  </a:cubicBezTo>
                  <a:cubicBezTo>
                    <a:pt x="17732" y="10100"/>
                    <a:pt x="17816" y="10082"/>
                    <a:pt x="17897" y="10082"/>
                  </a:cubicBezTo>
                  <a:cubicBezTo>
                    <a:pt x="18092" y="10082"/>
                    <a:pt x="18275" y="10190"/>
                    <a:pt x="18355" y="10366"/>
                  </a:cubicBezTo>
                  <a:cubicBezTo>
                    <a:pt x="18785" y="10955"/>
                    <a:pt x="19283" y="11453"/>
                    <a:pt x="19871" y="11860"/>
                  </a:cubicBezTo>
                  <a:cubicBezTo>
                    <a:pt x="20527" y="12358"/>
                    <a:pt x="20957" y="13082"/>
                    <a:pt x="21093" y="13897"/>
                  </a:cubicBezTo>
                  <a:cubicBezTo>
                    <a:pt x="21161" y="14327"/>
                    <a:pt x="21206" y="14734"/>
                    <a:pt x="21297" y="15164"/>
                  </a:cubicBezTo>
                  <a:cubicBezTo>
                    <a:pt x="21297" y="15523"/>
                    <a:pt x="21592" y="15803"/>
                    <a:pt x="21925" y="15803"/>
                  </a:cubicBezTo>
                  <a:cubicBezTo>
                    <a:pt x="21949" y="15803"/>
                    <a:pt x="21974" y="15801"/>
                    <a:pt x="21998" y="15798"/>
                  </a:cubicBezTo>
                  <a:cubicBezTo>
                    <a:pt x="22089" y="15798"/>
                    <a:pt x="22180" y="15798"/>
                    <a:pt x="22270" y="15776"/>
                  </a:cubicBezTo>
                  <a:cubicBezTo>
                    <a:pt x="22655" y="15776"/>
                    <a:pt x="22949" y="15481"/>
                    <a:pt x="22949" y="15097"/>
                  </a:cubicBezTo>
                  <a:cubicBezTo>
                    <a:pt x="22972" y="14780"/>
                    <a:pt x="22972" y="14440"/>
                    <a:pt x="22949" y="14101"/>
                  </a:cubicBezTo>
                  <a:cubicBezTo>
                    <a:pt x="22926" y="13082"/>
                    <a:pt x="22858" y="12064"/>
                    <a:pt x="22813" y="11023"/>
                  </a:cubicBezTo>
                  <a:lnTo>
                    <a:pt x="22813" y="11023"/>
                  </a:lnTo>
                  <a:cubicBezTo>
                    <a:pt x="22813" y="11023"/>
                    <a:pt x="22823" y="11033"/>
                    <a:pt x="22830" y="11033"/>
                  </a:cubicBezTo>
                  <a:cubicBezTo>
                    <a:pt x="22833" y="11033"/>
                    <a:pt x="22836" y="11030"/>
                    <a:pt x="22836" y="11023"/>
                  </a:cubicBezTo>
                  <a:cubicBezTo>
                    <a:pt x="22813" y="9936"/>
                    <a:pt x="22858" y="8760"/>
                    <a:pt x="22791" y="7696"/>
                  </a:cubicBezTo>
                  <a:cubicBezTo>
                    <a:pt x="22700" y="6202"/>
                    <a:pt x="22496" y="4912"/>
                    <a:pt x="21863" y="3554"/>
                  </a:cubicBezTo>
                  <a:cubicBezTo>
                    <a:pt x="21268" y="2293"/>
                    <a:pt x="20330" y="1606"/>
                    <a:pt x="19093" y="1606"/>
                  </a:cubicBezTo>
                  <a:cubicBezTo>
                    <a:pt x="18776" y="1606"/>
                    <a:pt x="18439" y="1651"/>
                    <a:pt x="18083" y="1744"/>
                  </a:cubicBezTo>
                  <a:cubicBezTo>
                    <a:pt x="17936" y="1787"/>
                    <a:pt x="17808" y="1814"/>
                    <a:pt x="17691" y="1814"/>
                  </a:cubicBezTo>
                  <a:cubicBezTo>
                    <a:pt x="17501" y="1814"/>
                    <a:pt x="17337" y="1744"/>
                    <a:pt x="17155" y="1563"/>
                  </a:cubicBezTo>
                  <a:cubicBezTo>
                    <a:pt x="17033" y="1441"/>
                    <a:pt x="16910" y="1389"/>
                    <a:pt x="16783" y="1389"/>
                  </a:cubicBezTo>
                  <a:cubicBezTo>
                    <a:pt x="16043" y="1389"/>
                    <a:pt x="15219" y="3172"/>
                    <a:pt x="14252" y="3172"/>
                  </a:cubicBezTo>
                  <a:cubicBezTo>
                    <a:pt x="14187" y="3172"/>
                    <a:pt x="14121" y="3164"/>
                    <a:pt x="14055" y="3147"/>
                  </a:cubicBezTo>
                  <a:cubicBezTo>
                    <a:pt x="11592" y="2516"/>
                    <a:pt x="9336" y="0"/>
                    <a:pt x="6971" y="0"/>
                  </a:cubicBezTo>
                  <a:close/>
                </a:path>
              </a:pathLst>
            </a:custGeom>
            <a:solidFill>
              <a:srgbClr val="AD42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41"/>
            <p:cNvSpPr/>
            <p:nvPr/>
          </p:nvSpPr>
          <p:spPr>
            <a:xfrm>
              <a:off x="3021250" y="2089800"/>
              <a:ext cx="226900" cy="92400"/>
            </a:xfrm>
            <a:custGeom>
              <a:avLst/>
              <a:gdLst/>
              <a:ahLst/>
              <a:cxnLst/>
              <a:rect l="l" t="t" r="r" b="b"/>
              <a:pathLst>
                <a:path w="9076" h="3696" extrusionOk="0">
                  <a:moveTo>
                    <a:pt x="2676" y="0"/>
                  </a:moveTo>
                  <a:cubicBezTo>
                    <a:pt x="2628" y="0"/>
                    <a:pt x="2581" y="3"/>
                    <a:pt x="2535" y="8"/>
                  </a:cubicBezTo>
                  <a:cubicBezTo>
                    <a:pt x="1336" y="143"/>
                    <a:pt x="46" y="3289"/>
                    <a:pt x="0" y="3629"/>
                  </a:cubicBezTo>
                  <a:cubicBezTo>
                    <a:pt x="0" y="3629"/>
                    <a:pt x="3000" y="3696"/>
                    <a:pt x="4972" y="3696"/>
                  </a:cubicBezTo>
                  <a:cubicBezTo>
                    <a:pt x="5563" y="3696"/>
                    <a:pt x="6062" y="3690"/>
                    <a:pt x="6360" y="3674"/>
                  </a:cubicBezTo>
                  <a:cubicBezTo>
                    <a:pt x="7650" y="3584"/>
                    <a:pt x="9076" y="2271"/>
                    <a:pt x="8646" y="1569"/>
                  </a:cubicBezTo>
                  <a:cubicBezTo>
                    <a:pt x="8518" y="1350"/>
                    <a:pt x="8238" y="1274"/>
                    <a:pt x="7912" y="1274"/>
                  </a:cubicBezTo>
                  <a:cubicBezTo>
                    <a:pt x="7198" y="1274"/>
                    <a:pt x="6270" y="1637"/>
                    <a:pt x="6270" y="1637"/>
                  </a:cubicBezTo>
                  <a:cubicBezTo>
                    <a:pt x="6270" y="1637"/>
                    <a:pt x="3940" y="0"/>
                    <a:pt x="2676"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41"/>
            <p:cNvSpPr/>
            <p:nvPr/>
          </p:nvSpPr>
          <p:spPr>
            <a:xfrm>
              <a:off x="3196650" y="1118675"/>
              <a:ext cx="1122575" cy="2087300"/>
            </a:xfrm>
            <a:custGeom>
              <a:avLst/>
              <a:gdLst/>
              <a:ahLst/>
              <a:cxnLst/>
              <a:rect l="l" t="t" r="r" b="b"/>
              <a:pathLst>
                <a:path w="44903" h="83492" extrusionOk="0">
                  <a:moveTo>
                    <a:pt x="35049" y="1"/>
                  </a:moveTo>
                  <a:cubicBezTo>
                    <a:pt x="34640" y="1"/>
                    <a:pt x="34318" y="182"/>
                    <a:pt x="34016" y="605"/>
                  </a:cubicBezTo>
                  <a:cubicBezTo>
                    <a:pt x="33881" y="786"/>
                    <a:pt x="33699" y="944"/>
                    <a:pt x="33564" y="1102"/>
                  </a:cubicBezTo>
                  <a:cubicBezTo>
                    <a:pt x="31278" y="3773"/>
                    <a:pt x="28675" y="6104"/>
                    <a:pt x="26299" y="8662"/>
                  </a:cubicBezTo>
                  <a:cubicBezTo>
                    <a:pt x="26089" y="8882"/>
                    <a:pt x="25958" y="8990"/>
                    <a:pt x="25809" y="8990"/>
                  </a:cubicBezTo>
                  <a:cubicBezTo>
                    <a:pt x="25668" y="8990"/>
                    <a:pt x="25511" y="8894"/>
                    <a:pt x="25258" y="8707"/>
                  </a:cubicBezTo>
                  <a:cubicBezTo>
                    <a:pt x="23900" y="7711"/>
                    <a:pt x="22519" y="6693"/>
                    <a:pt x="21161" y="5651"/>
                  </a:cubicBezTo>
                  <a:cubicBezTo>
                    <a:pt x="19328" y="4248"/>
                    <a:pt x="17495" y="2800"/>
                    <a:pt x="15684" y="1329"/>
                  </a:cubicBezTo>
                  <a:cubicBezTo>
                    <a:pt x="15347" y="1008"/>
                    <a:pt x="14884" y="839"/>
                    <a:pt x="14417" y="839"/>
                  </a:cubicBezTo>
                  <a:cubicBezTo>
                    <a:pt x="14257" y="839"/>
                    <a:pt x="14097" y="858"/>
                    <a:pt x="13942" y="899"/>
                  </a:cubicBezTo>
                  <a:cubicBezTo>
                    <a:pt x="12086" y="1419"/>
                    <a:pt x="10366" y="1691"/>
                    <a:pt x="8555" y="2370"/>
                  </a:cubicBezTo>
                  <a:cubicBezTo>
                    <a:pt x="8012" y="2573"/>
                    <a:pt x="4889" y="3230"/>
                    <a:pt x="4889" y="4927"/>
                  </a:cubicBezTo>
                  <a:cubicBezTo>
                    <a:pt x="4889" y="9182"/>
                    <a:pt x="4844" y="13957"/>
                    <a:pt x="4595" y="18212"/>
                  </a:cubicBezTo>
                  <a:cubicBezTo>
                    <a:pt x="4300" y="23599"/>
                    <a:pt x="4730" y="29325"/>
                    <a:pt x="4300" y="34688"/>
                  </a:cubicBezTo>
                  <a:cubicBezTo>
                    <a:pt x="4165" y="36159"/>
                    <a:pt x="3984" y="37631"/>
                    <a:pt x="3735" y="39079"/>
                  </a:cubicBezTo>
                  <a:cubicBezTo>
                    <a:pt x="3214" y="42044"/>
                    <a:pt x="3146" y="44692"/>
                    <a:pt x="2626" y="47634"/>
                  </a:cubicBezTo>
                  <a:cubicBezTo>
                    <a:pt x="2083" y="50553"/>
                    <a:pt x="3282" y="54016"/>
                    <a:pt x="2784" y="56936"/>
                  </a:cubicBezTo>
                  <a:cubicBezTo>
                    <a:pt x="2490" y="58791"/>
                    <a:pt x="2286" y="60670"/>
                    <a:pt x="1969" y="62526"/>
                  </a:cubicBezTo>
                  <a:cubicBezTo>
                    <a:pt x="1155" y="67256"/>
                    <a:pt x="589" y="72009"/>
                    <a:pt x="227" y="76784"/>
                  </a:cubicBezTo>
                  <a:cubicBezTo>
                    <a:pt x="136" y="77780"/>
                    <a:pt x="136" y="78753"/>
                    <a:pt x="68" y="79749"/>
                  </a:cubicBezTo>
                  <a:cubicBezTo>
                    <a:pt x="0" y="80405"/>
                    <a:pt x="385" y="81016"/>
                    <a:pt x="996" y="81220"/>
                  </a:cubicBezTo>
                  <a:cubicBezTo>
                    <a:pt x="1381" y="81378"/>
                    <a:pt x="1766" y="81491"/>
                    <a:pt x="2150" y="81582"/>
                  </a:cubicBezTo>
                  <a:cubicBezTo>
                    <a:pt x="4685" y="82148"/>
                    <a:pt x="7265" y="82487"/>
                    <a:pt x="9868" y="82668"/>
                  </a:cubicBezTo>
                  <a:cubicBezTo>
                    <a:pt x="11973" y="82804"/>
                    <a:pt x="14055" y="82962"/>
                    <a:pt x="16160" y="83053"/>
                  </a:cubicBezTo>
                  <a:cubicBezTo>
                    <a:pt x="17744" y="83144"/>
                    <a:pt x="19306" y="83166"/>
                    <a:pt x="20867" y="83211"/>
                  </a:cubicBezTo>
                  <a:cubicBezTo>
                    <a:pt x="21478" y="83234"/>
                    <a:pt x="25077" y="83438"/>
                    <a:pt x="26140" y="83460"/>
                  </a:cubicBezTo>
                  <a:cubicBezTo>
                    <a:pt x="26638" y="83481"/>
                    <a:pt x="27137" y="83492"/>
                    <a:pt x="27638" y="83492"/>
                  </a:cubicBezTo>
                  <a:cubicBezTo>
                    <a:pt x="28754" y="83492"/>
                    <a:pt x="29874" y="83441"/>
                    <a:pt x="30984" y="83347"/>
                  </a:cubicBezTo>
                  <a:cubicBezTo>
                    <a:pt x="32749" y="83189"/>
                    <a:pt x="34537" y="83030"/>
                    <a:pt x="36325" y="82895"/>
                  </a:cubicBezTo>
                  <a:cubicBezTo>
                    <a:pt x="38520" y="82736"/>
                    <a:pt x="40715" y="82578"/>
                    <a:pt x="42911" y="82397"/>
                  </a:cubicBezTo>
                  <a:cubicBezTo>
                    <a:pt x="43295" y="82397"/>
                    <a:pt x="43703" y="82329"/>
                    <a:pt x="44088" y="82193"/>
                  </a:cubicBezTo>
                  <a:cubicBezTo>
                    <a:pt x="44540" y="82057"/>
                    <a:pt x="44857" y="81672"/>
                    <a:pt x="44880" y="81197"/>
                  </a:cubicBezTo>
                  <a:cubicBezTo>
                    <a:pt x="44902" y="80767"/>
                    <a:pt x="44902" y="80315"/>
                    <a:pt x="44902" y="79862"/>
                  </a:cubicBezTo>
                  <a:cubicBezTo>
                    <a:pt x="44857" y="76196"/>
                    <a:pt x="44608" y="72529"/>
                    <a:pt x="44269" y="68863"/>
                  </a:cubicBezTo>
                  <a:cubicBezTo>
                    <a:pt x="44133" y="67392"/>
                    <a:pt x="44088" y="65898"/>
                    <a:pt x="43907" y="64449"/>
                  </a:cubicBezTo>
                  <a:cubicBezTo>
                    <a:pt x="43386" y="60217"/>
                    <a:pt x="42820" y="56008"/>
                    <a:pt x="42322" y="51776"/>
                  </a:cubicBezTo>
                  <a:cubicBezTo>
                    <a:pt x="41892" y="48177"/>
                    <a:pt x="41711" y="44533"/>
                    <a:pt x="41779" y="40912"/>
                  </a:cubicBezTo>
                  <a:cubicBezTo>
                    <a:pt x="41824" y="37404"/>
                    <a:pt x="41938" y="33919"/>
                    <a:pt x="42164" y="30434"/>
                  </a:cubicBezTo>
                  <a:cubicBezTo>
                    <a:pt x="42254" y="28827"/>
                    <a:pt x="42368" y="27242"/>
                    <a:pt x="42458" y="25636"/>
                  </a:cubicBezTo>
                  <a:lnTo>
                    <a:pt x="43069" y="2777"/>
                  </a:lnTo>
                  <a:cubicBezTo>
                    <a:pt x="40693" y="1713"/>
                    <a:pt x="38203" y="967"/>
                    <a:pt x="35736" y="129"/>
                  </a:cubicBezTo>
                  <a:cubicBezTo>
                    <a:pt x="35480" y="46"/>
                    <a:pt x="35254" y="1"/>
                    <a:pt x="35049"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41"/>
            <p:cNvSpPr/>
            <p:nvPr/>
          </p:nvSpPr>
          <p:spPr>
            <a:xfrm>
              <a:off x="3519725" y="1114025"/>
              <a:ext cx="611075" cy="297075"/>
            </a:xfrm>
            <a:custGeom>
              <a:avLst/>
              <a:gdLst/>
              <a:ahLst/>
              <a:cxnLst/>
              <a:rect l="l" t="t" r="r" b="b"/>
              <a:pathLst>
                <a:path w="24443" h="11883" extrusionOk="0">
                  <a:moveTo>
                    <a:pt x="22064" y="0"/>
                  </a:moveTo>
                  <a:cubicBezTo>
                    <a:pt x="21673" y="0"/>
                    <a:pt x="21319" y="185"/>
                    <a:pt x="20980" y="564"/>
                  </a:cubicBezTo>
                  <a:cubicBezTo>
                    <a:pt x="20052" y="1605"/>
                    <a:pt x="19079" y="2578"/>
                    <a:pt x="18174" y="3642"/>
                  </a:cubicBezTo>
                  <a:cubicBezTo>
                    <a:pt x="16680" y="5407"/>
                    <a:pt x="15028" y="7060"/>
                    <a:pt x="13398" y="8712"/>
                  </a:cubicBezTo>
                  <a:cubicBezTo>
                    <a:pt x="13240" y="8938"/>
                    <a:pt x="12991" y="9096"/>
                    <a:pt x="12742" y="9187"/>
                  </a:cubicBezTo>
                  <a:cubicBezTo>
                    <a:pt x="12629" y="9142"/>
                    <a:pt x="12516" y="9096"/>
                    <a:pt x="12403" y="9029"/>
                  </a:cubicBezTo>
                  <a:cubicBezTo>
                    <a:pt x="9212" y="6562"/>
                    <a:pt x="5975" y="4163"/>
                    <a:pt x="2897" y="1515"/>
                  </a:cubicBezTo>
                  <a:cubicBezTo>
                    <a:pt x="2603" y="1266"/>
                    <a:pt x="2286" y="1017"/>
                    <a:pt x="1969" y="768"/>
                  </a:cubicBezTo>
                  <a:cubicBezTo>
                    <a:pt x="1850" y="664"/>
                    <a:pt x="1702" y="609"/>
                    <a:pt x="1557" y="609"/>
                  </a:cubicBezTo>
                  <a:cubicBezTo>
                    <a:pt x="1481" y="609"/>
                    <a:pt x="1405" y="624"/>
                    <a:pt x="1336" y="655"/>
                  </a:cubicBezTo>
                  <a:cubicBezTo>
                    <a:pt x="906" y="791"/>
                    <a:pt x="498" y="1017"/>
                    <a:pt x="159" y="1311"/>
                  </a:cubicBezTo>
                  <a:cubicBezTo>
                    <a:pt x="23" y="1424"/>
                    <a:pt x="0" y="1628"/>
                    <a:pt x="113" y="1786"/>
                  </a:cubicBezTo>
                  <a:cubicBezTo>
                    <a:pt x="204" y="1945"/>
                    <a:pt x="294" y="2081"/>
                    <a:pt x="408" y="2216"/>
                  </a:cubicBezTo>
                  <a:cubicBezTo>
                    <a:pt x="1947" y="4117"/>
                    <a:pt x="8035" y="8870"/>
                    <a:pt x="11226" y="11314"/>
                  </a:cubicBezTo>
                  <a:cubicBezTo>
                    <a:pt x="11720" y="11697"/>
                    <a:pt x="12303" y="11883"/>
                    <a:pt x="12885" y="11883"/>
                  </a:cubicBezTo>
                  <a:cubicBezTo>
                    <a:pt x="13609" y="11883"/>
                    <a:pt x="14330" y="11595"/>
                    <a:pt x="14870" y="11043"/>
                  </a:cubicBezTo>
                  <a:cubicBezTo>
                    <a:pt x="17902" y="7829"/>
                    <a:pt x="23990" y="1379"/>
                    <a:pt x="24194" y="994"/>
                  </a:cubicBezTo>
                  <a:cubicBezTo>
                    <a:pt x="24443" y="564"/>
                    <a:pt x="23787" y="677"/>
                    <a:pt x="23402" y="474"/>
                  </a:cubicBezTo>
                  <a:cubicBezTo>
                    <a:pt x="23243" y="383"/>
                    <a:pt x="23062" y="315"/>
                    <a:pt x="22904" y="247"/>
                  </a:cubicBezTo>
                  <a:cubicBezTo>
                    <a:pt x="22604" y="84"/>
                    <a:pt x="22326" y="0"/>
                    <a:pt x="22064"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41"/>
            <p:cNvSpPr/>
            <p:nvPr/>
          </p:nvSpPr>
          <p:spPr>
            <a:xfrm>
              <a:off x="3124225" y="1912550"/>
              <a:ext cx="922275" cy="667500"/>
            </a:xfrm>
            <a:custGeom>
              <a:avLst/>
              <a:gdLst/>
              <a:ahLst/>
              <a:cxnLst/>
              <a:rect l="l" t="t" r="r" b="b"/>
              <a:pathLst>
                <a:path w="36891" h="26700" extrusionOk="0">
                  <a:moveTo>
                    <a:pt x="35096" y="0"/>
                  </a:moveTo>
                  <a:cubicBezTo>
                    <a:pt x="34960" y="0"/>
                    <a:pt x="34798" y="6"/>
                    <a:pt x="34605" y="14"/>
                  </a:cubicBezTo>
                  <a:cubicBezTo>
                    <a:pt x="32183" y="104"/>
                    <a:pt x="29762" y="218"/>
                    <a:pt x="27363" y="308"/>
                  </a:cubicBezTo>
                  <a:lnTo>
                    <a:pt x="17970" y="715"/>
                  </a:lnTo>
                  <a:lnTo>
                    <a:pt x="17970" y="738"/>
                  </a:lnTo>
                  <a:cubicBezTo>
                    <a:pt x="15187" y="874"/>
                    <a:pt x="12425" y="987"/>
                    <a:pt x="9642" y="1123"/>
                  </a:cubicBezTo>
                  <a:cubicBezTo>
                    <a:pt x="6700" y="1236"/>
                    <a:pt x="3735" y="1349"/>
                    <a:pt x="793" y="1485"/>
                  </a:cubicBezTo>
                  <a:cubicBezTo>
                    <a:pt x="136" y="1508"/>
                    <a:pt x="0" y="1643"/>
                    <a:pt x="23" y="2300"/>
                  </a:cubicBezTo>
                  <a:cubicBezTo>
                    <a:pt x="68" y="3884"/>
                    <a:pt x="159" y="5446"/>
                    <a:pt x="227" y="7007"/>
                  </a:cubicBezTo>
                  <a:cubicBezTo>
                    <a:pt x="453" y="12416"/>
                    <a:pt x="679" y="17825"/>
                    <a:pt x="928" y="23234"/>
                  </a:cubicBezTo>
                  <a:cubicBezTo>
                    <a:pt x="974" y="24140"/>
                    <a:pt x="1019" y="25022"/>
                    <a:pt x="1087" y="25928"/>
                  </a:cubicBezTo>
                  <a:cubicBezTo>
                    <a:pt x="1128" y="26570"/>
                    <a:pt x="1208" y="26700"/>
                    <a:pt x="1725" y="26700"/>
                  </a:cubicBezTo>
                  <a:cubicBezTo>
                    <a:pt x="1772" y="26700"/>
                    <a:pt x="1824" y="26699"/>
                    <a:pt x="1879" y="26697"/>
                  </a:cubicBezTo>
                  <a:cubicBezTo>
                    <a:pt x="3237" y="26652"/>
                    <a:pt x="4572" y="26584"/>
                    <a:pt x="5907" y="26516"/>
                  </a:cubicBezTo>
                  <a:cubicBezTo>
                    <a:pt x="9981" y="26335"/>
                    <a:pt x="14055" y="26154"/>
                    <a:pt x="18129" y="25973"/>
                  </a:cubicBezTo>
                  <a:cubicBezTo>
                    <a:pt x="23447" y="25746"/>
                    <a:pt x="28766" y="25520"/>
                    <a:pt x="34084" y="25294"/>
                  </a:cubicBezTo>
                  <a:cubicBezTo>
                    <a:pt x="34763" y="25249"/>
                    <a:pt x="35442" y="25226"/>
                    <a:pt x="36099" y="25158"/>
                  </a:cubicBezTo>
                  <a:cubicBezTo>
                    <a:pt x="36800" y="25113"/>
                    <a:pt x="36891" y="25022"/>
                    <a:pt x="36891" y="24366"/>
                  </a:cubicBezTo>
                  <a:cubicBezTo>
                    <a:pt x="36891" y="23868"/>
                    <a:pt x="36868" y="23370"/>
                    <a:pt x="36845" y="22895"/>
                  </a:cubicBezTo>
                  <a:cubicBezTo>
                    <a:pt x="36710" y="19749"/>
                    <a:pt x="36551" y="16626"/>
                    <a:pt x="36393" y="13503"/>
                  </a:cubicBezTo>
                  <a:cubicBezTo>
                    <a:pt x="36212" y="9383"/>
                    <a:pt x="36031" y="5264"/>
                    <a:pt x="35850" y="1145"/>
                  </a:cubicBezTo>
                  <a:cubicBezTo>
                    <a:pt x="35812" y="162"/>
                    <a:pt x="35790" y="0"/>
                    <a:pt x="35096"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41"/>
            <p:cNvSpPr/>
            <p:nvPr/>
          </p:nvSpPr>
          <p:spPr>
            <a:xfrm>
              <a:off x="3232850" y="2034775"/>
              <a:ext cx="277275" cy="430525"/>
            </a:xfrm>
            <a:custGeom>
              <a:avLst/>
              <a:gdLst/>
              <a:ahLst/>
              <a:cxnLst/>
              <a:rect l="l" t="t" r="r" b="b"/>
              <a:pathLst>
                <a:path w="11091" h="17221" extrusionOk="0">
                  <a:moveTo>
                    <a:pt x="7874" y="0"/>
                  </a:moveTo>
                  <a:cubicBezTo>
                    <a:pt x="7784" y="0"/>
                    <a:pt x="7695" y="5"/>
                    <a:pt x="7605" y="13"/>
                  </a:cubicBezTo>
                  <a:cubicBezTo>
                    <a:pt x="5772" y="59"/>
                    <a:pt x="4550" y="466"/>
                    <a:pt x="3373" y="1620"/>
                  </a:cubicBezTo>
                  <a:cubicBezTo>
                    <a:pt x="2196" y="2797"/>
                    <a:pt x="1313" y="4246"/>
                    <a:pt x="816" y="5830"/>
                  </a:cubicBezTo>
                  <a:cubicBezTo>
                    <a:pt x="137" y="8002"/>
                    <a:pt x="69" y="10266"/>
                    <a:pt x="23" y="12506"/>
                  </a:cubicBezTo>
                  <a:cubicBezTo>
                    <a:pt x="23" y="13525"/>
                    <a:pt x="1" y="14543"/>
                    <a:pt x="272" y="15516"/>
                  </a:cubicBezTo>
                  <a:cubicBezTo>
                    <a:pt x="363" y="15833"/>
                    <a:pt x="476" y="16127"/>
                    <a:pt x="635" y="16422"/>
                  </a:cubicBezTo>
                  <a:cubicBezTo>
                    <a:pt x="913" y="16937"/>
                    <a:pt x="1525" y="17221"/>
                    <a:pt x="2166" y="17221"/>
                  </a:cubicBezTo>
                  <a:cubicBezTo>
                    <a:pt x="2567" y="17221"/>
                    <a:pt x="2979" y="17109"/>
                    <a:pt x="3328" y="16874"/>
                  </a:cubicBezTo>
                  <a:cubicBezTo>
                    <a:pt x="4247" y="16284"/>
                    <a:pt x="5334" y="15968"/>
                    <a:pt x="6449" y="15968"/>
                  </a:cubicBezTo>
                  <a:cubicBezTo>
                    <a:pt x="6487" y="15968"/>
                    <a:pt x="6526" y="15968"/>
                    <a:pt x="6564" y="15969"/>
                  </a:cubicBezTo>
                  <a:cubicBezTo>
                    <a:pt x="7105" y="15989"/>
                    <a:pt x="7673" y="16084"/>
                    <a:pt x="8218" y="16084"/>
                  </a:cubicBezTo>
                  <a:cubicBezTo>
                    <a:pt x="8904" y="16084"/>
                    <a:pt x="9555" y="15933"/>
                    <a:pt x="10072" y="15290"/>
                  </a:cubicBezTo>
                  <a:cubicBezTo>
                    <a:pt x="10321" y="14973"/>
                    <a:pt x="10502" y="14588"/>
                    <a:pt x="10547" y="14181"/>
                  </a:cubicBezTo>
                  <a:cubicBezTo>
                    <a:pt x="11091" y="10288"/>
                    <a:pt x="11045" y="6350"/>
                    <a:pt x="10457" y="2480"/>
                  </a:cubicBezTo>
                  <a:cubicBezTo>
                    <a:pt x="10366" y="1779"/>
                    <a:pt x="10208" y="1032"/>
                    <a:pt x="9597" y="534"/>
                  </a:cubicBezTo>
                  <a:cubicBezTo>
                    <a:pt x="9084" y="198"/>
                    <a:pt x="8484" y="0"/>
                    <a:pt x="7874" y="0"/>
                  </a:cubicBezTo>
                  <a:close/>
                </a:path>
              </a:pathLst>
            </a:custGeom>
            <a:solidFill>
              <a:srgbClr val="FFFFFF">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41"/>
            <p:cNvSpPr/>
            <p:nvPr/>
          </p:nvSpPr>
          <p:spPr>
            <a:xfrm rot="-1640950">
              <a:off x="3498658" y="2140552"/>
              <a:ext cx="88848" cy="72448"/>
            </a:xfrm>
            <a:custGeom>
              <a:avLst/>
              <a:gdLst/>
              <a:ahLst/>
              <a:cxnLst/>
              <a:rect l="l" t="t" r="r" b="b"/>
              <a:pathLst>
                <a:path w="3554" h="2898" extrusionOk="0">
                  <a:moveTo>
                    <a:pt x="3056" y="1"/>
                  </a:moveTo>
                  <a:lnTo>
                    <a:pt x="0" y="2490"/>
                  </a:lnTo>
                  <a:lnTo>
                    <a:pt x="521" y="2898"/>
                  </a:lnTo>
                  <a:lnTo>
                    <a:pt x="3554" y="431"/>
                  </a:lnTo>
                  <a:lnTo>
                    <a:pt x="3056" y="1"/>
                  </a:lnTo>
                  <a:close/>
                </a:path>
              </a:pathLst>
            </a:custGeom>
            <a:solidFill>
              <a:srgbClr val="FFFFFF">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41"/>
            <p:cNvSpPr/>
            <p:nvPr/>
          </p:nvSpPr>
          <p:spPr>
            <a:xfrm>
              <a:off x="3651550" y="2012450"/>
              <a:ext cx="302725" cy="409600"/>
            </a:xfrm>
            <a:custGeom>
              <a:avLst/>
              <a:gdLst/>
              <a:ahLst/>
              <a:cxnLst/>
              <a:rect l="l" t="t" r="r" b="b"/>
              <a:pathLst>
                <a:path w="12109" h="16384" extrusionOk="0">
                  <a:moveTo>
                    <a:pt x="3651" y="1"/>
                  </a:moveTo>
                  <a:cubicBezTo>
                    <a:pt x="3300" y="1"/>
                    <a:pt x="2930" y="25"/>
                    <a:pt x="2535" y="69"/>
                  </a:cubicBezTo>
                  <a:cubicBezTo>
                    <a:pt x="1834" y="114"/>
                    <a:pt x="1177" y="408"/>
                    <a:pt x="657" y="884"/>
                  </a:cubicBezTo>
                  <a:cubicBezTo>
                    <a:pt x="114" y="1450"/>
                    <a:pt x="68" y="2219"/>
                    <a:pt x="46" y="2921"/>
                  </a:cubicBezTo>
                  <a:cubicBezTo>
                    <a:pt x="1" y="6836"/>
                    <a:pt x="544" y="10751"/>
                    <a:pt x="1607" y="14531"/>
                  </a:cubicBezTo>
                  <a:cubicBezTo>
                    <a:pt x="1721" y="14916"/>
                    <a:pt x="1947" y="15278"/>
                    <a:pt x="2241" y="15549"/>
                  </a:cubicBezTo>
                  <a:cubicBezTo>
                    <a:pt x="2703" y="15973"/>
                    <a:pt x="3198" y="16110"/>
                    <a:pt x="3709" y="16110"/>
                  </a:cubicBezTo>
                  <a:cubicBezTo>
                    <a:pt x="4398" y="16110"/>
                    <a:pt x="5115" y="15860"/>
                    <a:pt x="5817" y="15730"/>
                  </a:cubicBezTo>
                  <a:cubicBezTo>
                    <a:pt x="6121" y="15682"/>
                    <a:pt x="6428" y="15657"/>
                    <a:pt x="6733" y="15657"/>
                  </a:cubicBezTo>
                  <a:cubicBezTo>
                    <a:pt x="7562" y="15657"/>
                    <a:pt x="8383" y="15836"/>
                    <a:pt x="9144" y="16183"/>
                  </a:cubicBezTo>
                  <a:cubicBezTo>
                    <a:pt x="9423" y="16319"/>
                    <a:pt x="9731" y="16383"/>
                    <a:pt x="10035" y="16383"/>
                  </a:cubicBezTo>
                  <a:cubicBezTo>
                    <a:pt x="10789" y="16383"/>
                    <a:pt x="11521" y="15991"/>
                    <a:pt x="11747" y="15346"/>
                  </a:cubicBezTo>
                  <a:cubicBezTo>
                    <a:pt x="11860" y="15029"/>
                    <a:pt x="11928" y="14735"/>
                    <a:pt x="11973" y="14418"/>
                  </a:cubicBezTo>
                  <a:cubicBezTo>
                    <a:pt x="12109" y="13399"/>
                    <a:pt x="11950" y="12381"/>
                    <a:pt x="11792" y="11385"/>
                  </a:cubicBezTo>
                  <a:cubicBezTo>
                    <a:pt x="11430" y="9190"/>
                    <a:pt x="11068" y="6949"/>
                    <a:pt x="10072" y="4890"/>
                  </a:cubicBezTo>
                  <a:cubicBezTo>
                    <a:pt x="9348" y="3373"/>
                    <a:pt x="8284" y="2083"/>
                    <a:pt x="6971" y="1087"/>
                  </a:cubicBezTo>
                  <a:cubicBezTo>
                    <a:pt x="5927" y="309"/>
                    <a:pt x="4911" y="1"/>
                    <a:pt x="3651" y="1"/>
                  </a:cubicBezTo>
                  <a:close/>
                </a:path>
              </a:pathLst>
            </a:custGeom>
            <a:solidFill>
              <a:srgbClr val="FFFFFF">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41"/>
            <p:cNvSpPr/>
            <p:nvPr/>
          </p:nvSpPr>
          <p:spPr>
            <a:xfrm rot="1277825">
              <a:off x="3568973" y="2138476"/>
              <a:ext cx="95099" cy="62824"/>
            </a:xfrm>
            <a:custGeom>
              <a:avLst/>
              <a:gdLst/>
              <a:ahLst/>
              <a:cxnLst/>
              <a:rect l="l" t="t" r="r" b="b"/>
              <a:pathLst>
                <a:path w="3804" h="2513" extrusionOk="0">
                  <a:moveTo>
                    <a:pt x="454" y="0"/>
                  </a:moveTo>
                  <a:lnTo>
                    <a:pt x="1" y="475"/>
                  </a:lnTo>
                  <a:lnTo>
                    <a:pt x="3350" y="2512"/>
                  </a:lnTo>
                  <a:lnTo>
                    <a:pt x="3803" y="2014"/>
                  </a:lnTo>
                  <a:lnTo>
                    <a:pt x="454" y="0"/>
                  </a:lnTo>
                  <a:close/>
                </a:path>
              </a:pathLst>
            </a:custGeom>
            <a:solidFill>
              <a:srgbClr val="FFFFFF">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41"/>
            <p:cNvSpPr/>
            <p:nvPr/>
          </p:nvSpPr>
          <p:spPr>
            <a:xfrm>
              <a:off x="3551975" y="2086575"/>
              <a:ext cx="44725" cy="26050"/>
            </a:xfrm>
            <a:custGeom>
              <a:avLst/>
              <a:gdLst/>
              <a:ahLst/>
              <a:cxnLst/>
              <a:rect l="l" t="t" r="r" b="b"/>
              <a:pathLst>
                <a:path w="1789" h="1042" extrusionOk="0">
                  <a:moveTo>
                    <a:pt x="1743" y="1"/>
                  </a:moveTo>
                  <a:lnTo>
                    <a:pt x="0" y="114"/>
                  </a:lnTo>
                  <a:lnTo>
                    <a:pt x="68" y="1042"/>
                  </a:lnTo>
                  <a:lnTo>
                    <a:pt x="1788" y="906"/>
                  </a:lnTo>
                  <a:lnTo>
                    <a:pt x="1743" y="1"/>
                  </a:lnTo>
                  <a:close/>
                </a:path>
              </a:pathLst>
            </a:custGeom>
            <a:solidFill>
              <a:srgbClr val="FFFFFF">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41"/>
            <p:cNvSpPr/>
            <p:nvPr/>
          </p:nvSpPr>
          <p:spPr>
            <a:xfrm>
              <a:off x="3548575" y="2040750"/>
              <a:ext cx="45300" cy="25500"/>
            </a:xfrm>
            <a:custGeom>
              <a:avLst/>
              <a:gdLst/>
              <a:ahLst/>
              <a:cxnLst/>
              <a:rect l="l" t="t" r="r" b="b"/>
              <a:pathLst>
                <a:path w="1812" h="1020" extrusionOk="0">
                  <a:moveTo>
                    <a:pt x="1743" y="1"/>
                  </a:moveTo>
                  <a:lnTo>
                    <a:pt x="1" y="114"/>
                  </a:lnTo>
                  <a:lnTo>
                    <a:pt x="68" y="1019"/>
                  </a:lnTo>
                  <a:lnTo>
                    <a:pt x="1811" y="906"/>
                  </a:lnTo>
                  <a:lnTo>
                    <a:pt x="1743" y="1"/>
                  </a:lnTo>
                  <a:close/>
                </a:path>
              </a:pathLst>
            </a:custGeom>
            <a:solidFill>
              <a:srgbClr val="FFFFFF">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41"/>
            <p:cNvSpPr/>
            <p:nvPr/>
          </p:nvSpPr>
          <p:spPr>
            <a:xfrm>
              <a:off x="3545750" y="1998875"/>
              <a:ext cx="44725" cy="25500"/>
            </a:xfrm>
            <a:custGeom>
              <a:avLst/>
              <a:gdLst/>
              <a:ahLst/>
              <a:cxnLst/>
              <a:rect l="l" t="t" r="r" b="b"/>
              <a:pathLst>
                <a:path w="1789" h="1020" extrusionOk="0">
                  <a:moveTo>
                    <a:pt x="1743" y="1"/>
                  </a:moveTo>
                  <a:lnTo>
                    <a:pt x="0" y="114"/>
                  </a:lnTo>
                  <a:lnTo>
                    <a:pt x="68" y="1019"/>
                  </a:lnTo>
                  <a:lnTo>
                    <a:pt x="1788" y="906"/>
                  </a:lnTo>
                  <a:lnTo>
                    <a:pt x="1743" y="1"/>
                  </a:lnTo>
                  <a:close/>
                </a:path>
              </a:pathLst>
            </a:custGeom>
            <a:solidFill>
              <a:srgbClr val="FFFFFF">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41"/>
            <p:cNvSpPr/>
            <p:nvPr/>
          </p:nvSpPr>
          <p:spPr>
            <a:xfrm>
              <a:off x="3708700" y="673225"/>
              <a:ext cx="39625" cy="39050"/>
            </a:xfrm>
            <a:custGeom>
              <a:avLst/>
              <a:gdLst/>
              <a:ahLst/>
              <a:cxnLst/>
              <a:rect l="l" t="t" r="r" b="b"/>
              <a:pathLst>
                <a:path w="1585" h="1562" extrusionOk="0">
                  <a:moveTo>
                    <a:pt x="770" y="0"/>
                  </a:moveTo>
                  <a:cubicBezTo>
                    <a:pt x="566" y="23"/>
                    <a:pt x="385" y="91"/>
                    <a:pt x="227" y="249"/>
                  </a:cubicBezTo>
                  <a:cubicBezTo>
                    <a:pt x="159" y="317"/>
                    <a:pt x="91" y="407"/>
                    <a:pt x="68" y="498"/>
                  </a:cubicBezTo>
                  <a:cubicBezTo>
                    <a:pt x="23" y="588"/>
                    <a:pt x="0" y="702"/>
                    <a:pt x="23" y="792"/>
                  </a:cubicBezTo>
                  <a:cubicBezTo>
                    <a:pt x="23" y="860"/>
                    <a:pt x="23" y="928"/>
                    <a:pt x="46" y="996"/>
                  </a:cubicBezTo>
                  <a:cubicBezTo>
                    <a:pt x="91" y="1132"/>
                    <a:pt x="159" y="1245"/>
                    <a:pt x="249" y="1358"/>
                  </a:cubicBezTo>
                  <a:cubicBezTo>
                    <a:pt x="317" y="1403"/>
                    <a:pt x="362" y="1426"/>
                    <a:pt x="430" y="1471"/>
                  </a:cubicBezTo>
                  <a:cubicBezTo>
                    <a:pt x="544" y="1539"/>
                    <a:pt x="679" y="1562"/>
                    <a:pt x="815" y="1562"/>
                  </a:cubicBezTo>
                  <a:cubicBezTo>
                    <a:pt x="1245" y="1539"/>
                    <a:pt x="1585" y="1200"/>
                    <a:pt x="1585" y="770"/>
                  </a:cubicBezTo>
                  <a:lnTo>
                    <a:pt x="1562" y="566"/>
                  </a:lnTo>
                  <a:cubicBezTo>
                    <a:pt x="1517" y="430"/>
                    <a:pt x="1449" y="317"/>
                    <a:pt x="1336" y="226"/>
                  </a:cubicBezTo>
                  <a:lnTo>
                    <a:pt x="1177" y="91"/>
                  </a:lnTo>
                  <a:cubicBezTo>
                    <a:pt x="1041" y="23"/>
                    <a:pt x="906" y="0"/>
                    <a:pt x="770"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41"/>
            <p:cNvSpPr/>
            <p:nvPr/>
          </p:nvSpPr>
          <p:spPr>
            <a:xfrm>
              <a:off x="3873350" y="667550"/>
              <a:ext cx="39625" cy="39075"/>
            </a:xfrm>
            <a:custGeom>
              <a:avLst/>
              <a:gdLst/>
              <a:ahLst/>
              <a:cxnLst/>
              <a:rect l="l" t="t" r="r" b="b"/>
              <a:pathLst>
                <a:path w="1585" h="1563" extrusionOk="0">
                  <a:moveTo>
                    <a:pt x="770" y="1"/>
                  </a:moveTo>
                  <a:cubicBezTo>
                    <a:pt x="657" y="1"/>
                    <a:pt x="566" y="23"/>
                    <a:pt x="476" y="69"/>
                  </a:cubicBezTo>
                  <a:cubicBezTo>
                    <a:pt x="385" y="114"/>
                    <a:pt x="295" y="159"/>
                    <a:pt x="227" y="250"/>
                  </a:cubicBezTo>
                  <a:cubicBezTo>
                    <a:pt x="136" y="318"/>
                    <a:pt x="91" y="408"/>
                    <a:pt x="46" y="499"/>
                  </a:cubicBezTo>
                  <a:cubicBezTo>
                    <a:pt x="0" y="589"/>
                    <a:pt x="0" y="702"/>
                    <a:pt x="0" y="793"/>
                  </a:cubicBezTo>
                  <a:cubicBezTo>
                    <a:pt x="0" y="861"/>
                    <a:pt x="23" y="929"/>
                    <a:pt x="23" y="997"/>
                  </a:cubicBezTo>
                  <a:cubicBezTo>
                    <a:pt x="68" y="1132"/>
                    <a:pt x="136" y="1245"/>
                    <a:pt x="249" y="1359"/>
                  </a:cubicBezTo>
                  <a:lnTo>
                    <a:pt x="408" y="1472"/>
                  </a:lnTo>
                  <a:cubicBezTo>
                    <a:pt x="521" y="1540"/>
                    <a:pt x="657" y="1562"/>
                    <a:pt x="792" y="1562"/>
                  </a:cubicBezTo>
                  <a:cubicBezTo>
                    <a:pt x="906" y="1562"/>
                    <a:pt x="996" y="1540"/>
                    <a:pt x="1087" y="1494"/>
                  </a:cubicBezTo>
                  <a:cubicBezTo>
                    <a:pt x="1290" y="1427"/>
                    <a:pt x="1449" y="1268"/>
                    <a:pt x="1517" y="1064"/>
                  </a:cubicBezTo>
                  <a:cubicBezTo>
                    <a:pt x="1562" y="974"/>
                    <a:pt x="1585" y="861"/>
                    <a:pt x="1562" y="770"/>
                  </a:cubicBezTo>
                  <a:cubicBezTo>
                    <a:pt x="1562" y="702"/>
                    <a:pt x="1539" y="634"/>
                    <a:pt x="1539" y="567"/>
                  </a:cubicBezTo>
                  <a:cubicBezTo>
                    <a:pt x="1494" y="431"/>
                    <a:pt x="1426" y="318"/>
                    <a:pt x="1336" y="227"/>
                  </a:cubicBezTo>
                  <a:lnTo>
                    <a:pt x="1155" y="91"/>
                  </a:lnTo>
                  <a:cubicBezTo>
                    <a:pt x="1041" y="23"/>
                    <a:pt x="906" y="1"/>
                    <a:pt x="770"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41"/>
            <p:cNvSpPr/>
            <p:nvPr/>
          </p:nvSpPr>
          <p:spPr>
            <a:xfrm>
              <a:off x="3760750" y="798825"/>
              <a:ext cx="113750" cy="55575"/>
            </a:xfrm>
            <a:custGeom>
              <a:avLst/>
              <a:gdLst/>
              <a:ahLst/>
              <a:cxnLst/>
              <a:rect l="l" t="t" r="r" b="b"/>
              <a:pathLst>
                <a:path w="4550" h="2223" extrusionOk="0">
                  <a:moveTo>
                    <a:pt x="4550" y="0"/>
                  </a:moveTo>
                  <a:cubicBezTo>
                    <a:pt x="4549" y="0"/>
                    <a:pt x="3237" y="792"/>
                    <a:pt x="1924" y="792"/>
                  </a:cubicBezTo>
                  <a:cubicBezTo>
                    <a:pt x="1851" y="798"/>
                    <a:pt x="1777" y="800"/>
                    <a:pt x="1703" y="800"/>
                  </a:cubicBezTo>
                  <a:cubicBezTo>
                    <a:pt x="1117" y="800"/>
                    <a:pt x="523" y="641"/>
                    <a:pt x="1" y="340"/>
                  </a:cubicBezTo>
                  <a:lnTo>
                    <a:pt x="1" y="340"/>
                  </a:lnTo>
                  <a:cubicBezTo>
                    <a:pt x="109" y="1427"/>
                    <a:pt x="1012" y="2222"/>
                    <a:pt x="2087" y="2222"/>
                  </a:cubicBezTo>
                  <a:cubicBezTo>
                    <a:pt x="2131" y="2222"/>
                    <a:pt x="2174" y="2221"/>
                    <a:pt x="2218" y="2218"/>
                  </a:cubicBezTo>
                  <a:cubicBezTo>
                    <a:pt x="2229" y="2218"/>
                    <a:pt x="2239" y="2218"/>
                    <a:pt x="2249" y="2218"/>
                  </a:cubicBezTo>
                  <a:cubicBezTo>
                    <a:pt x="4258" y="2218"/>
                    <a:pt x="4550" y="1"/>
                    <a:pt x="455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41"/>
            <p:cNvSpPr/>
            <p:nvPr/>
          </p:nvSpPr>
          <p:spPr>
            <a:xfrm>
              <a:off x="3771500" y="625175"/>
              <a:ext cx="43600" cy="146300"/>
            </a:xfrm>
            <a:custGeom>
              <a:avLst/>
              <a:gdLst/>
              <a:ahLst/>
              <a:cxnLst/>
              <a:rect l="l" t="t" r="r" b="b"/>
              <a:pathLst>
                <a:path w="1744" h="5852" extrusionOk="0">
                  <a:moveTo>
                    <a:pt x="980" y="1"/>
                  </a:moveTo>
                  <a:cubicBezTo>
                    <a:pt x="931" y="1"/>
                    <a:pt x="883" y="44"/>
                    <a:pt x="883" y="111"/>
                  </a:cubicBezTo>
                  <a:cubicBezTo>
                    <a:pt x="883" y="813"/>
                    <a:pt x="1064" y="1537"/>
                    <a:pt x="1042" y="2262"/>
                  </a:cubicBezTo>
                  <a:cubicBezTo>
                    <a:pt x="1042" y="2873"/>
                    <a:pt x="906" y="3484"/>
                    <a:pt x="634" y="4049"/>
                  </a:cubicBezTo>
                  <a:cubicBezTo>
                    <a:pt x="453" y="4457"/>
                    <a:pt x="1" y="4842"/>
                    <a:pt x="204" y="5317"/>
                  </a:cubicBezTo>
                  <a:cubicBezTo>
                    <a:pt x="374" y="5724"/>
                    <a:pt x="786" y="5852"/>
                    <a:pt x="1191" y="5852"/>
                  </a:cubicBezTo>
                  <a:cubicBezTo>
                    <a:pt x="1326" y="5852"/>
                    <a:pt x="1460" y="5837"/>
                    <a:pt x="1585" y="5815"/>
                  </a:cubicBezTo>
                  <a:cubicBezTo>
                    <a:pt x="1743" y="5792"/>
                    <a:pt x="1721" y="5588"/>
                    <a:pt x="1585" y="5566"/>
                  </a:cubicBezTo>
                  <a:cubicBezTo>
                    <a:pt x="1245" y="5543"/>
                    <a:pt x="861" y="5588"/>
                    <a:pt x="612" y="5339"/>
                  </a:cubicBezTo>
                  <a:cubicBezTo>
                    <a:pt x="385" y="5091"/>
                    <a:pt x="521" y="4864"/>
                    <a:pt x="679" y="4615"/>
                  </a:cubicBezTo>
                  <a:cubicBezTo>
                    <a:pt x="951" y="4208"/>
                    <a:pt x="1132" y="3778"/>
                    <a:pt x="1245" y="3303"/>
                  </a:cubicBezTo>
                  <a:cubicBezTo>
                    <a:pt x="1336" y="2805"/>
                    <a:pt x="1381" y="2307"/>
                    <a:pt x="1336" y="1786"/>
                  </a:cubicBezTo>
                  <a:cubicBezTo>
                    <a:pt x="1313" y="1198"/>
                    <a:pt x="1223" y="632"/>
                    <a:pt x="1064" y="66"/>
                  </a:cubicBezTo>
                  <a:cubicBezTo>
                    <a:pt x="1046" y="21"/>
                    <a:pt x="1013" y="1"/>
                    <a:pt x="98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41"/>
            <p:cNvSpPr/>
            <p:nvPr/>
          </p:nvSpPr>
          <p:spPr>
            <a:xfrm>
              <a:off x="3553675" y="628525"/>
              <a:ext cx="499050" cy="119975"/>
            </a:xfrm>
            <a:custGeom>
              <a:avLst/>
              <a:gdLst/>
              <a:ahLst/>
              <a:cxnLst/>
              <a:rect l="l" t="t" r="r" b="b"/>
              <a:pathLst>
                <a:path w="19962" h="4799" extrusionOk="0">
                  <a:moveTo>
                    <a:pt x="15164" y="837"/>
                  </a:moveTo>
                  <a:lnTo>
                    <a:pt x="15164" y="860"/>
                  </a:lnTo>
                  <a:lnTo>
                    <a:pt x="17201" y="860"/>
                  </a:lnTo>
                  <a:cubicBezTo>
                    <a:pt x="17449" y="860"/>
                    <a:pt x="17631" y="1041"/>
                    <a:pt x="17653" y="1290"/>
                  </a:cubicBezTo>
                  <a:cubicBezTo>
                    <a:pt x="17653" y="1426"/>
                    <a:pt x="17676" y="1562"/>
                    <a:pt x="17676" y="1675"/>
                  </a:cubicBezTo>
                  <a:cubicBezTo>
                    <a:pt x="17721" y="3463"/>
                    <a:pt x="17721" y="3463"/>
                    <a:pt x="15933" y="3508"/>
                  </a:cubicBezTo>
                  <a:cubicBezTo>
                    <a:pt x="15182" y="3526"/>
                    <a:pt x="14447" y="3560"/>
                    <a:pt x="13714" y="3560"/>
                  </a:cubicBezTo>
                  <a:cubicBezTo>
                    <a:pt x="13540" y="3560"/>
                    <a:pt x="13368" y="3558"/>
                    <a:pt x="13195" y="3553"/>
                  </a:cubicBezTo>
                  <a:cubicBezTo>
                    <a:pt x="12470" y="3531"/>
                    <a:pt x="12357" y="3395"/>
                    <a:pt x="12335" y="2648"/>
                  </a:cubicBezTo>
                  <a:cubicBezTo>
                    <a:pt x="12312" y="815"/>
                    <a:pt x="12199" y="860"/>
                    <a:pt x="14077" y="837"/>
                  </a:cubicBezTo>
                  <a:close/>
                  <a:moveTo>
                    <a:pt x="6212" y="1275"/>
                  </a:moveTo>
                  <a:cubicBezTo>
                    <a:pt x="6648" y="1275"/>
                    <a:pt x="7083" y="1281"/>
                    <a:pt x="7514" y="1290"/>
                  </a:cubicBezTo>
                  <a:cubicBezTo>
                    <a:pt x="7944" y="1290"/>
                    <a:pt x="8080" y="1426"/>
                    <a:pt x="8148" y="1811"/>
                  </a:cubicBezTo>
                  <a:cubicBezTo>
                    <a:pt x="8193" y="1992"/>
                    <a:pt x="8216" y="2173"/>
                    <a:pt x="8238" y="2354"/>
                  </a:cubicBezTo>
                  <a:cubicBezTo>
                    <a:pt x="8374" y="3712"/>
                    <a:pt x="8216" y="3870"/>
                    <a:pt x="6790" y="3938"/>
                  </a:cubicBezTo>
                  <a:cubicBezTo>
                    <a:pt x="6609" y="3946"/>
                    <a:pt x="6428" y="3948"/>
                    <a:pt x="6247" y="3948"/>
                  </a:cubicBezTo>
                  <a:cubicBezTo>
                    <a:pt x="5885" y="3948"/>
                    <a:pt x="5522" y="3938"/>
                    <a:pt x="5160" y="3938"/>
                  </a:cubicBezTo>
                  <a:cubicBezTo>
                    <a:pt x="4768" y="3938"/>
                    <a:pt x="4376" y="3948"/>
                    <a:pt x="3983" y="3948"/>
                  </a:cubicBezTo>
                  <a:cubicBezTo>
                    <a:pt x="3787" y="3948"/>
                    <a:pt x="3591" y="3946"/>
                    <a:pt x="3395" y="3938"/>
                  </a:cubicBezTo>
                  <a:cubicBezTo>
                    <a:pt x="2897" y="3915"/>
                    <a:pt x="2693" y="3757"/>
                    <a:pt x="2671" y="3304"/>
                  </a:cubicBezTo>
                  <a:cubicBezTo>
                    <a:pt x="2603" y="1494"/>
                    <a:pt x="2422" y="1358"/>
                    <a:pt x="4368" y="1313"/>
                  </a:cubicBezTo>
                  <a:cubicBezTo>
                    <a:pt x="4978" y="1286"/>
                    <a:pt x="5596" y="1275"/>
                    <a:pt x="6212" y="1275"/>
                  </a:cubicBezTo>
                  <a:close/>
                  <a:moveTo>
                    <a:pt x="13376" y="0"/>
                  </a:moveTo>
                  <a:cubicBezTo>
                    <a:pt x="13014" y="0"/>
                    <a:pt x="12652" y="45"/>
                    <a:pt x="12289" y="91"/>
                  </a:cubicBezTo>
                  <a:cubicBezTo>
                    <a:pt x="11905" y="136"/>
                    <a:pt x="11588" y="294"/>
                    <a:pt x="11497" y="702"/>
                  </a:cubicBezTo>
                  <a:cubicBezTo>
                    <a:pt x="11457" y="1044"/>
                    <a:pt x="11184" y="1279"/>
                    <a:pt x="10853" y="1279"/>
                  </a:cubicBezTo>
                  <a:cubicBezTo>
                    <a:pt x="10812" y="1279"/>
                    <a:pt x="10770" y="1275"/>
                    <a:pt x="10728" y="1267"/>
                  </a:cubicBezTo>
                  <a:cubicBezTo>
                    <a:pt x="10411" y="1267"/>
                    <a:pt x="10094" y="1290"/>
                    <a:pt x="9777" y="1290"/>
                  </a:cubicBezTo>
                  <a:cubicBezTo>
                    <a:pt x="9712" y="1294"/>
                    <a:pt x="9648" y="1296"/>
                    <a:pt x="9586" y="1296"/>
                  </a:cubicBezTo>
                  <a:cubicBezTo>
                    <a:pt x="9240" y="1296"/>
                    <a:pt x="8947" y="1221"/>
                    <a:pt x="8736" y="837"/>
                  </a:cubicBezTo>
                  <a:cubicBezTo>
                    <a:pt x="8568" y="585"/>
                    <a:pt x="8283" y="450"/>
                    <a:pt x="7990" y="450"/>
                  </a:cubicBezTo>
                  <a:cubicBezTo>
                    <a:pt x="7967" y="450"/>
                    <a:pt x="7944" y="451"/>
                    <a:pt x="7921" y="453"/>
                  </a:cubicBezTo>
                  <a:cubicBezTo>
                    <a:pt x="7420" y="438"/>
                    <a:pt x="6918" y="431"/>
                    <a:pt x="6417" y="431"/>
                  </a:cubicBezTo>
                  <a:cubicBezTo>
                    <a:pt x="5334" y="431"/>
                    <a:pt x="4251" y="466"/>
                    <a:pt x="3169" y="543"/>
                  </a:cubicBezTo>
                  <a:cubicBezTo>
                    <a:pt x="2716" y="589"/>
                    <a:pt x="2241" y="656"/>
                    <a:pt x="1969" y="1064"/>
                  </a:cubicBezTo>
                  <a:cubicBezTo>
                    <a:pt x="1780" y="1317"/>
                    <a:pt x="1568" y="1393"/>
                    <a:pt x="1327" y="1393"/>
                  </a:cubicBezTo>
                  <a:cubicBezTo>
                    <a:pt x="1222" y="1393"/>
                    <a:pt x="1112" y="1379"/>
                    <a:pt x="996" y="1358"/>
                  </a:cubicBezTo>
                  <a:cubicBezTo>
                    <a:pt x="892" y="1320"/>
                    <a:pt x="780" y="1302"/>
                    <a:pt x="667" y="1302"/>
                  </a:cubicBezTo>
                  <a:cubicBezTo>
                    <a:pt x="509" y="1302"/>
                    <a:pt x="349" y="1337"/>
                    <a:pt x="204" y="1403"/>
                  </a:cubicBezTo>
                  <a:cubicBezTo>
                    <a:pt x="113" y="1494"/>
                    <a:pt x="45" y="1607"/>
                    <a:pt x="0" y="1720"/>
                  </a:cubicBezTo>
                  <a:cubicBezTo>
                    <a:pt x="0" y="1788"/>
                    <a:pt x="68" y="1901"/>
                    <a:pt x="136" y="1946"/>
                  </a:cubicBezTo>
                  <a:cubicBezTo>
                    <a:pt x="227" y="2037"/>
                    <a:pt x="340" y="2105"/>
                    <a:pt x="475" y="2128"/>
                  </a:cubicBezTo>
                  <a:cubicBezTo>
                    <a:pt x="1403" y="2173"/>
                    <a:pt x="1833" y="2512"/>
                    <a:pt x="1833" y="3531"/>
                  </a:cubicBezTo>
                  <a:cubicBezTo>
                    <a:pt x="1811" y="4368"/>
                    <a:pt x="2263" y="4708"/>
                    <a:pt x="3123" y="4775"/>
                  </a:cubicBezTo>
                  <a:cubicBezTo>
                    <a:pt x="3365" y="4783"/>
                    <a:pt x="3606" y="4786"/>
                    <a:pt x="3848" y="4786"/>
                  </a:cubicBezTo>
                  <a:cubicBezTo>
                    <a:pt x="4330" y="4786"/>
                    <a:pt x="4813" y="4775"/>
                    <a:pt x="5296" y="4775"/>
                  </a:cubicBezTo>
                  <a:lnTo>
                    <a:pt x="5296" y="4798"/>
                  </a:lnTo>
                  <a:lnTo>
                    <a:pt x="6111" y="4798"/>
                  </a:lnTo>
                  <a:cubicBezTo>
                    <a:pt x="6745" y="4753"/>
                    <a:pt x="7378" y="4753"/>
                    <a:pt x="8012" y="4662"/>
                  </a:cubicBezTo>
                  <a:cubicBezTo>
                    <a:pt x="8578" y="4640"/>
                    <a:pt x="9030" y="4187"/>
                    <a:pt x="9076" y="3621"/>
                  </a:cubicBezTo>
                  <a:cubicBezTo>
                    <a:pt x="9098" y="3485"/>
                    <a:pt x="9121" y="3372"/>
                    <a:pt x="9121" y="3236"/>
                  </a:cubicBezTo>
                  <a:cubicBezTo>
                    <a:pt x="9121" y="2467"/>
                    <a:pt x="9098" y="2376"/>
                    <a:pt x="10094" y="2354"/>
                  </a:cubicBezTo>
                  <a:cubicBezTo>
                    <a:pt x="10411" y="2354"/>
                    <a:pt x="10728" y="2354"/>
                    <a:pt x="11045" y="2376"/>
                  </a:cubicBezTo>
                  <a:cubicBezTo>
                    <a:pt x="11226" y="2376"/>
                    <a:pt x="11384" y="2512"/>
                    <a:pt x="11407" y="2693"/>
                  </a:cubicBezTo>
                  <a:cubicBezTo>
                    <a:pt x="11475" y="2920"/>
                    <a:pt x="11497" y="3146"/>
                    <a:pt x="11520" y="3350"/>
                  </a:cubicBezTo>
                  <a:cubicBezTo>
                    <a:pt x="11610" y="3983"/>
                    <a:pt x="11973" y="4278"/>
                    <a:pt x="12606" y="4368"/>
                  </a:cubicBezTo>
                  <a:cubicBezTo>
                    <a:pt x="13085" y="4428"/>
                    <a:pt x="13563" y="4451"/>
                    <a:pt x="14041" y="4451"/>
                  </a:cubicBezTo>
                  <a:cubicBezTo>
                    <a:pt x="15192" y="4451"/>
                    <a:pt x="16344" y="4319"/>
                    <a:pt x="17495" y="4255"/>
                  </a:cubicBezTo>
                  <a:cubicBezTo>
                    <a:pt x="18015" y="4232"/>
                    <a:pt x="18445" y="3825"/>
                    <a:pt x="18468" y="3304"/>
                  </a:cubicBezTo>
                  <a:cubicBezTo>
                    <a:pt x="18513" y="2942"/>
                    <a:pt x="18536" y="2580"/>
                    <a:pt x="18536" y="2241"/>
                  </a:cubicBezTo>
                  <a:cubicBezTo>
                    <a:pt x="18513" y="1856"/>
                    <a:pt x="18717" y="1516"/>
                    <a:pt x="19056" y="1358"/>
                  </a:cubicBezTo>
                  <a:cubicBezTo>
                    <a:pt x="19373" y="1200"/>
                    <a:pt x="19735" y="1086"/>
                    <a:pt x="19916" y="747"/>
                  </a:cubicBezTo>
                  <a:cubicBezTo>
                    <a:pt x="19962" y="634"/>
                    <a:pt x="19962" y="498"/>
                    <a:pt x="19916" y="385"/>
                  </a:cubicBezTo>
                  <a:cubicBezTo>
                    <a:pt x="19894" y="317"/>
                    <a:pt x="19781" y="272"/>
                    <a:pt x="19690" y="249"/>
                  </a:cubicBezTo>
                  <a:cubicBezTo>
                    <a:pt x="19643" y="235"/>
                    <a:pt x="19597" y="229"/>
                    <a:pt x="19553" y="229"/>
                  </a:cubicBezTo>
                  <a:cubicBezTo>
                    <a:pt x="19265" y="229"/>
                    <a:pt x="19034" y="483"/>
                    <a:pt x="18755" y="483"/>
                  </a:cubicBezTo>
                  <a:cubicBezTo>
                    <a:pt x="18727" y="483"/>
                    <a:pt x="18700" y="481"/>
                    <a:pt x="18672" y="475"/>
                  </a:cubicBezTo>
                  <a:cubicBezTo>
                    <a:pt x="18341" y="409"/>
                    <a:pt x="18140" y="22"/>
                    <a:pt x="17754" y="22"/>
                  </a:cubicBezTo>
                  <a:cubicBezTo>
                    <a:pt x="17743" y="22"/>
                    <a:pt x="17732" y="22"/>
                    <a:pt x="17721" y="23"/>
                  </a:cubicBezTo>
                  <a:cubicBezTo>
                    <a:pt x="17685" y="27"/>
                    <a:pt x="17649" y="29"/>
                    <a:pt x="17612" y="29"/>
                  </a:cubicBezTo>
                  <a:cubicBezTo>
                    <a:pt x="17468" y="29"/>
                    <a:pt x="17323" y="0"/>
                    <a:pt x="17178"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41"/>
            <p:cNvSpPr/>
            <p:nvPr/>
          </p:nvSpPr>
          <p:spPr>
            <a:xfrm>
              <a:off x="2957325" y="2137650"/>
              <a:ext cx="286300" cy="262050"/>
            </a:xfrm>
            <a:custGeom>
              <a:avLst/>
              <a:gdLst/>
              <a:ahLst/>
              <a:cxnLst/>
              <a:rect l="l" t="t" r="r" b="b"/>
              <a:pathLst>
                <a:path w="11452" h="10482" extrusionOk="0">
                  <a:moveTo>
                    <a:pt x="3915" y="1"/>
                  </a:moveTo>
                  <a:cubicBezTo>
                    <a:pt x="3285" y="1"/>
                    <a:pt x="2782" y="67"/>
                    <a:pt x="2512" y="221"/>
                  </a:cubicBezTo>
                  <a:cubicBezTo>
                    <a:pt x="1018" y="1081"/>
                    <a:pt x="0" y="9817"/>
                    <a:pt x="837" y="10224"/>
                  </a:cubicBezTo>
                  <a:cubicBezTo>
                    <a:pt x="1189" y="10405"/>
                    <a:pt x="2269" y="10482"/>
                    <a:pt x="3447" y="10482"/>
                  </a:cubicBezTo>
                  <a:cubicBezTo>
                    <a:pt x="5076" y="10482"/>
                    <a:pt x="6891" y="10335"/>
                    <a:pt x="7220" y="10111"/>
                  </a:cubicBezTo>
                  <a:cubicBezTo>
                    <a:pt x="7604" y="9885"/>
                    <a:pt x="7899" y="9545"/>
                    <a:pt x="8057" y="9138"/>
                  </a:cubicBezTo>
                  <a:cubicBezTo>
                    <a:pt x="8193" y="8821"/>
                    <a:pt x="8261" y="8459"/>
                    <a:pt x="8261" y="8097"/>
                  </a:cubicBezTo>
                  <a:cubicBezTo>
                    <a:pt x="9098" y="7780"/>
                    <a:pt x="9596" y="7350"/>
                    <a:pt x="9460" y="6037"/>
                  </a:cubicBezTo>
                  <a:cubicBezTo>
                    <a:pt x="9732" y="5992"/>
                    <a:pt x="10003" y="5879"/>
                    <a:pt x="10252" y="5721"/>
                  </a:cubicBezTo>
                  <a:cubicBezTo>
                    <a:pt x="11339" y="5019"/>
                    <a:pt x="10569" y="3887"/>
                    <a:pt x="10569" y="3887"/>
                  </a:cubicBezTo>
                  <a:cubicBezTo>
                    <a:pt x="10728" y="3729"/>
                    <a:pt x="10863" y="3548"/>
                    <a:pt x="10954" y="3344"/>
                  </a:cubicBezTo>
                  <a:cubicBezTo>
                    <a:pt x="11248" y="2824"/>
                    <a:pt x="11452" y="2032"/>
                    <a:pt x="10524" y="1443"/>
                  </a:cubicBezTo>
                  <a:cubicBezTo>
                    <a:pt x="9397" y="715"/>
                    <a:pt x="5974" y="1"/>
                    <a:pt x="3915"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41"/>
            <p:cNvSpPr/>
            <p:nvPr/>
          </p:nvSpPr>
          <p:spPr>
            <a:xfrm>
              <a:off x="3031425" y="2191075"/>
              <a:ext cx="199750" cy="43775"/>
            </a:xfrm>
            <a:custGeom>
              <a:avLst/>
              <a:gdLst/>
              <a:ahLst/>
              <a:cxnLst/>
              <a:rect l="l" t="t" r="r" b="b"/>
              <a:pathLst>
                <a:path w="7990" h="1751" extrusionOk="0">
                  <a:moveTo>
                    <a:pt x="4133" y="1"/>
                  </a:moveTo>
                  <a:cubicBezTo>
                    <a:pt x="4030" y="1"/>
                    <a:pt x="3928" y="3"/>
                    <a:pt x="3826" y="8"/>
                  </a:cubicBezTo>
                  <a:cubicBezTo>
                    <a:pt x="2739" y="121"/>
                    <a:pt x="91" y="755"/>
                    <a:pt x="1" y="755"/>
                  </a:cubicBezTo>
                  <a:cubicBezTo>
                    <a:pt x="114" y="755"/>
                    <a:pt x="4391" y="823"/>
                    <a:pt x="5297" y="981"/>
                  </a:cubicBezTo>
                  <a:cubicBezTo>
                    <a:pt x="6225" y="1162"/>
                    <a:pt x="7266" y="1434"/>
                    <a:pt x="7605" y="1750"/>
                  </a:cubicBezTo>
                  <a:cubicBezTo>
                    <a:pt x="7764" y="1592"/>
                    <a:pt x="7899" y="1411"/>
                    <a:pt x="7990" y="1207"/>
                  </a:cubicBezTo>
                  <a:cubicBezTo>
                    <a:pt x="6873" y="427"/>
                    <a:pt x="5520" y="1"/>
                    <a:pt x="4133"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41"/>
            <p:cNvSpPr/>
            <p:nvPr/>
          </p:nvSpPr>
          <p:spPr>
            <a:xfrm>
              <a:off x="3043325" y="2262025"/>
              <a:ext cx="170325" cy="26575"/>
            </a:xfrm>
            <a:custGeom>
              <a:avLst/>
              <a:gdLst/>
              <a:ahLst/>
              <a:cxnLst/>
              <a:rect l="l" t="t" r="r" b="b"/>
              <a:pathLst>
                <a:path w="6813" h="1063" extrusionOk="0">
                  <a:moveTo>
                    <a:pt x="3980" y="1"/>
                  </a:moveTo>
                  <a:cubicBezTo>
                    <a:pt x="2336" y="1"/>
                    <a:pt x="77" y="681"/>
                    <a:pt x="0" y="700"/>
                  </a:cubicBezTo>
                  <a:lnTo>
                    <a:pt x="6020" y="1062"/>
                  </a:lnTo>
                  <a:cubicBezTo>
                    <a:pt x="6292" y="1017"/>
                    <a:pt x="6563" y="904"/>
                    <a:pt x="6812" y="746"/>
                  </a:cubicBezTo>
                  <a:cubicBezTo>
                    <a:pt x="6156" y="429"/>
                    <a:pt x="5454" y="202"/>
                    <a:pt x="4753" y="67"/>
                  </a:cubicBezTo>
                  <a:cubicBezTo>
                    <a:pt x="4522" y="21"/>
                    <a:pt x="4260" y="1"/>
                    <a:pt x="398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41"/>
            <p:cNvSpPr/>
            <p:nvPr/>
          </p:nvSpPr>
          <p:spPr>
            <a:xfrm>
              <a:off x="3056325" y="2340075"/>
              <a:ext cx="107525" cy="26100"/>
            </a:xfrm>
            <a:custGeom>
              <a:avLst/>
              <a:gdLst/>
              <a:ahLst/>
              <a:cxnLst/>
              <a:rect l="l" t="t" r="r" b="b"/>
              <a:pathLst>
                <a:path w="4301" h="1044" extrusionOk="0">
                  <a:moveTo>
                    <a:pt x="4301" y="0"/>
                  </a:moveTo>
                  <a:lnTo>
                    <a:pt x="1" y="407"/>
                  </a:lnTo>
                  <a:cubicBezTo>
                    <a:pt x="1" y="407"/>
                    <a:pt x="2375" y="1043"/>
                    <a:pt x="3964" y="1043"/>
                  </a:cubicBezTo>
                  <a:cubicBezTo>
                    <a:pt x="4016" y="1043"/>
                    <a:pt x="4069" y="1043"/>
                    <a:pt x="4120" y="1041"/>
                  </a:cubicBezTo>
                  <a:cubicBezTo>
                    <a:pt x="4233" y="702"/>
                    <a:pt x="4301" y="362"/>
                    <a:pt x="4301"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41"/>
            <p:cNvSpPr/>
            <p:nvPr/>
          </p:nvSpPr>
          <p:spPr>
            <a:xfrm>
              <a:off x="3927100" y="1510600"/>
              <a:ext cx="200325" cy="229950"/>
            </a:xfrm>
            <a:custGeom>
              <a:avLst/>
              <a:gdLst/>
              <a:ahLst/>
              <a:cxnLst/>
              <a:rect l="l" t="t" r="r" b="b"/>
              <a:pathLst>
                <a:path w="8013" h="9198" extrusionOk="0">
                  <a:moveTo>
                    <a:pt x="0" y="0"/>
                  </a:moveTo>
                  <a:lnTo>
                    <a:pt x="0" y="6405"/>
                  </a:lnTo>
                  <a:cubicBezTo>
                    <a:pt x="0" y="6405"/>
                    <a:pt x="181" y="8284"/>
                    <a:pt x="2671" y="8985"/>
                  </a:cubicBezTo>
                  <a:cubicBezTo>
                    <a:pt x="3176" y="9132"/>
                    <a:pt x="3674" y="9197"/>
                    <a:pt x="4150" y="9197"/>
                  </a:cubicBezTo>
                  <a:cubicBezTo>
                    <a:pt x="6021" y="9197"/>
                    <a:pt x="7542" y="8194"/>
                    <a:pt x="7740" y="7220"/>
                  </a:cubicBezTo>
                  <a:cubicBezTo>
                    <a:pt x="8012" y="5885"/>
                    <a:pt x="7854" y="295"/>
                    <a:pt x="7831" y="182"/>
                  </a:cubicBezTo>
                  <a:lnTo>
                    <a:pt x="0" y="0"/>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41"/>
            <p:cNvSpPr/>
            <p:nvPr/>
          </p:nvSpPr>
          <p:spPr>
            <a:xfrm>
              <a:off x="3819025" y="3178025"/>
              <a:ext cx="475875" cy="213875"/>
            </a:xfrm>
            <a:custGeom>
              <a:avLst/>
              <a:gdLst/>
              <a:ahLst/>
              <a:cxnLst/>
              <a:rect l="l" t="t" r="r" b="b"/>
              <a:pathLst>
                <a:path w="19035" h="8555" extrusionOk="0">
                  <a:moveTo>
                    <a:pt x="18287" y="0"/>
                  </a:moveTo>
                  <a:cubicBezTo>
                    <a:pt x="18197" y="23"/>
                    <a:pt x="18106" y="23"/>
                    <a:pt x="18016" y="23"/>
                  </a:cubicBezTo>
                  <a:cubicBezTo>
                    <a:pt x="15820" y="204"/>
                    <a:pt x="13625" y="362"/>
                    <a:pt x="11430" y="521"/>
                  </a:cubicBezTo>
                  <a:cubicBezTo>
                    <a:pt x="9642" y="656"/>
                    <a:pt x="7854" y="815"/>
                    <a:pt x="6089" y="973"/>
                  </a:cubicBezTo>
                  <a:cubicBezTo>
                    <a:pt x="4979" y="1067"/>
                    <a:pt x="3859" y="1118"/>
                    <a:pt x="2743" y="1118"/>
                  </a:cubicBezTo>
                  <a:cubicBezTo>
                    <a:pt x="2242" y="1118"/>
                    <a:pt x="1743" y="1107"/>
                    <a:pt x="1245" y="1086"/>
                  </a:cubicBezTo>
                  <a:cubicBezTo>
                    <a:pt x="974" y="1086"/>
                    <a:pt x="521" y="1064"/>
                    <a:pt x="1" y="1041"/>
                  </a:cubicBezTo>
                  <a:lnTo>
                    <a:pt x="1" y="1041"/>
                  </a:lnTo>
                  <a:lnTo>
                    <a:pt x="680" y="8555"/>
                  </a:lnTo>
                  <a:lnTo>
                    <a:pt x="19034" y="8555"/>
                  </a:lnTo>
                  <a:lnTo>
                    <a:pt x="18287" y="0"/>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41"/>
            <p:cNvSpPr/>
            <p:nvPr/>
          </p:nvSpPr>
          <p:spPr>
            <a:xfrm>
              <a:off x="3295100" y="3167275"/>
              <a:ext cx="464550" cy="224625"/>
            </a:xfrm>
            <a:custGeom>
              <a:avLst/>
              <a:gdLst/>
              <a:ahLst/>
              <a:cxnLst/>
              <a:rect l="l" t="t" r="r" b="b"/>
              <a:pathLst>
                <a:path w="18582" h="8985" extrusionOk="0">
                  <a:moveTo>
                    <a:pt x="0" y="0"/>
                  </a:moveTo>
                  <a:lnTo>
                    <a:pt x="204" y="8985"/>
                  </a:lnTo>
                  <a:lnTo>
                    <a:pt x="18581" y="8985"/>
                  </a:lnTo>
                  <a:lnTo>
                    <a:pt x="18400" y="1335"/>
                  </a:lnTo>
                  <a:cubicBezTo>
                    <a:pt x="17721" y="1313"/>
                    <a:pt x="17155" y="1290"/>
                    <a:pt x="16929" y="1267"/>
                  </a:cubicBezTo>
                  <a:cubicBezTo>
                    <a:pt x="15368" y="1222"/>
                    <a:pt x="13806" y="1200"/>
                    <a:pt x="12222" y="1109"/>
                  </a:cubicBezTo>
                  <a:cubicBezTo>
                    <a:pt x="10117" y="1018"/>
                    <a:pt x="8035" y="860"/>
                    <a:pt x="5930" y="724"/>
                  </a:cubicBezTo>
                  <a:cubicBezTo>
                    <a:pt x="3938" y="588"/>
                    <a:pt x="1969" y="340"/>
                    <a:pt x="0"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TextBox 44"/>
          <p:cNvSpPr txBox="1"/>
          <p:nvPr/>
        </p:nvSpPr>
        <p:spPr>
          <a:xfrm>
            <a:off x="281250" y="693994"/>
            <a:ext cx="8157028" cy="523220"/>
          </a:xfrm>
          <a:prstGeom prst="rect">
            <a:avLst/>
          </a:prstGeom>
          <a:noFill/>
        </p:spPr>
        <p:txBody>
          <a:bodyPr wrap="square" rtlCol="0">
            <a:spAutoFit/>
          </a:bodyPr>
          <a:lstStyle/>
          <a:p>
            <a:r>
              <a:rPr lang="en-US" sz="2800" b="1" dirty="0" smtClean="0">
                <a:solidFill>
                  <a:srgbClr val="4AA276"/>
                </a:solidFill>
                <a:effectLst>
                  <a:outerShdw blurRad="38100" dist="38100" dir="2700000" algn="tl">
                    <a:srgbClr val="000000">
                      <a:alpha val="43137"/>
                    </a:srgbClr>
                  </a:outerShdw>
                </a:effectLst>
                <a:latin typeface="Pompiere"/>
                <a:sym typeface="Pompiere"/>
              </a:rPr>
              <a:t>The IPS will act as the coordinator and leader of the surveillance process</a:t>
            </a:r>
            <a:endParaRPr lang="en-US"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40"/>
          <p:cNvSpPr/>
          <p:nvPr/>
        </p:nvSpPr>
        <p:spPr>
          <a:xfrm>
            <a:off x="749523" y="813017"/>
            <a:ext cx="2352900" cy="1308329"/>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40"/>
          <p:cNvSpPr/>
          <p:nvPr/>
        </p:nvSpPr>
        <p:spPr>
          <a:xfrm>
            <a:off x="3302499" y="785296"/>
            <a:ext cx="2352900" cy="1308429"/>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40"/>
          <p:cNvSpPr/>
          <p:nvPr/>
        </p:nvSpPr>
        <p:spPr>
          <a:xfrm>
            <a:off x="5874418" y="792640"/>
            <a:ext cx="2352900" cy="1308429"/>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78" name="Google Shape;578;p40"/>
          <p:cNvCxnSpPr/>
          <p:nvPr/>
        </p:nvCxnSpPr>
        <p:spPr>
          <a:xfrm>
            <a:off x="4432808" y="2039621"/>
            <a:ext cx="0" cy="489600"/>
          </a:xfrm>
          <a:prstGeom prst="straightConnector1">
            <a:avLst/>
          </a:prstGeom>
          <a:noFill/>
          <a:ln w="19050" cap="flat" cmpd="sng">
            <a:solidFill>
              <a:schemeClr val="dk1"/>
            </a:solidFill>
            <a:prstDash val="solid"/>
            <a:round/>
            <a:headEnd type="none" w="sm" len="sm"/>
            <a:tailEnd type="none" w="sm" len="sm"/>
          </a:ln>
        </p:spPr>
      </p:cxnSp>
      <p:cxnSp>
        <p:nvCxnSpPr>
          <p:cNvPr id="580" name="Google Shape;580;p40"/>
          <p:cNvCxnSpPr/>
          <p:nvPr/>
        </p:nvCxnSpPr>
        <p:spPr>
          <a:xfrm>
            <a:off x="7139672" y="2039621"/>
            <a:ext cx="0" cy="489600"/>
          </a:xfrm>
          <a:prstGeom prst="straightConnector1">
            <a:avLst/>
          </a:prstGeom>
          <a:noFill/>
          <a:ln w="19050" cap="flat" cmpd="sng">
            <a:solidFill>
              <a:schemeClr val="dk1"/>
            </a:solidFill>
            <a:prstDash val="solid"/>
            <a:round/>
            <a:headEnd type="none" w="sm" len="sm"/>
            <a:tailEnd type="none" w="sm" len="sm"/>
          </a:ln>
        </p:spPr>
      </p:cxnSp>
      <p:cxnSp>
        <p:nvCxnSpPr>
          <p:cNvPr id="582" name="Google Shape;582;p40"/>
          <p:cNvCxnSpPr/>
          <p:nvPr/>
        </p:nvCxnSpPr>
        <p:spPr>
          <a:xfrm>
            <a:off x="1860471" y="2039621"/>
            <a:ext cx="0" cy="489600"/>
          </a:xfrm>
          <a:prstGeom prst="straightConnector1">
            <a:avLst/>
          </a:prstGeom>
          <a:noFill/>
          <a:ln w="19050" cap="flat" cmpd="sng">
            <a:solidFill>
              <a:schemeClr val="dk1"/>
            </a:solidFill>
            <a:prstDash val="solid"/>
            <a:round/>
            <a:headEnd type="none" w="sm" len="sm"/>
            <a:tailEnd type="none" w="sm" len="sm"/>
          </a:ln>
        </p:spPr>
      </p:cxnSp>
      <p:sp>
        <p:nvSpPr>
          <p:cNvPr id="583" name="Google Shape;583;p40"/>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p>
            <a:pPr lvl="0"/>
            <a:r>
              <a:rPr lang="en-US" b="1" dirty="0" smtClean="0"/>
              <a:t>Patient </a:t>
            </a:r>
            <a:r>
              <a:rPr lang="en-US" b="1" dirty="0"/>
              <a:t>surveillance – Implementation schedule</a:t>
            </a:r>
            <a:br>
              <a:rPr lang="en-US" b="1" dirty="0"/>
            </a:br>
            <a:endParaRPr b="1" dirty="0"/>
          </a:p>
        </p:txBody>
      </p:sp>
      <p:sp>
        <p:nvSpPr>
          <p:cNvPr id="584" name="Google Shape;584;p40"/>
          <p:cNvSpPr txBox="1">
            <a:spLocks noGrp="1"/>
          </p:cNvSpPr>
          <p:nvPr>
            <p:ph type="subTitle" idx="1"/>
          </p:nvPr>
        </p:nvSpPr>
        <p:spPr>
          <a:xfrm>
            <a:off x="791238" y="1614625"/>
            <a:ext cx="2352900" cy="479100"/>
          </a:xfrm>
          <a:prstGeom prst="rect">
            <a:avLst/>
          </a:prstGeom>
          <a:noFill/>
          <a:ln>
            <a:noFill/>
          </a:ln>
        </p:spPr>
        <p:txBody>
          <a:bodyPr spcFirstLastPara="1" wrap="square" lIns="91425" tIns="91425" rIns="91425" bIns="91425" anchor="ctr" anchorCtr="0">
            <a:noAutofit/>
          </a:bodyPr>
          <a:lstStyle/>
          <a:p>
            <a:pPr marL="0" lvl="0" indent="0"/>
            <a:r>
              <a:rPr lang="en-US" dirty="0" smtClean="0"/>
              <a:t>Low-</a:t>
            </a:r>
            <a:r>
              <a:rPr lang="en-US" dirty="0"/>
              <a:t>(e.g.1x week</a:t>
            </a:r>
            <a:r>
              <a:rPr lang="en-US" dirty="0" smtClean="0"/>
              <a:t>)</a:t>
            </a:r>
            <a:endParaRPr lang="en-US" dirty="0"/>
          </a:p>
        </p:txBody>
      </p:sp>
      <p:sp>
        <p:nvSpPr>
          <p:cNvPr id="585" name="Google Shape;585;p40"/>
          <p:cNvSpPr txBox="1">
            <a:spLocks noGrp="1"/>
          </p:cNvSpPr>
          <p:nvPr>
            <p:ph type="subTitle" idx="2"/>
          </p:nvPr>
        </p:nvSpPr>
        <p:spPr>
          <a:xfrm>
            <a:off x="690476" y="2558217"/>
            <a:ext cx="2411947" cy="792000"/>
          </a:xfrm>
          <a:prstGeom prst="rect">
            <a:avLst/>
          </a:prstGeom>
          <a:noFill/>
          <a:ln>
            <a:noFill/>
          </a:ln>
        </p:spPr>
        <p:txBody>
          <a:bodyPr spcFirstLastPara="1" wrap="square" lIns="91425" tIns="91425" rIns="91425" bIns="91425" anchor="ctr" anchorCtr="0">
            <a:noAutofit/>
          </a:bodyPr>
          <a:lstStyle/>
          <a:p>
            <a:pPr marL="0" lvl="0" indent="0"/>
            <a:r>
              <a:rPr lang="en-US" b="1" dirty="0"/>
              <a:t>General wards.</a:t>
            </a:r>
          </a:p>
          <a:p>
            <a:pPr marL="0" lvl="0" indent="0" algn="l"/>
            <a:r>
              <a:rPr lang="en-US" dirty="0">
                <a:solidFill>
                  <a:schemeClr val="tx1">
                    <a:lumMod val="75000"/>
                  </a:schemeClr>
                </a:solidFill>
              </a:rPr>
              <a:t>Patients with catheters in general wards as part of the CAUTI bundle compliance </a:t>
            </a:r>
            <a:r>
              <a:rPr lang="en-US" dirty="0" smtClean="0">
                <a:solidFill>
                  <a:schemeClr val="tx1">
                    <a:lumMod val="75000"/>
                  </a:schemeClr>
                </a:solidFill>
              </a:rPr>
              <a:t>audit</a:t>
            </a:r>
            <a:endParaRPr dirty="0">
              <a:solidFill>
                <a:schemeClr val="tx1">
                  <a:lumMod val="75000"/>
                </a:schemeClr>
              </a:solidFill>
            </a:endParaRPr>
          </a:p>
        </p:txBody>
      </p:sp>
      <p:sp>
        <p:nvSpPr>
          <p:cNvPr id="586" name="Google Shape;586;p40"/>
          <p:cNvSpPr txBox="1">
            <a:spLocks noGrp="1"/>
          </p:cNvSpPr>
          <p:nvPr>
            <p:ph type="subTitle" idx="3"/>
          </p:nvPr>
        </p:nvSpPr>
        <p:spPr>
          <a:xfrm>
            <a:off x="3395550" y="1614625"/>
            <a:ext cx="2352900" cy="479100"/>
          </a:xfrm>
          <a:prstGeom prst="rect">
            <a:avLst/>
          </a:prstGeom>
          <a:noFill/>
          <a:ln>
            <a:noFill/>
          </a:ln>
        </p:spPr>
        <p:txBody>
          <a:bodyPr spcFirstLastPara="1" wrap="square" lIns="91425" tIns="91425" rIns="91425" bIns="91425" anchor="ctr" anchorCtr="0">
            <a:noAutofit/>
          </a:bodyPr>
          <a:lstStyle/>
          <a:p>
            <a:pPr marL="0" lvl="0" indent="0"/>
            <a:r>
              <a:rPr lang="en-US" dirty="0" smtClean="0"/>
              <a:t>Medium </a:t>
            </a:r>
            <a:r>
              <a:rPr lang="en-US" dirty="0"/>
              <a:t>(e.g. 3x week</a:t>
            </a:r>
            <a:r>
              <a:rPr lang="en-US" dirty="0" smtClean="0"/>
              <a:t>)</a:t>
            </a:r>
            <a:endParaRPr lang="en-US" dirty="0"/>
          </a:p>
        </p:txBody>
      </p:sp>
      <p:sp>
        <p:nvSpPr>
          <p:cNvPr id="587" name="Google Shape;587;p40"/>
          <p:cNvSpPr txBox="1">
            <a:spLocks noGrp="1"/>
          </p:cNvSpPr>
          <p:nvPr>
            <p:ph type="subTitle" idx="4"/>
          </p:nvPr>
        </p:nvSpPr>
        <p:spPr>
          <a:xfrm>
            <a:off x="3413369" y="3350217"/>
            <a:ext cx="2352900" cy="792000"/>
          </a:xfrm>
          <a:prstGeom prst="rect">
            <a:avLst/>
          </a:prstGeom>
          <a:noFill/>
          <a:ln>
            <a:noFill/>
          </a:ln>
        </p:spPr>
        <p:txBody>
          <a:bodyPr spcFirstLastPara="1" wrap="square" lIns="91425" tIns="91425" rIns="91425" bIns="91425" anchor="ctr" anchorCtr="0">
            <a:noAutofit/>
          </a:bodyPr>
          <a:lstStyle/>
          <a:p>
            <a:pPr marL="171450" lvl="0" indent="-171450" algn="l">
              <a:buFont typeface="Wingdings" panose="05000000000000000000" pitchFamily="2" charset="2"/>
              <a:buChar char="v"/>
            </a:pPr>
            <a:r>
              <a:rPr lang="en-US" dirty="0" smtClean="0">
                <a:solidFill>
                  <a:schemeClr val="tx1">
                    <a:lumMod val="75000"/>
                  </a:schemeClr>
                </a:solidFill>
              </a:rPr>
              <a:t>Day </a:t>
            </a:r>
            <a:r>
              <a:rPr lang="en-US" dirty="0">
                <a:solidFill>
                  <a:schemeClr val="tx1">
                    <a:lumMod val="75000"/>
                  </a:schemeClr>
                </a:solidFill>
              </a:rPr>
              <a:t>patients</a:t>
            </a:r>
          </a:p>
          <a:p>
            <a:pPr marL="171450" lvl="0" indent="-171450" algn="l">
              <a:buFont typeface="Wingdings" panose="05000000000000000000" pitchFamily="2" charset="2"/>
              <a:buChar char="v"/>
            </a:pPr>
            <a:r>
              <a:rPr lang="en-US" dirty="0">
                <a:solidFill>
                  <a:schemeClr val="tx1">
                    <a:lumMod val="75000"/>
                  </a:schemeClr>
                </a:solidFill>
              </a:rPr>
              <a:t>Patients who had scopes</a:t>
            </a:r>
          </a:p>
          <a:p>
            <a:pPr marL="171450" lvl="0" indent="-171450" algn="l">
              <a:buFont typeface="Wingdings" panose="05000000000000000000" pitchFamily="2" charset="2"/>
              <a:buChar char="v"/>
            </a:pPr>
            <a:r>
              <a:rPr lang="en-US" dirty="0">
                <a:solidFill>
                  <a:schemeClr val="tx1">
                    <a:lumMod val="75000"/>
                  </a:schemeClr>
                </a:solidFill>
              </a:rPr>
              <a:t>Patients transferred from other institutions</a:t>
            </a:r>
          </a:p>
          <a:p>
            <a:pPr marL="171450" lvl="0" indent="-171450" algn="l">
              <a:buFont typeface="Wingdings" panose="05000000000000000000" pitchFamily="2" charset="2"/>
              <a:buChar char="v"/>
            </a:pPr>
            <a:r>
              <a:rPr lang="en-US" dirty="0">
                <a:solidFill>
                  <a:schemeClr val="tx1">
                    <a:lumMod val="75000"/>
                  </a:schemeClr>
                </a:solidFill>
              </a:rPr>
              <a:t>SSI bundle compliance to be conducted on patients who had surgery</a:t>
            </a:r>
          </a:p>
          <a:p>
            <a:pPr marL="171450" lvl="0" indent="-171450" algn="l">
              <a:buFont typeface="Wingdings" panose="05000000000000000000" pitchFamily="2" charset="2"/>
              <a:buChar char="v"/>
            </a:pPr>
            <a:r>
              <a:rPr lang="en-US" dirty="0">
                <a:solidFill>
                  <a:schemeClr val="tx1">
                    <a:lumMod val="75000"/>
                  </a:schemeClr>
                </a:solidFill>
              </a:rPr>
              <a:t>Patients with devices in ICU/HC to conduct the CLABSI/CAUTI and VAP bundle compliance </a:t>
            </a:r>
            <a:r>
              <a:rPr lang="en-US" dirty="0" smtClean="0">
                <a:solidFill>
                  <a:schemeClr val="tx1">
                    <a:lumMod val="75000"/>
                  </a:schemeClr>
                </a:solidFill>
              </a:rPr>
              <a:t>audits</a:t>
            </a:r>
            <a:endParaRPr dirty="0">
              <a:solidFill>
                <a:schemeClr val="tx1">
                  <a:lumMod val="75000"/>
                </a:schemeClr>
              </a:solidFill>
            </a:endParaRPr>
          </a:p>
        </p:txBody>
      </p:sp>
      <p:sp>
        <p:nvSpPr>
          <p:cNvPr id="588" name="Google Shape;588;p40"/>
          <p:cNvSpPr txBox="1">
            <a:spLocks noGrp="1"/>
          </p:cNvSpPr>
          <p:nvPr>
            <p:ph type="subTitle" idx="5"/>
          </p:nvPr>
        </p:nvSpPr>
        <p:spPr>
          <a:xfrm>
            <a:off x="5999863" y="1614625"/>
            <a:ext cx="2352900" cy="479100"/>
          </a:xfrm>
          <a:prstGeom prst="rect">
            <a:avLst/>
          </a:prstGeom>
          <a:noFill/>
          <a:ln>
            <a:noFill/>
          </a:ln>
        </p:spPr>
        <p:txBody>
          <a:bodyPr spcFirstLastPara="1" wrap="square" lIns="91425" tIns="91425" rIns="91425" bIns="91425" anchor="ctr" anchorCtr="0">
            <a:noAutofit/>
          </a:bodyPr>
          <a:lstStyle/>
          <a:p>
            <a:pPr marL="0" lvl="0" indent="0"/>
            <a:r>
              <a:rPr lang="en" dirty="0" smtClean="0"/>
              <a:t>Hi</a:t>
            </a:r>
            <a:r>
              <a:rPr lang="en-US" dirty="0" err="1" smtClean="0"/>
              <a:t>gh</a:t>
            </a:r>
            <a:r>
              <a:rPr lang="en-US" dirty="0" smtClean="0"/>
              <a:t> </a:t>
            </a:r>
            <a:r>
              <a:rPr lang="en-US" dirty="0"/>
              <a:t>(at least daily</a:t>
            </a:r>
            <a:r>
              <a:rPr lang="en-US" dirty="0" smtClean="0"/>
              <a:t>)</a:t>
            </a:r>
            <a:endParaRPr lang="en-US" dirty="0"/>
          </a:p>
        </p:txBody>
      </p:sp>
      <p:sp>
        <p:nvSpPr>
          <p:cNvPr id="589" name="Google Shape;589;p40"/>
          <p:cNvSpPr txBox="1">
            <a:spLocks noGrp="1"/>
          </p:cNvSpPr>
          <p:nvPr>
            <p:ph type="subTitle" idx="6"/>
          </p:nvPr>
        </p:nvSpPr>
        <p:spPr>
          <a:xfrm>
            <a:off x="5639239" y="3389713"/>
            <a:ext cx="3278739" cy="792000"/>
          </a:xfrm>
          <a:prstGeom prst="rect">
            <a:avLst/>
          </a:prstGeom>
          <a:noFill/>
          <a:ln>
            <a:noFill/>
          </a:ln>
        </p:spPr>
        <p:txBody>
          <a:bodyPr spcFirstLastPara="1" wrap="square" lIns="91425" tIns="91425" rIns="91425" bIns="91425" anchor="ctr" anchorCtr="0">
            <a:noAutofit/>
          </a:bodyPr>
          <a:lstStyle/>
          <a:p>
            <a:pPr marL="171450" lvl="0" indent="-171450" algn="l">
              <a:buFont typeface="Wingdings" panose="05000000000000000000" pitchFamily="2" charset="2"/>
              <a:buChar char="v"/>
            </a:pPr>
            <a:r>
              <a:rPr lang="en-US" dirty="0" smtClean="0">
                <a:solidFill>
                  <a:schemeClr val="tx1">
                    <a:lumMod val="75000"/>
                  </a:schemeClr>
                </a:solidFill>
              </a:rPr>
              <a:t>Patients </a:t>
            </a:r>
            <a:r>
              <a:rPr lang="en-US" dirty="0">
                <a:solidFill>
                  <a:schemeClr val="tx1">
                    <a:lumMod val="75000"/>
                  </a:schemeClr>
                </a:solidFill>
              </a:rPr>
              <a:t>with significant organisms including MDRO’s</a:t>
            </a:r>
          </a:p>
          <a:p>
            <a:pPr marL="171450" lvl="0" indent="-171450" algn="l">
              <a:buFont typeface="Wingdings" panose="05000000000000000000" pitchFamily="2" charset="2"/>
              <a:buChar char="v"/>
            </a:pPr>
            <a:r>
              <a:rPr lang="en-US" dirty="0">
                <a:solidFill>
                  <a:schemeClr val="tx1">
                    <a:lumMod val="75000"/>
                  </a:schemeClr>
                </a:solidFill>
              </a:rPr>
              <a:t>Isolated patients</a:t>
            </a:r>
          </a:p>
          <a:p>
            <a:pPr marL="171450" lvl="0" indent="-171450" algn="l">
              <a:buFont typeface="Wingdings" panose="05000000000000000000" pitchFamily="2" charset="2"/>
              <a:buChar char="v"/>
            </a:pPr>
            <a:r>
              <a:rPr lang="en-US" dirty="0">
                <a:solidFill>
                  <a:schemeClr val="tx1">
                    <a:lumMod val="75000"/>
                  </a:schemeClr>
                </a:solidFill>
              </a:rPr>
              <a:t>Patients with predisposing conditions</a:t>
            </a:r>
          </a:p>
          <a:p>
            <a:pPr marL="171450" lvl="0" indent="-171450" algn="l">
              <a:buFont typeface="Wingdings" panose="05000000000000000000" pitchFamily="2" charset="2"/>
              <a:buChar char="v"/>
            </a:pPr>
            <a:r>
              <a:rPr lang="en-US" dirty="0">
                <a:solidFill>
                  <a:schemeClr val="tx1">
                    <a:lumMod val="75000"/>
                  </a:schemeClr>
                </a:solidFill>
              </a:rPr>
              <a:t>Patients with specific organisms as part of a cluster</a:t>
            </a:r>
          </a:p>
          <a:p>
            <a:pPr marL="171450" lvl="0" indent="-171450" algn="l">
              <a:buFont typeface="Wingdings" panose="05000000000000000000" pitchFamily="2" charset="2"/>
              <a:buChar char="v"/>
            </a:pPr>
            <a:r>
              <a:rPr lang="en-US" dirty="0">
                <a:solidFill>
                  <a:schemeClr val="tx1">
                    <a:lumMod val="75000"/>
                  </a:schemeClr>
                </a:solidFill>
              </a:rPr>
              <a:t>ICU &amp; NICU patients</a:t>
            </a:r>
          </a:p>
          <a:p>
            <a:pPr marL="171450" lvl="0" indent="-171450" algn="l">
              <a:buFont typeface="Wingdings" panose="05000000000000000000" pitchFamily="2" charset="2"/>
              <a:buChar char="v"/>
            </a:pPr>
            <a:r>
              <a:rPr lang="en-US" dirty="0">
                <a:solidFill>
                  <a:schemeClr val="tx1">
                    <a:lumMod val="75000"/>
                  </a:schemeClr>
                </a:solidFill>
              </a:rPr>
              <a:t>Patients with devices</a:t>
            </a:r>
          </a:p>
          <a:p>
            <a:pPr marL="171450" lvl="0" indent="-171450" algn="l">
              <a:buFont typeface="Wingdings" panose="05000000000000000000" pitchFamily="2" charset="2"/>
              <a:buChar char="v"/>
            </a:pPr>
            <a:r>
              <a:rPr lang="en-US" dirty="0">
                <a:solidFill>
                  <a:schemeClr val="tx1">
                    <a:lumMod val="75000"/>
                  </a:schemeClr>
                </a:solidFill>
              </a:rPr>
              <a:t>Patients with HAI’s</a:t>
            </a:r>
          </a:p>
          <a:p>
            <a:pPr marL="171450" lvl="0" indent="-171450" algn="l">
              <a:buFont typeface="Wingdings" panose="05000000000000000000" pitchFamily="2" charset="2"/>
              <a:buChar char="v"/>
            </a:pPr>
            <a:r>
              <a:rPr lang="en-US" dirty="0">
                <a:solidFill>
                  <a:schemeClr val="tx1">
                    <a:lumMod val="75000"/>
                  </a:schemeClr>
                </a:solidFill>
              </a:rPr>
              <a:t>Patients with notifiable diseases</a:t>
            </a:r>
          </a:p>
          <a:p>
            <a:pPr marL="171450" lvl="0" indent="-171450" algn="l">
              <a:buFont typeface="Wingdings" panose="05000000000000000000" pitchFamily="2" charset="2"/>
              <a:buChar char="v"/>
            </a:pPr>
            <a:r>
              <a:rPr lang="en-US" dirty="0">
                <a:solidFill>
                  <a:schemeClr val="tx1">
                    <a:lumMod val="75000"/>
                  </a:schemeClr>
                </a:solidFill>
              </a:rPr>
              <a:t>Readmissions</a:t>
            </a:r>
          </a:p>
          <a:p>
            <a:pPr marL="171450" lvl="0" indent="-171450" algn="l">
              <a:buFont typeface="Wingdings" panose="05000000000000000000" pitchFamily="2" charset="2"/>
              <a:buChar char="v"/>
            </a:pPr>
            <a:r>
              <a:rPr lang="en-US" dirty="0">
                <a:solidFill>
                  <a:schemeClr val="tx1">
                    <a:lumMod val="75000"/>
                  </a:schemeClr>
                </a:solidFill>
              </a:rPr>
              <a:t>Theater cases in </a:t>
            </a:r>
            <a:r>
              <a:rPr lang="en-US" dirty="0" smtClean="0">
                <a:solidFill>
                  <a:schemeClr val="tx1">
                    <a:lumMod val="75000"/>
                  </a:schemeClr>
                </a:solidFill>
              </a:rPr>
              <a:t>ICU</a:t>
            </a:r>
            <a:endParaRPr lang="en-US" dirty="0">
              <a:solidFill>
                <a:schemeClr val="tx1">
                  <a:lumMod val="75000"/>
                </a:schemeClr>
              </a:solidFill>
            </a:endParaRPr>
          </a:p>
        </p:txBody>
      </p:sp>
      <p:grpSp>
        <p:nvGrpSpPr>
          <p:cNvPr id="590" name="Google Shape;590;p40"/>
          <p:cNvGrpSpPr/>
          <p:nvPr/>
        </p:nvGrpSpPr>
        <p:grpSpPr>
          <a:xfrm>
            <a:off x="1702110" y="1018800"/>
            <a:ext cx="506774" cy="506807"/>
            <a:chOff x="1719413" y="2232465"/>
            <a:chExt cx="488410" cy="488442"/>
          </a:xfrm>
        </p:grpSpPr>
        <p:sp>
          <p:nvSpPr>
            <p:cNvPr id="591" name="Google Shape;591;p40"/>
            <p:cNvSpPr/>
            <p:nvPr/>
          </p:nvSpPr>
          <p:spPr>
            <a:xfrm>
              <a:off x="1734412" y="2339031"/>
              <a:ext cx="458443" cy="107143"/>
            </a:xfrm>
            <a:custGeom>
              <a:avLst/>
              <a:gdLst/>
              <a:ahLst/>
              <a:cxnLst/>
              <a:rect l="l" t="t" r="r" b="b"/>
              <a:pathLst>
                <a:path w="14304" h="3343" extrusionOk="0">
                  <a:moveTo>
                    <a:pt x="953" y="1"/>
                  </a:moveTo>
                  <a:cubicBezTo>
                    <a:pt x="435" y="1"/>
                    <a:pt x="1" y="435"/>
                    <a:pt x="1" y="953"/>
                  </a:cubicBezTo>
                  <a:lnTo>
                    <a:pt x="1" y="3343"/>
                  </a:lnTo>
                  <a:lnTo>
                    <a:pt x="14303" y="3343"/>
                  </a:lnTo>
                  <a:lnTo>
                    <a:pt x="14303" y="953"/>
                  </a:lnTo>
                  <a:cubicBezTo>
                    <a:pt x="14303" y="435"/>
                    <a:pt x="13869" y="1"/>
                    <a:pt x="13351"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40"/>
            <p:cNvSpPr/>
            <p:nvPr/>
          </p:nvSpPr>
          <p:spPr>
            <a:xfrm>
              <a:off x="1719413" y="2232465"/>
              <a:ext cx="488410" cy="488442"/>
            </a:xfrm>
            <a:custGeom>
              <a:avLst/>
              <a:gdLst/>
              <a:ahLst/>
              <a:cxnLst/>
              <a:rect l="l" t="t" r="r" b="b"/>
              <a:pathLst>
                <a:path w="15239" h="15240" extrusionOk="0">
                  <a:moveTo>
                    <a:pt x="10945" y="953"/>
                  </a:moveTo>
                  <a:cubicBezTo>
                    <a:pt x="11212" y="953"/>
                    <a:pt x="11429" y="1154"/>
                    <a:pt x="11429" y="1421"/>
                  </a:cubicBezTo>
                  <a:lnTo>
                    <a:pt x="11429" y="2858"/>
                  </a:lnTo>
                  <a:lnTo>
                    <a:pt x="3810" y="2858"/>
                  </a:lnTo>
                  <a:lnTo>
                    <a:pt x="3810" y="1421"/>
                  </a:lnTo>
                  <a:cubicBezTo>
                    <a:pt x="3810" y="1154"/>
                    <a:pt x="4028" y="953"/>
                    <a:pt x="4278" y="953"/>
                  </a:cubicBezTo>
                  <a:close/>
                  <a:moveTo>
                    <a:pt x="13819" y="3810"/>
                  </a:moveTo>
                  <a:cubicBezTo>
                    <a:pt x="14069" y="3810"/>
                    <a:pt x="14287" y="4011"/>
                    <a:pt x="14287" y="4278"/>
                  </a:cubicBezTo>
                  <a:lnTo>
                    <a:pt x="14287" y="13819"/>
                  </a:lnTo>
                  <a:cubicBezTo>
                    <a:pt x="14287" y="14070"/>
                    <a:pt x="14069" y="14287"/>
                    <a:pt x="13819" y="14287"/>
                  </a:cubicBezTo>
                  <a:lnTo>
                    <a:pt x="1421" y="14287"/>
                  </a:lnTo>
                  <a:cubicBezTo>
                    <a:pt x="1154" y="14287"/>
                    <a:pt x="953" y="14070"/>
                    <a:pt x="953" y="13819"/>
                  </a:cubicBezTo>
                  <a:lnTo>
                    <a:pt x="953" y="4278"/>
                  </a:lnTo>
                  <a:cubicBezTo>
                    <a:pt x="953" y="4011"/>
                    <a:pt x="1154" y="3810"/>
                    <a:pt x="1421" y="3810"/>
                  </a:cubicBezTo>
                  <a:close/>
                  <a:moveTo>
                    <a:pt x="4278" y="1"/>
                  </a:moveTo>
                  <a:cubicBezTo>
                    <a:pt x="3493" y="1"/>
                    <a:pt x="2858" y="636"/>
                    <a:pt x="2858" y="1421"/>
                  </a:cubicBezTo>
                  <a:lnTo>
                    <a:pt x="2858" y="2858"/>
                  </a:lnTo>
                  <a:lnTo>
                    <a:pt x="1421" y="2858"/>
                  </a:lnTo>
                  <a:cubicBezTo>
                    <a:pt x="636" y="2858"/>
                    <a:pt x="1" y="3493"/>
                    <a:pt x="1" y="4278"/>
                  </a:cubicBezTo>
                  <a:lnTo>
                    <a:pt x="1" y="13819"/>
                  </a:lnTo>
                  <a:cubicBezTo>
                    <a:pt x="1" y="14604"/>
                    <a:pt x="636" y="15239"/>
                    <a:pt x="1421" y="15239"/>
                  </a:cubicBezTo>
                  <a:lnTo>
                    <a:pt x="13819" y="15239"/>
                  </a:lnTo>
                  <a:cubicBezTo>
                    <a:pt x="14604" y="15239"/>
                    <a:pt x="15239" y="14604"/>
                    <a:pt x="15239" y="13819"/>
                  </a:cubicBezTo>
                  <a:lnTo>
                    <a:pt x="15239" y="4278"/>
                  </a:lnTo>
                  <a:cubicBezTo>
                    <a:pt x="15239" y="3493"/>
                    <a:pt x="14604" y="2858"/>
                    <a:pt x="13819" y="2858"/>
                  </a:cubicBezTo>
                  <a:lnTo>
                    <a:pt x="12382" y="2858"/>
                  </a:lnTo>
                  <a:lnTo>
                    <a:pt x="12382" y="1421"/>
                  </a:lnTo>
                  <a:cubicBezTo>
                    <a:pt x="12382" y="636"/>
                    <a:pt x="11747" y="1"/>
                    <a:pt x="10945"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40"/>
            <p:cNvSpPr/>
            <p:nvPr/>
          </p:nvSpPr>
          <p:spPr>
            <a:xfrm>
              <a:off x="1872035" y="2476686"/>
              <a:ext cx="183198" cy="183166"/>
            </a:xfrm>
            <a:custGeom>
              <a:avLst/>
              <a:gdLst/>
              <a:ahLst/>
              <a:cxnLst/>
              <a:rect l="l" t="t" r="r" b="b"/>
              <a:pathLst>
                <a:path w="5716" h="5715" extrusionOk="0">
                  <a:moveTo>
                    <a:pt x="1905" y="0"/>
                  </a:moveTo>
                  <a:lnTo>
                    <a:pt x="1905" y="1905"/>
                  </a:lnTo>
                  <a:lnTo>
                    <a:pt x="1" y="1905"/>
                  </a:lnTo>
                  <a:lnTo>
                    <a:pt x="1" y="3810"/>
                  </a:lnTo>
                  <a:lnTo>
                    <a:pt x="1905" y="3810"/>
                  </a:lnTo>
                  <a:lnTo>
                    <a:pt x="1905" y="5714"/>
                  </a:lnTo>
                  <a:lnTo>
                    <a:pt x="3810" y="5714"/>
                  </a:lnTo>
                  <a:lnTo>
                    <a:pt x="3810" y="3810"/>
                  </a:lnTo>
                  <a:lnTo>
                    <a:pt x="5715" y="3810"/>
                  </a:lnTo>
                  <a:lnTo>
                    <a:pt x="5715" y="1905"/>
                  </a:lnTo>
                  <a:lnTo>
                    <a:pt x="3810" y="1905"/>
                  </a:lnTo>
                  <a:lnTo>
                    <a:pt x="3810" y="0"/>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4" name="Google Shape;594;p40"/>
          <p:cNvGrpSpPr/>
          <p:nvPr/>
        </p:nvGrpSpPr>
        <p:grpSpPr>
          <a:xfrm>
            <a:off x="4243047" y="1026814"/>
            <a:ext cx="409506" cy="504428"/>
            <a:chOff x="4358955" y="2203011"/>
            <a:chExt cx="443957" cy="546805"/>
          </a:xfrm>
        </p:grpSpPr>
        <p:sp>
          <p:nvSpPr>
            <p:cNvPr id="595" name="Google Shape;595;p40"/>
            <p:cNvSpPr/>
            <p:nvPr/>
          </p:nvSpPr>
          <p:spPr>
            <a:xfrm>
              <a:off x="4649200" y="2596105"/>
              <a:ext cx="126950" cy="134418"/>
            </a:xfrm>
            <a:custGeom>
              <a:avLst/>
              <a:gdLst/>
              <a:ahLst/>
              <a:cxnLst/>
              <a:rect l="l" t="t" r="r" b="b"/>
              <a:pathLst>
                <a:path w="3961" h="4194" extrusionOk="0">
                  <a:moveTo>
                    <a:pt x="1070" y="0"/>
                  </a:moveTo>
                  <a:cubicBezTo>
                    <a:pt x="485" y="0"/>
                    <a:pt x="0" y="485"/>
                    <a:pt x="0" y="1069"/>
                  </a:cubicBezTo>
                  <a:lnTo>
                    <a:pt x="0" y="4160"/>
                  </a:lnTo>
                  <a:lnTo>
                    <a:pt x="67" y="4194"/>
                  </a:lnTo>
                  <a:lnTo>
                    <a:pt x="3960" y="317"/>
                  </a:lnTo>
                  <a:lnTo>
                    <a:pt x="3944" y="317"/>
                  </a:lnTo>
                  <a:lnTo>
                    <a:pt x="3827" y="0"/>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40"/>
            <p:cNvSpPr/>
            <p:nvPr/>
          </p:nvSpPr>
          <p:spPr>
            <a:xfrm>
              <a:off x="4358955" y="2203011"/>
              <a:ext cx="443957" cy="546805"/>
            </a:xfrm>
            <a:custGeom>
              <a:avLst/>
              <a:gdLst/>
              <a:ahLst/>
              <a:cxnLst/>
              <a:rect l="l" t="t" r="r" b="b"/>
              <a:pathLst>
                <a:path w="13852" h="17061" extrusionOk="0">
                  <a:moveTo>
                    <a:pt x="12248" y="1070"/>
                  </a:moveTo>
                  <a:cubicBezTo>
                    <a:pt x="12548" y="1070"/>
                    <a:pt x="12782" y="1304"/>
                    <a:pt x="12782" y="1605"/>
                  </a:cubicBezTo>
                  <a:lnTo>
                    <a:pt x="12782" y="11831"/>
                  </a:lnTo>
                  <a:cubicBezTo>
                    <a:pt x="12782" y="11964"/>
                    <a:pt x="12732" y="12098"/>
                    <a:pt x="12632" y="12198"/>
                  </a:cubicBezTo>
                  <a:lnTo>
                    <a:pt x="8990" y="15841"/>
                  </a:lnTo>
                  <a:cubicBezTo>
                    <a:pt x="8889" y="15941"/>
                    <a:pt x="8756" y="15991"/>
                    <a:pt x="8622" y="15991"/>
                  </a:cubicBezTo>
                  <a:lnTo>
                    <a:pt x="1588" y="15991"/>
                  </a:lnTo>
                  <a:cubicBezTo>
                    <a:pt x="1304" y="15991"/>
                    <a:pt x="1053" y="15757"/>
                    <a:pt x="1053" y="15473"/>
                  </a:cubicBezTo>
                  <a:lnTo>
                    <a:pt x="1053" y="1605"/>
                  </a:lnTo>
                  <a:cubicBezTo>
                    <a:pt x="1053" y="1304"/>
                    <a:pt x="1304" y="1070"/>
                    <a:pt x="1588" y="1070"/>
                  </a:cubicBezTo>
                  <a:close/>
                  <a:moveTo>
                    <a:pt x="1588" y="1"/>
                  </a:moveTo>
                  <a:cubicBezTo>
                    <a:pt x="702" y="1"/>
                    <a:pt x="0" y="719"/>
                    <a:pt x="0" y="1605"/>
                  </a:cubicBezTo>
                  <a:lnTo>
                    <a:pt x="0" y="15473"/>
                  </a:lnTo>
                  <a:cubicBezTo>
                    <a:pt x="0" y="16342"/>
                    <a:pt x="702" y="17060"/>
                    <a:pt x="1588" y="17060"/>
                  </a:cubicBezTo>
                  <a:lnTo>
                    <a:pt x="8622" y="17060"/>
                  </a:lnTo>
                  <a:cubicBezTo>
                    <a:pt x="9040" y="17060"/>
                    <a:pt x="9441" y="16893"/>
                    <a:pt x="9741" y="16593"/>
                  </a:cubicBezTo>
                  <a:lnTo>
                    <a:pt x="13384" y="12950"/>
                  </a:lnTo>
                  <a:cubicBezTo>
                    <a:pt x="13685" y="12649"/>
                    <a:pt x="13852" y="12248"/>
                    <a:pt x="13852" y="11831"/>
                  </a:cubicBezTo>
                  <a:lnTo>
                    <a:pt x="13852" y="1605"/>
                  </a:lnTo>
                  <a:cubicBezTo>
                    <a:pt x="13852" y="719"/>
                    <a:pt x="13133" y="1"/>
                    <a:pt x="12248"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40"/>
            <p:cNvSpPr/>
            <p:nvPr/>
          </p:nvSpPr>
          <p:spPr>
            <a:xfrm>
              <a:off x="4426965" y="2544696"/>
              <a:ext cx="170859" cy="34294"/>
            </a:xfrm>
            <a:custGeom>
              <a:avLst/>
              <a:gdLst/>
              <a:ahLst/>
              <a:cxnLst/>
              <a:rect l="l" t="t" r="r" b="b"/>
              <a:pathLst>
                <a:path w="5331" h="1070" extrusionOk="0">
                  <a:moveTo>
                    <a:pt x="0" y="0"/>
                  </a:moveTo>
                  <a:lnTo>
                    <a:pt x="0" y="1069"/>
                  </a:lnTo>
                  <a:lnTo>
                    <a:pt x="5330" y="1069"/>
                  </a:lnTo>
                  <a:lnTo>
                    <a:pt x="5330" y="0"/>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40"/>
            <p:cNvSpPr/>
            <p:nvPr/>
          </p:nvSpPr>
          <p:spPr>
            <a:xfrm>
              <a:off x="4426965" y="2476686"/>
              <a:ext cx="307936" cy="34294"/>
            </a:xfrm>
            <a:custGeom>
              <a:avLst/>
              <a:gdLst/>
              <a:ahLst/>
              <a:cxnLst/>
              <a:rect l="l" t="t" r="r" b="b"/>
              <a:pathLst>
                <a:path w="9608" h="1070" extrusionOk="0">
                  <a:moveTo>
                    <a:pt x="0" y="0"/>
                  </a:moveTo>
                  <a:lnTo>
                    <a:pt x="0" y="1069"/>
                  </a:lnTo>
                  <a:lnTo>
                    <a:pt x="9608" y="1069"/>
                  </a:lnTo>
                  <a:lnTo>
                    <a:pt x="9608" y="0"/>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40"/>
            <p:cNvSpPr/>
            <p:nvPr/>
          </p:nvSpPr>
          <p:spPr>
            <a:xfrm>
              <a:off x="4426965" y="2613219"/>
              <a:ext cx="170859" cy="34326"/>
            </a:xfrm>
            <a:custGeom>
              <a:avLst/>
              <a:gdLst/>
              <a:ahLst/>
              <a:cxnLst/>
              <a:rect l="l" t="t" r="r" b="b"/>
              <a:pathLst>
                <a:path w="5331" h="1071" extrusionOk="0">
                  <a:moveTo>
                    <a:pt x="0" y="1"/>
                  </a:moveTo>
                  <a:lnTo>
                    <a:pt x="0" y="1070"/>
                  </a:lnTo>
                  <a:lnTo>
                    <a:pt x="5330" y="1070"/>
                  </a:lnTo>
                  <a:lnTo>
                    <a:pt x="5330" y="1"/>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40"/>
            <p:cNvSpPr/>
            <p:nvPr/>
          </p:nvSpPr>
          <p:spPr>
            <a:xfrm>
              <a:off x="4495520" y="2271566"/>
              <a:ext cx="170859" cy="170859"/>
            </a:xfrm>
            <a:custGeom>
              <a:avLst/>
              <a:gdLst/>
              <a:ahLst/>
              <a:cxnLst/>
              <a:rect l="l" t="t" r="r" b="b"/>
              <a:pathLst>
                <a:path w="5331" h="5331" extrusionOk="0">
                  <a:moveTo>
                    <a:pt x="2139" y="1"/>
                  </a:moveTo>
                  <a:lnTo>
                    <a:pt x="2139" y="2139"/>
                  </a:lnTo>
                  <a:lnTo>
                    <a:pt x="0" y="2139"/>
                  </a:lnTo>
                  <a:lnTo>
                    <a:pt x="0" y="3192"/>
                  </a:lnTo>
                  <a:lnTo>
                    <a:pt x="2139" y="3192"/>
                  </a:lnTo>
                  <a:lnTo>
                    <a:pt x="2139" y="5331"/>
                  </a:lnTo>
                  <a:lnTo>
                    <a:pt x="3191" y="5331"/>
                  </a:lnTo>
                  <a:lnTo>
                    <a:pt x="3191" y="3192"/>
                  </a:lnTo>
                  <a:lnTo>
                    <a:pt x="5330" y="3192"/>
                  </a:lnTo>
                  <a:lnTo>
                    <a:pt x="5330" y="2139"/>
                  </a:lnTo>
                  <a:lnTo>
                    <a:pt x="3191" y="2139"/>
                  </a:lnTo>
                  <a:lnTo>
                    <a:pt x="3191" y="1"/>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1" name="Google Shape;601;p40"/>
          <p:cNvGrpSpPr/>
          <p:nvPr/>
        </p:nvGrpSpPr>
        <p:grpSpPr>
          <a:xfrm>
            <a:off x="6766020" y="1043131"/>
            <a:ext cx="569696" cy="482476"/>
            <a:chOff x="6914942" y="2236664"/>
            <a:chExt cx="566580" cy="479885"/>
          </a:xfrm>
        </p:grpSpPr>
        <p:sp>
          <p:nvSpPr>
            <p:cNvPr id="602" name="Google Shape;602;p40"/>
            <p:cNvSpPr/>
            <p:nvPr/>
          </p:nvSpPr>
          <p:spPr>
            <a:xfrm>
              <a:off x="7161791" y="2446367"/>
              <a:ext cx="192813" cy="180506"/>
            </a:xfrm>
            <a:custGeom>
              <a:avLst/>
              <a:gdLst/>
              <a:ahLst/>
              <a:cxnLst/>
              <a:rect l="l" t="t" r="r" b="b"/>
              <a:pathLst>
                <a:path w="6016" h="5632" extrusionOk="0">
                  <a:moveTo>
                    <a:pt x="5337" y="1"/>
                  </a:moveTo>
                  <a:cubicBezTo>
                    <a:pt x="5228" y="1"/>
                    <a:pt x="5114" y="43"/>
                    <a:pt x="5014" y="144"/>
                  </a:cubicBezTo>
                  <a:lnTo>
                    <a:pt x="335" y="4822"/>
                  </a:lnTo>
                  <a:cubicBezTo>
                    <a:pt x="0" y="5157"/>
                    <a:pt x="311" y="5632"/>
                    <a:pt x="678" y="5632"/>
                  </a:cubicBezTo>
                  <a:cubicBezTo>
                    <a:pt x="787" y="5632"/>
                    <a:pt x="900" y="5590"/>
                    <a:pt x="1004" y="5491"/>
                  </a:cubicBezTo>
                  <a:lnTo>
                    <a:pt x="5682" y="812"/>
                  </a:lnTo>
                  <a:cubicBezTo>
                    <a:pt x="6016" y="466"/>
                    <a:pt x="5699" y="1"/>
                    <a:pt x="5337"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40"/>
            <p:cNvSpPr/>
            <p:nvPr/>
          </p:nvSpPr>
          <p:spPr>
            <a:xfrm>
              <a:off x="6930999" y="2251631"/>
              <a:ext cx="366844" cy="324667"/>
            </a:xfrm>
            <a:custGeom>
              <a:avLst/>
              <a:gdLst/>
              <a:ahLst/>
              <a:cxnLst/>
              <a:rect l="l" t="t" r="r" b="b"/>
              <a:pathLst>
                <a:path w="11446" h="10130" extrusionOk="0">
                  <a:moveTo>
                    <a:pt x="6441" y="0"/>
                  </a:moveTo>
                  <a:cubicBezTo>
                    <a:pt x="5158" y="0"/>
                    <a:pt x="3856" y="477"/>
                    <a:pt x="2824" y="1508"/>
                  </a:cubicBezTo>
                  <a:cubicBezTo>
                    <a:pt x="1" y="4332"/>
                    <a:pt x="1337" y="9177"/>
                    <a:pt x="5214" y="10130"/>
                  </a:cubicBezTo>
                  <a:cubicBezTo>
                    <a:pt x="5113" y="9729"/>
                    <a:pt x="5063" y="9311"/>
                    <a:pt x="5063" y="8893"/>
                  </a:cubicBezTo>
                  <a:cubicBezTo>
                    <a:pt x="5049" y="5976"/>
                    <a:pt x="7430" y="3739"/>
                    <a:pt x="10181" y="3739"/>
                  </a:cubicBezTo>
                  <a:cubicBezTo>
                    <a:pt x="10597" y="3739"/>
                    <a:pt x="11021" y="3790"/>
                    <a:pt x="11446" y="3898"/>
                  </a:cubicBezTo>
                  <a:cubicBezTo>
                    <a:pt x="10842" y="1437"/>
                    <a:pt x="8669" y="0"/>
                    <a:pt x="6441" y="0"/>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40"/>
            <p:cNvSpPr/>
            <p:nvPr/>
          </p:nvSpPr>
          <p:spPr>
            <a:xfrm>
              <a:off x="6914942" y="2236664"/>
              <a:ext cx="566580" cy="479885"/>
            </a:xfrm>
            <a:custGeom>
              <a:avLst/>
              <a:gdLst/>
              <a:ahLst/>
              <a:cxnLst/>
              <a:rect l="l" t="t" r="r" b="b"/>
              <a:pathLst>
                <a:path w="17678" h="14973" extrusionOk="0">
                  <a:moveTo>
                    <a:pt x="6968" y="941"/>
                  </a:moveTo>
                  <a:cubicBezTo>
                    <a:pt x="8801" y="941"/>
                    <a:pt x="10506" y="2026"/>
                    <a:pt x="11262" y="3780"/>
                  </a:cubicBezTo>
                  <a:cubicBezTo>
                    <a:pt x="11078" y="3746"/>
                    <a:pt x="10894" y="3746"/>
                    <a:pt x="10711" y="3746"/>
                  </a:cubicBezTo>
                  <a:cubicBezTo>
                    <a:pt x="7603" y="3746"/>
                    <a:pt x="5096" y="6253"/>
                    <a:pt x="5096" y="9360"/>
                  </a:cubicBezTo>
                  <a:cubicBezTo>
                    <a:pt x="5096" y="9544"/>
                    <a:pt x="5096" y="9728"/>
                    <a:pt x="5130" y="9912"/>
                  </a:cubicBezTo>
                  <a:cubicBezTo>
                    <a:pt x="3409" y="9177"/>
                    <a:pt x="2289" y="7489"/>
                    <a:pt x="2289" y="5618"/>
                  </a:cubicBezTo>
                  <a:cubicBezTo>
                    <a:pt x="2289" y="3395"/>
                    <a:pt x="3843" y="1474"/>
                    <a:pt x="6015" y="1040"/>
                  </a:cubicBezTo>
                  <a:cubicBezTo>
                    <a:pt x="6334" y="973"/>
                    <a:pt x="6653" y="941"/>
                    <a:pt x="6968" y="941"/>
                  </a:cubicBezTo>
                  <a:close/>
                  <a:moveTo>
                    <a:pt x="10711" y="4682"/>
                  </a:moveTo>
                  <a:cubicBezTo>
                    <a:pt x="10894" y="4682"/>
                    <a:pt x="11078" y="4699"/>
                    <a:pt x="11279" y="4715"/>
                  </a:cubicBezTo>
                  <a:lnTo>
                    <a:pt x="11312" y="4715"/>
                  </a:lnTo>
                  <a:cubicBezTo>
                    <a:pt x="11479" y="4749"/>
                    <a:pt x="11663" y="4782"/>
                    <a:pt x="11847" y="4816"/>
                  </a:cubicBezTo>
                  <a:cubicBezTo>
                    <a:pt x="15372" y="5701"/>
                    <a:pt x="16592" y="10096"/>
                    <a:pt x="14019" y="12669"/>
                  </a:cubicBezTo>
                  <a:cubicBezTo>
                    <a:pt x="13079" y="13609"/>
                    <a:pt x="11895" y="14043"/>
                    <a:pt x="10730" y="14043"/>
                  </a:cubicBezTo>
                  <a:cubicBezTo>
                    <a:pt x="8705" y="14043"/>
                    <a:pt x="6734" y="12734"/>
                    <a:pt x="6183" y="10497"/>
                  </a:cubicBezTo>
                  <a:cubicBezTo>
                    <a:pt x="6132" y="10313"/>
                    <a:pt x="6099" y="10129"/>
                    <a:pt x="6066" y="9945"/>
                  </a:cubicBezTo>
                  <a:cubicBezTo>
                    <a:pt x="6066" y="9945"/>
                    <a:pt x="6066" y="9928"/>
                    <a:pt x="6066" y="9912"/>
                  </a:cubicBezTo>
                  <a:cubicBezTo>
                    <a:pt x="6049" y="9728"/>
                    <a:pt x="6032" y="9544"/>
                    <a:pt x="6032" y="9360"/>
                  </a:cubicBezTo>
                  <a:cubicBezTo>
                    <a:pt x="6032" y="6771"/>
                    <a:pt x="8121" y="4682"/>
                    <a:pt x="10711" y="4682"/>
                  </a:cubicBezTo>
                  <a:close/>
                  <a:moveTo>
                    <a:pt x="6937" y="1"/>
                  </a:moveTo>
                  <a:cubicBezTo>
                    <a:pt x="5537" y="1"/>
                    <a:pt x="4118" y="521"/>
                    <a:pt x="2991" y="1641"/>
                  </a:cubicBezTo>
                  <a:cubicBezTo>
                    <a:pt x="0" y="4632"/>
                    <a:pt x="1287" y="9745"/>
                    <a:pt x="5330" y="10981"/>
                  </a:cubicBezTo>
                  <a:cubicBezTo>
                    <a:pt x="6093" y="13518"/>
                    <a:pt x="8382" y="14972"/>
                    <a:pt x="10721" y="14972"/>
                  </a:cubicBezTo>
                  <a:cubicBezTo>
                    <a:pt x="12126" y="14972"/>
                    <a:pt x="13549" y="14448"/>
                    <a:pt x="14670" y="13320"/>
                  </a:cubicBezTo>
                  <a:cubicBezTo>
                    <a:pt x="17678" y="10329"/>
                    <a:pt x="16391" y="5200"/>
                    <a:pt x="12331" y="3980"/>
                  </a:cubicBezTo>
                  <a:cubicBezTo>
                    <a:pt x="11558" y="1451"/>
                    <a:pt x="9275" y="1"/>
                    <a:pt x="6937"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 name="TextBox 32"/>
          <p:cNvSpPr txBox="1"/>
          <p:nvPr/>
        </p:nvSpPr>
        <p:spPr>
          <a:xfrm>
            <a:off x="261660" y="4142217"/>
            <a:ext cx="2570813" cy="769441"/>
          </a:xfrm>
          <a:prstGeom prst="rect">
            <a:avLst/>
          </a:prstGeom>
          <a:solidFill>
            <a:schemeClr val="accent1">
              <a:lumMod val="40000"/>
              <a:lumOff val="60000"/>
            </a:schemeClr>
          </a:solidFill>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100" dirty="0">
                <a:effectLst>
                  <a:outerShdw blurRad="38100" dist="38100" dir="2700000" algn="tl">
                    <a:srgbClr val="000000">
                      <a:alpha val="43137"/>
                    </a:srgbClr>
                  </a:outerShdw>
                </a:effectLst>
              </a:rPr>
              <a:t>This implementation schedule will depend on each different facility. Subjected to the IPSs </a:t>
            </a:r>
            <a:r>
              <a:rPr lang="en-US" sz="1100" dirty="0" smtClean="0">
                <a:effectLst>
                  <a:outerShdw blurRad="38100" dist="38100" dir="2700000" algn="tl">
                    <a:srgbClr val="000000">
                      <a:alpha val="43137"/>
                    </a:srgbClr>
                  </a:outerShdw>
                </a:effectLst>
              </a:rPr>
              <a:t>definition</a:t>
            </a:r>
          </a:p>
          <a:p>
            <a:pPr algn="ctr"/>
            <a:endParaRPr lang="en-ZA" sz="11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8"/>
          <p:cNvSpPr txBox="1">
            <a:spLocks noGrp="1"/>
          </p:cNvSpPr>
          <p:nvPr>
            <p:ph type="title"/>
          </p:nvPr>
        </p:nvSpPr>
        <p:spPr>
          <a:xfrm>
            <a:off x="284570" y="69748"/>
            <a:ext cx="4962925" cy="900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500"/>
              <a:buNone/>
            </a:pPr>
            <a:r>
              <a:rPr lang="en" b="1" dirty="0"/>
              <a:t>A</a:t>
            </a:r>
            <a:r>
              <a:rPr lang="en" b="1" dirty="0" smtClean="0"/>
              <a:t>spects of P</a:t>
            </a:r>
            <a:r>
              <a:rPr lang="en-US" b="1" dirty="0" smtClean="0"/>
              <a:t>a</a:t>
            </a:r>
            <a:r>
              <a:rPr lang="en" b="1" dirty="0" smtClean="0"/>
              <a:t>tient surveillance</a:t>
            </a:r>
            <a:endParaRPr b="1" dirty="0"/>
          </a:p>
        </p:txBody>
      </p:sp>
      <p:sp>
        <p:nvSpPr>
          <p:cNvPr id="443" name="Google Shape;443;p38"/>
          <p:cNvSpPr txBox="1">
            <a:spLocks noGrp="1"/>
          </p:cNvSpPr>
          <p:nvPr>
            <p:ph type="body" idx="1"/>
          </p:nvPr>
        </p:nvSpPr>
        <p:spPr>
          <a:xfrm>
            <a:off x="177627" y="888208"/>
            <a:ext cx="5237578" cy="3829529"/>
          </a:xfrm>
          <a:prstGeom prst="rect">
            <a:avLst/>
          </a:prstGeom>
          <a:noFill/>
          <a:ln>
            <a:noFill/>
          </a:ln>
        </p:spPr>
        <p:txBody>
          <a:bodyPr spcFirstLastPara="1" wrap="square" lIns="91425" tIns="91425" rIns="91425" bIns="91425" anchor="t" anchorCtr="0">
            <a:noAutofit/>
          </a:bodyPr>
          <a:lstStyle/>
          <a:p>
            <a:pPr marL="171450" lvl="0" indent="-171450">
              <a:lnSpc>
                <a:spcPct val="100000"/>
              </a:lnSpc>
              <a:spcAft>
                <a:spcPts val="600"/>
              </a:spcAft>
              <a:buFont typeface="Wingdings" panose="05000000000000000000" pitchFamily="2" charset="2"/>
              <a:buChar char="v"/>
            </a:pPr>
            <a:r>
              <a:rPr lang="en-US" dirty="0">
                <a:solidFill>
                  <a:schemeClr val="tx1">
                    <a:lumMod val="75000"/>
                  </a:schemeClr>
                </a:solidFill>
              </a:rPr>
              <a:t> Hand over process between day and night staff – you need to have a view of new admissions, change in condition, </a:t>
            </a:r>
            <a:endParaRPr lang="en-US" dirty="0" smtClean="0">
              <a:solidFill>
                <a:schemeClr val="tx1">
                  <a:lumMod val="75000"/>
                </a:schemeClr>
              </a:solidFill>
            </a:endParaRPr>
          </a:p>
          <a:p>
            <a:pPr marL="171450" lvl="0" indent="-171450">
              <a:lnSpc>
                <a:spcPct val="100000"/>
              </a:lnSpc>
              <a:spcAft>
                <a:spcPts val="600"/>
              </a:spcAft>
              <a:buFont typeface="Wingdings" panose="05000000000000000000" pitchFamily="2" charset="2"/>
              <a:buChar char="v"/>
            </a:pPr>
            <a:r>
              <a:rPr lang="en-US" dirty="0" smtClean="0">
                <a:solidFill>
                  <a:schemeClr val="tx1">
                    <a:lumMod val="75000"/>
                  </a:schemeClr>
                </a:solidFill>
              </a:rPr>
              <a:t>Significant </a:t>
            </a:r>
            <a:r>
              <a:rPr lang="en-US" dirty="0">
                <a:solidFill>
                  <a:schemeClr val="tx1">
                    <a:lumMod val="75000"/>
                  </a:schemeClr>
                </a:solidFill>
              </a:rPr>
              <a:t>organisms present in your facility. </a:t>
            </a:r>
            <a:endParaRPr lang="en-US" dirty="0" smtClean="0">
              <a:solidFill>
                <a:schemeClr val="tx1">
                  <a:lumMod val="75000"/>
                </a:schemeClr>
              </a:solidFill>
            </a:endParaRPr>
          </a:p>
          <a:p>
            <a:pPr marL="171450" lvl="0" indent="-171450">
              <a:lnSpc>
                <a:spcPct val="100000"/>
              </a:lnSpc>
              <a:spcAft>
                <a:spcPts val="600"/>
              </a:spcAft>
              <a:buFont typeface="Wingdings" panose="05000000000000000000" pitchFamily="2" charset="2"/>
              <a:buChar char="v"/>
            </a:pPr>
            <a:r>
              <a:rPr lang="en-US" dirty="0" smtClean="0">
                <a:solidFill>
                  <a:schemeClr val="tx1">
                    <a:lumMod val="75000"/>
                  </a:schemeClr>
                </a:solidFill>
              </a:rPr>
              <a:t>Know </a:t>
            </a:r>
            <a:r>
              <a:rPr lang="en-US" dirty="0">
                <a:solidFill>
                  <a:schemeClr val="tx1">
                    <a:lumMod val="75000"/>
                  </a:schemeClr>
                </a:solidFill>
              </a:rPr>
              <a:t>on the tip of your fingers which organisms are present in your facility</a:t>
            </a:r>
          </a:p>
          <a:p>
            <a:pPr marL="171450" lvl="0" indent="-171450">
              <a:spcAft>
                <a:spcPts val="600"/>
              </a:spcAft>
              <a:buFont typeface="Wingdings" panose="05000000000000000000" pitchFamily="2" charset="2"/>
              <a:buChar char="v"/>
            </a:pPr>
            <a:r>
              <a:rPr lang="en-US" dirty="0">
                <a:solidFill>
                  <a:schemeClr val="tx1">
                    <a:lumMod val="75000"/>
                  </a:schemeClr>
                </a:solidFill>
              </a:rPr>
              <a:t>Significant conditions present in your facility. Know on the tip of your fingers which conditions  are present in your facility</a:t>
            </a:r>
          </a:p>
          <a:p>
            <a:pPr marL="171450" lvl="0" indent="-171450">
              <a:spcAft>
                <a:spcPts val="600"/>
              </a:spcAft>
              <a:buFont typeface="Wingdings" panose="05000000000000000000" pitchFamily="2" charset="2"/>
              <a:buChar char="v"/>
            </a:pPr>
            <a:r>
              <a:rPr lang="en-US" dirty="0">
                <a:solidFill>
                  <a:schemeClr val="tx1">
                    <a:lumMod val="75000"/>
                  </a:schemeClr>
                </a:solidFill>
              </a:rPr>
              <a:t>Which are your high risk units… If it changes, are you aware?</a:t>
            </a:r>
          </a:p>
          <a:p>
            <a:pPr marL="171450" lvl="0" indent="-171450">
              <a:spcAft>
                <a:spcPts val="600"/>
              </a:spcAft>
              <a:buFont typeface="Wingdings" panose="05000000000000000000" pitchFamily="2" charset="2"/>
              <a:buChar char="v"/>
            </a:pPr>
            <a:r>
              <a:rPr lang="en-US" dirty="0">
                <a:solidFill>
                  <a:schemeClr val="tx1">
                    <a:lumMod val="75000"/>
                  </a:schemeClr>
                </a:solidFill>
              </a:rPr>
              <a:t>At any given point you need to know who your high risk patients are and where the admitted </a:t>
            </a:r>
          </a:p>
          <a:p>
            <a:pPr marL="171450" lvl="0" indent="-171450">
              <a:spcAft>
                <a:spcPts val="600"/>
              </a:spcAft>
              <a:buFont typeface="Wingdings" panose="05000000000000000000" pitchFamily="2" charset="2"/>
              <a:buChar char="v"/>
            </a:pPr>
            <a:r>
              <a:rPr lang="en-US" dirty="0">
                <a:solidFill>
                  <a:schemeClr val="tx1">
                    <a:lumMod val="75000"/>
                  </a:schemeClr>
                </a:solidFill>
              </a:rPr>
              <a:t>Know which devices are present and where these patients are admitted</a:t>
            </a:r>
          </a:p>
          <a:p>
            <a:pPr marL="171450" lvl="0" indent="-171450">
              <a:spcAft>
                <a:spcPts val="600"/>
              </a:spcAft>
              <a:buFont typeface="Wingdings" panose="05000000000000000000" pitchFamily="2" charset="2"/>
              <a:buChar char="v"/>
            </a:pPr>
            <a:r>
              <a:rPr lang="en-US" dirty="0">
                <a:solidFill>
                  <a:schemeClr val="tx1">
                    <a:lumMod val="75000"/>
                  </a:schemeClr>
                </a:solidFill>
              </a:rPr>
              <a:t>Isolated and </a:t>
            </a:r>
            <a:r>
              <a:rPr lang="en-US" dirty="0" err="1">
                <a:solidFill>
                  <a:schemeClr val="tx1">
                    <a:lumMod val="75000"/>
                  </a:schemeClr>
                </a:solidFill>
              </a:rPr>
              <a:t>cohorted</a:t>
            </a:r>
            <a:r>
              <a:rPr lang="en-US" dirty="0">
                <a:solidFill>
                  <a:schemeClr val="tx1">
                    <a:lumMod val="75000"/>
                  </a:schemeClr>
                </a:solidFill>
              </a:rPr>
              <a:t> patients:</a:t>
            </a:r>
          </a:p>
          <a:p>
            <a:pPr marL="171450" lvl="0" indent="-171450">
              <a:spcAft>
                <a:spcPts val="600"/>
              </a:spcAft>
              <a:buFont typeface="Wingdings" panose="05000000000000000000" pitchFamily="2" charset="2"/>
              <a:buChar char="v"/>
            </a:pPr>
            <a:r>
              <a:rPr lang="en-US" dirty="0">
                <a:solidFill>
                  <a:schemeClr val="tx1">
                    <a:lumMod val="75000"/>
                  </a:schemeClr>
                </a:solidFill>
              </a:rPr>
              <a:t>Notifiable diseases</a:t>
            </a:r>
          </a:p>
          <a:p>
            <a:pPr marL="171450" lvl="0" indent="-171450">
              <a:spcAft>
                <a:spcPts val="600"/>
              </a:spcAft>
              <a:buFont typeface="Wingdings" panose="05000000000000000000" pitchFamily="2" charset="2"/>
              <a:buChar char="v"/>
            </a:pPr>
            <a:r>
              <a:rPr lang="en-US" dirty="0">
                <a:solidFill>
                  <a:schemeClr val="tx1">
                    <a:lumMod val="75000"/>
                  </a:schemeClr>
                </a:solidFill>
              </a:rPr>
              <a:t>Type of precautionary measures</a:t>
            </a:r>
          </a:p>
          <a:p>
            <a:pPr marL="171450" lvl="0" indent="-171450">
              <a:spcAft>
                <a:spcPts val="600"/>
              </a:spcAft>
              <a:buFont typeface="Wingdings" panose="05000000000000000000" pitchFamily="2" charset="2"/>
              <a:buChar char="v"/>
            </a:pPr>
            <a:r>
              <a:rPr lang="en-US" dirty="0">
                <a:solidFill>
                  <a:schemeClr val="tx1">
                    <a:lumMod val="75000"/>
                  </a:schemeClr>
                </a:solidFill>
              </a:rPr>
              <a:t>IP bundles</a:t>
            </a:r>
          </a:p>
          <a:p>
            <a:pPr marL="171450" lvl="0" indent="-171450">
              <a:spcAft>
                <a:spcPts val="600"/>
              </a:spcAft>
              <a:buFont typeface="Wingdings" panose="05000000000000000000" pitchFamily="2" charset="2"/>
              <a:buChar char="v"/>
            </a:pPr>
            <a:r>
              <a:rPr lang="en-US" dirty="0">
                <a:solidFill>
                  <a:schemeClr val="tx1">
                    <a:lumMod val="75000"/>
                  </a:schemeClr>
                </a:solidFill>
              </a:rPr>
              <a:t>Patient </a:t>
            </a:r>
            <a:r>
              <a:rPr lang="en-US" dirty="0" smtClean="0">
                <a:solidFill>
                  <a:schemeClr val="tx1">
                    <a:lumMod val="75000"/>
                  </a:schemeClr>
                </a:solidFill>
              </a:rPr>
              <a:t>documentation</a:t>
            </a:r>
            <a:endParaRPr lang="en-US" dirty="0">
              <a:solidFill>
                <a:schemeClr val="tx1">
                  <a:lumMod val="75000"/>
                </a:schemeClr>
              </a:solidFill>
            </a:endParaRPr>
          </a:p>
        </p:txBody>
      </p:sp>
      <p:grpSp>
        <p:nvGrpSpPr>
          <p:cNvPr id="444" name="Google Shape;444;p38"/>
          <p:cNvGrpSpPr/>
          <p:nvPr/>
        </p:nvGrpSpPr>
        <p:grpSpPr>
          <a:xfrm>
            <a:off x="5461262" y="675335"/>
            <a:ext cx="3682738" cy="4188102"/>
            <a:chOff x="5247496" y="678574"/>
            <a:chExt cx="3682738" cy="4188102"/>
          </a:xfrm>
        </p:grpSpPr>
        <p:sp>
          <p:nvSpPr>
            <p:cNvPr id="445" name="Google Shape;445;p38"/>
            <p:cNvSpPr/>
            <p:nvPr/>
          </p:nvSpPr>
          <p:spPr>
            <a:xfrm>
              <a:off x="7299561" y="765718"/>
              <a:ext cx="123745" cy="123745"/>
            </a:xfrm>
            <a:custGeom>
              <a:avLst/>
              <a:gdLst/>
              <a:ahLst/>
              <a:cxnLst/>
              <a:rect l="l" t="t" r="r" b="b"/>
              <a:pathLst>
                <a:path w="3861" h="3861" extrusionOk="0">
                  <a:moveTo>
                    <a:pt x="1" y="0"/>
                  </a:moveTo>
                  <a:lnTo>
                    <a:pt x="1" y="1922"/>
                  </a:lnTo>
                  <a:cubicBezTo>
                    <a:pt x="1" y="2991"/>
                    <a:pt x="870" y="3860"/>
                    <a:pt x="1939" y="3860"/>
                  </a:cubicBezTo>
                  <a:cubicBezTo>
                    <a:pt x="3008" y="3860"/>
                    <a:pt x="3861" y="2991"/>
                    <a:pt x="3861" y="1922"/>
                  </a:cubicBezTo>
                  <a:lnTo>
                    <a:pt x="3861" y="418"/>
                  </a:lnTo>
                  <a:lnTo>
                    <a:pt x="3008" y="418"/>
                  </a:lnTo>
                  <a:lnTo>
                    <a:pt x="3008" y="1922"/>
                  </a:lnTo>
                  <a:cubicBezTo>
                    <a:pt x="3008" y="2523"/>
                    <a:pt x="2524" y="3008"/>
                    <a:pt x="1939" y="3008"/>
                  </a:cubicBezTo>
                  <a:cubicBezTo>
                    <a:pt x="1338" y="3008"/>
                    <a:pt x="853" y="2523"/>
                    <a:pt x="853" y="1922"/>
                  </a:cubicBezTo>
                  <a:lnTo>
                    <a:pt x="853"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8"/>
            <p:cNvSpPr/>
            <p:nvPr/>
          </p:nvSpPr>
          <p:spPr>
            <a:xfrm>
              <a:off x="6798876" y="765718"/>
              <a:ext cx="124258" cy="123745"/>
            </a:xfrm>
            <a:custGeom>
              <a:avLst/>
              <a:gdLst/>
              <a:ahLst/>
              <a:cxnLst/>
              <a:rect l="l" t="t" r="r" b="b"/>
              <a:pathLst>
                <a:path w="3877" h="3861" extrusionOk="0">
                  <a:moveTo>
                    <a:pt x="0" y="0"/>
                  </a:moveTo>
                  <a:lnTo>
                    <a:pt x="0" y="1922"/>
                  </a:lnTo>
                  <a:cubicBezTo>
                    <a:pt x="0" y="2991"/>
                    <a:pt x="869" y="3860"/>
                    <a:pt x="1939" y="3860"/>
                  </a:cubicBezTo>
                  <a:cubicBezTo>
                    <a:pt x="3008" y="3860"/>
                    <a:pt x="3860" y="2991"/>
                    <a:pt x="3877" y="1922"/>
                  </a:cubicBezTo>
                  <a:lnTo>
                    <a:pt x="3877" y="418"/>
                  </a:lnTo>
                  <a:lnTo>
                    <a:pt x="3008" y="418"/>
                  </a:lnTo>
                  <a:lnTo>
                    <a:pt x="3008" y="1922"/>
                  </a:lnTo>
                  <a:cubicBezTo>
                    <a:pt x="3008" y="2523"/>
                    <a:pt x="2523" y="3008"/>
                    <a:pt x="1939" y="3008"/>
                  </a:cubicBezTo>
                  <a:cubicBezTo>
                    <a:pt x="1337" y="3008"/>
                    <a:pt x="852" y="2523"/>
                    <a:pt x="852" y="1922"/>
                  </a:cubicBezTo>
                  <a:lnTo>
                    <a:pt x="852"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8"/>
            <p:cNvSpPr/>
            <p:nvPr/>
          </p:nvSpPr>
          <p:spPr>
            <a:xfrm>
              <a:off x="7084281" y="678574"/>
              <a:ext cx="66440" cy="4168263"/>
            </a:xfrm>
            <a:custGeom>
              <a:avLst/>
              <a:gdLst/>
              <a:ahLst/>
              <a:cxnLst/>
              <a:rect l="l" t="t" r="r" b="b"/>
              <a:pathLst>
                <a:path w="2073" h="130055" extrusionOk="0">
                  <a:moveTo>
                    <a:pt x="1037" y="0"/>
                  </a:moveTo>
                  <a:cubicBezTo>
                    <a:pt x="523" y="0"/>
                    <a:pt x="9" y="338"/>
                    <a:pt x="1" y="1015"/>
                  </a:cubicBezTo>
                  <a:lnTo>
                    <a:pt x="1" y="130055"/>
                  </a:lnTo>
                  <a:lnTo>
                    <a:pt x="2073" y="130055"/>
                  </a:lnTo>
                  <a:lnTo>
                    <a:pt x="2073" y="1015"/>
                  </a:lnTo>
                  <a:cubicBezTo>
                    <a:pt x="2065" y="338"/>
                    <a:pt x="1551" y="0"/>
                    <a:pt x="1037"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8"/>
            <p:cNvSpPr/>
            <p:nvPr/>
          </p:nvSpPr>
          <p:spPr>
            <a:xfrm>
              <a:off x="6847592" y="741071"/>
              <a:ext cx="527511" cy="49293"/>
            </a:xfrm>
            <a:custGeom>
              <a:avLst/>
              <a:gdLst/>
              <a:ahLst/>
              <a:cxnLst/>
              <a:rect l="l" t="t" r="r" b="b"/>
              <a:pathLst>
                <a:path w="16459" h="1538" extrusionOk="0">
                  <a:moveTo>
                    <a:pt x="1020" y="1"/>
                  </a:moveTo>
                  <a:cubicBezTo>
                    <a:pt x="1" y="1"/>
                    <a:pt x="1" y="1538"/>
                    <a:pt x="1020" y="1538"/>
                  </a:cubicBezTo>
                  <a:lnTo>
                    <a:pt x="15423" y="1538"/>
                  </a:lnTo>
                  <a:cubicBezTo>
                    <a:pt x="16459" y="1538"/>
                    <a:pt x="16459" y="1"/>
                    <a:pt x="1542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8"/>
            <p:cNvSpPr/>
            <p:nvPr/>
          </p:nvSpPr>
          <p:spPr>
            <a:xfrm>
              <a:off x="7299561" y="2580004"/>
              <a:ext cx="123745" cy="123745"/>
            </a:xfrm>
            <a:custGeom>
              <a:avLst/>
              <a:gdLst/>
              <a:ahLst/>
              <a:cxnLst/>
              <a:rect l="l" t="t" r="r" b="b"/>
              <a:pathLst>
                <a:path w="3861" h="3861" extrusionOk="0">
                  <a:moveTo>
                    <a:pt x="1" y="1"/>
                  </a:moveTo>
                  <a:lnTo>
                    <a:pt x="1" y="1922"/>
                  </a:lnTo>
                  <a:cubicBezTo>
                    <a:pt x="1" y="2992"/>
                    <a:pt x="870" y="3860"/>
                    <a:pt x="1939" y="3860"/>
                  </a:cubicBezTo>
                  <a:cubicBezTo>
                    <a:pt x="3008" y="3860"/>
                    <a:pt x="3861" y="2992"/>
                    <a:pt x="3861" y="1922"/>
                  </a:cubicBezTo>
                  <a:lnTo>
                    <a:pt x="3861" y="419"/>
                  </a:lnTo>
                  <a:lnTo>
                    <a:pt x="3008" y="419"/>
                  </a:lnTo>
                  <a:lnTo>
                    <a:pt x="3008" y="1922"/>
                  </a:lnTo>
                  <a:cubicBezTo>
                    <a:pt x="3008" y="2524"/>
                    <a:pt x="2524" y="3008"/>
                    <a:pt x="1939" y="3008"/>
                  </a:cubicBezTo>
                  <a:cubicBezTo>
                    <a:pt x="1338" y="3008"/>
                    <a:pt x="853" y="2524"/>
                    <a:pt x="853" y="1922"/>
                  </a:cubicBezTo>
                  <a:lnTo>
                    <a:pt x="853"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8"/>
            <p:cNvSpPr/>
            <p:nvPr/>
          </p:nvSpPr>
          <p:spPr>
            <a:xfrm>
              <a:off x="6798876" y="2580004"/>
              <a:ext cx="124258" cy="123745"/>
            </a:xfrm>
            <a:custGeom>
              <a:avLst/>
              <a:gdLst/>
              <a:ahLst/>
              <a:cxnLst/>
              <a:rect l="l" t="t" r="r" b="b"/>
              <a:pathLst>
                <a:path w="3877" h="3861" extrusionOk="0">
                  <a:moveTo>
                    <a:pt x="0" y="1"/>
                  </a:moveTo>
                  <a:lnTo>
                    <a:pt x="0" y="1922"/>
                  </a:lnTo>
                  <a:cubicBezTo>
                    <a:pt x="0" y="2992"/>
                    <a:pt x="869" y="3860"/>
                    <a:pt x="1939" y="3860"/>
                  </a:cubicBezTo>
                  <a:cubicBezTo>
                    <a:pt x="3008" y="3860"/>
                    <a:pt x="3860" y="2992"/>
                    <a:pt x="3877" y="1922"/>
                  </a:cubicBezTo>
                  <a:lnTo>
                    <a:pt x="3877" y="419"/>
                  </a:lnTo>
                  <a:lnTo>
                    <a:pt x="3008" y="419"/>
                  </a:lnTo>
                  <a:lnTo>
                    <a:pt x="3008" y="1922"/>
                  </a:lnTo>
                  <a:cubicBezTo>
                    <a:pt x="3008" y="2524"/>
                    <a:pt x="2523" y="3008"/>
                    <a:pt x="1939" y="3008"/>
                  </a:cubicBezTo>
                  <a:cubicBezTo>
                    <a:pt x="1337" y="3008"/>
                    <a:pt x="852" y="2524"/>
                    <a:pt x="852" y="1922"/>
                  </a:cubicBezTo>
                  <a:lnTo>
                    <a:pt x="852"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8"/>
            <p:cNvSpPr/>
            <p:nvPr/>
          </p:nvSpPr>
          <p:spPr>
            <a:xfrm>
              <a:off x="6847592" y="2555902"/>
              <a:ext cx="527511" cy="48780"/>
            </a:xfrm>
            <a:custGeom>
              <a:avLst/>
              <a:gdLst/>
              <a:ahLst/>
              <a:cxnLst/>
              <a:rect l="l" t="t" r="r" b="b"/>
              <a:pathLst>
                <a:path w="16459" h="1522" extrusionOk="0">
                  <a:moveTo>
                    <a:pt x="1020" y="1"/>
                  </a:moveTo>
                  <a:cubicBezTo>
                    <a:pt x="1" y="1"/>
                    <a:pt x="1" y="1521"/>
                    <a:pt x="1020" y="1521"/>
                  </a:cubicBezTo>
                  <a:lnTo>
                    <a:pt x="15423" y="1521"/>
                  </a:lnTo>
                  <a:cubicBezTo>
                    <a:pt x="16459" y="1521"/>
                    <a:pt x="16459" y="1"/>
                    <a:pt x="1542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8"/>
            <p:cNvSpPr/>
            <p:nvPr/>
          </p:nvSpPr>
          <p:spPr>
            <a:xfrm>
              <a:off x="6633562" y="4800749"/>
              <a:ext cx="971820" cy="65927"/>
            </a:xfrm>
            <a:custGeom>
              <a:avLst/>
              <a:gdLst/>
              <a:ahLst/>
              <a:cxnLst/>
              <a:rect l="l" t="t" r="r" b="b"/>
              <a:pathLst>
                <a:path w="30322" h="2057" extrusionOk="0">
                  <a:moveTo>
                    <a:pt x="1350" y="1"/>
                  </a:moveTo>
                  <a:cubicBezTo>
                    <a:pt x="1" y="1"/>
                    <a:pt x="6" y="2056"/>
                    <a:pt x="1366" y="2056"/>
                  </a:cubicBezTo>
                  <a:cubicBezTo>
                    <a:pt x="1371" y="2056"/>
                    <a:pt x="1377" y="2056"/>
                    <a:pt x="1382" y="2056"/>
                  </a:cubicBezTo>
                  <a:lnTo>
                    <a:pt x="29286" y="2056"/>
                  </a:lnTo>
                  <a:cubicBezTo>
                    <a:pt x="29854" y="2056"/>
                    <a:pt x="30321" y="1588"/>
                    <a:pt x="30321" y="1020"/>
                  </a:cubicBezTo>
                  <a:cubicBezTo>
                    <a:pt x="30321" y="452"/>
                    <a:pt x="29854" y="1"/>
                    <a:pt x="29286" y="1"/>
                  </a:cubicBezTo>
                  <a:lnTo>
                    <a:pt x="1382" y="1"/>
                  </a:lnTo>
                  <a:cubicBezTo>
                    <a:pt x="1371" y="1"/>
                    <a:pt x="1360" y="1"/>
                    <a:pt x="1350"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8"/>
            <p:cNvSpPr/>
            <p:nvPr/>
          </p:nvSpPr>
          <p:spPr>
            <a:xfrm>
              <a:off x="6970760" y="2007559"/>
              <a:ext cx="139802" cy="159609"/>
            </a:xfrm>
            <a:custGeom>
              <a:avLst/>
              <a:gdLst/>
              <a:ahLst/>
              <a:cxnLst/>
              <a:rect l="l" t="t" r="r" b="b"/>
              <a:pathLst>
                <a:path w="4362" h="4980" extrusionOk="0">
                  <a:moveTo>
                    <a:pt x="3109" y="0"/>
                  </a:moveTo>
                  <a:lnTo>
                    <a:pt x="1672" y="919"/>
                  </a:lnTo>
                  <a:cubicBezTo>
                    <a:pt x="1538" y="786"/>
                    <a:pt x="1454" y="719"/>
                    <a:pt x="1454" y="719"/>
                  </a:cubicBezTo>
                  <a:lnTo>
                    <a:pt x="1" y="2072"/>
                  </a:lnTo>
                  <a:cubicBezTo>
                    <a:pt x="1" y="2072"/>
                    <a:pt x="1839" y="4445"/>
                    <a:pt x="2858" y="4980"/>
                  </a:cubicBezTo>
                  <a:cubicBezTo>
                    <a:pt x="4278" y="4528"/>
                    <a:pt x="3994" y="3376"/>
                    <a:pt x="3827" y="3025"/>
                  </a:cubicBezTo>
                  <a:cubicBezTo>
                    <a:pt x="3827" y="3025"/>
                    <a:pt x="4328" y="2223"/>
                    <a:pt x="4345" y="1838"/>
                  </a:cubicBezTo>
                  <a:cubicBezTo>
                    <a:pt x="4362" y="1437"/>
                    <a:pt x="3109" y="0"/>
                    <a:pt x="3109"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8"/>
            <p:cNvSpPr/>
            <p:nvPr/>
          </p:nvSpPr>
          <p:spPr>
            <a:xfrm>
              <a:off x="6991112" y="1947786"/>
              <a:ext cx="110348" cy="102015"/>
            </a:xfrm>
            <a:custGeom>
              <a:avLst/>
              <a:gdLst/>
              <a:ahLst/>
              <a:cxnLst/>
              <a:rect l="l" t="t" r="r" b="b"/>
              <a:pathLst>
                <a:path w="3443" h="3183" extrusionOk="0">
                  <a:moveTo>
                    <a:pt x="402" y="0"/>
                  </a:moveTo>
                  <a:cubicBezTo>
                    <a:pt x="289" y="0"/>
                    <a:pt x="207" y="10"/>
                    <a:pt x="168" y="27"/>
                  </a:cubicBezTo>
                  <a:cubicBezTo>
                    <a:pt x="1" y="94"/>
                    <a:pt x="118" y="462"/>
                    <a:pt x="569" y="796"/>
                  </a:cubicBezTo>
                  <a:cubicBezTo>
                    <a:pt x="936" y="1063"/>
                    <a:pt x="1337" y="1314"/>
                    <a:pt x="1738" y="1531"/>
                  </a:cubicBezTo>
                  <a:cubicBezTo>
                    <a:pt x="1939" y="1865"/>
                    <a:pt x="2106" y="2216"/>
                    <a:pt x="2223" y="2584"/>
                  </a:cubicBezTo>
                  <a:cubicBezTo>
                    <a:pt x="2366" y="3047"/>
                    <a:pt x="2685" y="3183"/>
                    <a:pt x="2904" y="3183"/>
                  </a:cubicBezTo>
                  <a:cubicBezTo>
                    <a:pt x="3016" y="3183"/>
                    <a:pt x="3103" y="3147"/>
                    <a:pt x="3125" y="3102"/>
                  </a:cubicBezTo>
                  <a:cubicBezTo>
                    <a:pt x="3443" y="2500"/>
                    <a:pt x="2824" y="880"/>
                    <a:pt x="2173" y="462"/>
                  </a:cubicBezTo>
                  <a:cubicBezTo>
                    <a:pt x="1659" y="132"/>
                    <a:pt x="822" y="0"/>
                    <a:pt x="402"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8"/>
            <p:cNvSpPr/>
            <p:nvPr/>
          </p:nvSpPr>
          <p:spPr>
            <a:xfrm>
              <a:off x="6946146" y="1956279"/>
              <a:ext cx="69645" cy="94676"/>
            </a:xfrm>
            <a:custGeom>
              <a:avLst/>
              <a:gdLst/>
              <a:ahLst/>
              <a:cxnLst/>
              <a:rect l="l" t="t" r="r" b="b"/>
              <a:pathLst>
                <a:path w="2173" h="2954" extrusionOk="0">
                  <a:moveTo>
                    <a:pt x="1939" y="1"/>
                  </a:moveTo>
                  <a:cubicBezTo>
                    <a:pt x="1713" y="1"/>
                    <a:pt x="1040" y="481"/>
                    <a:pt x="719" y="849"/>
                  </a:cubicBezTo>
                  <a:cubicBezTo>
                    <a:pt x="368" y="1233"/>
                    <a:pt x="0" y="2135"/>
                    <a:pt x="50" y="2336"/>
                  </a:cubicBezTo>
                  <a:cubicBezTo>
                    <a:pt x="117" y="2536"/>
                    <a:pt x="585" y="2954"/>
                    <a:pt x="585" y="2954"/>
                  </a:cubicBezTo>
                  <a:cubicBezTo>
                    <a:pt x="769" y="2854"/>
                    <a:pt x="1203" y="2703"/>
                    <a:pt x="1320" y="2369"/>
                  </a:cubicBezTo>
                  <a:cubicBezTo>
                    <a:pt x="1370" y="2185"/>
                    <a:pt x="1170" y="1684"/>
                    <a:pt x="1170" y="1684"/>
                  </a:cubicBezTo>
                  <a:cubicBezTo>
                    <a:pt x="1170" y="1684"/>
                    <a:pt x="1938" y="932"/>
                    <a:pt x="2055" y="698"/>
                  </a:cubicBezTo>
                  <a:cubicBezTo>
                    <a:pt x="2172" y="464"/>
                    <a:pt x="2156" y="113"/>
                    <a:pt x="1989" y="13"/>
                  </a:cubicBezTo>
                  <a:cubicBezTo>
                    <a:pt x="1976" y="5"/>
                    <a:pt x="1959" y="1"/>
                    <a:pt x="1939"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8"/>
            <p:cNvSpPr/>
            <p:nvPr/>
          </p:nvSpPr>
          <p:spPr>
            <a:xfrm>
              <a:off x="7043610" y="2053070"/>
              <a:ext cx="529242" cy="499435"/>
            </a:xfrm>
            <a:custGeom>
              <a:avLst/>
              <a:gdLst/>
              <a:ahLst/>
              <a:cxnLst/>
              <a:rect l="l" t="t" r="r" b="b"/>
              <a:pathLst>
                <a:path w="16513" h="15583" extrusionOk="0">
                  <a:moveTo>
                    <a:pt x="2607" y="1"/>
                  </a:moveTo>
                  <a:cubicBezTo>
                    <a:pt x="1554" y="1822"/>
                    <a:pt x="1170" y="2808"/>
                    <a:pt x="0" y="3727"/>
                  </a:cubicBezTo>
                  <a:cubicBezTo>
                    <a:pt x="0" y="3727"/>
                    <a:pt x="10410" y="15005"/>
                    <a:pt x="12582" y="15506"/>
                  </a:cubicBezTo>
                  <a:cubicBezTo>
                    <a:pt x="12815" y="15558"/>
                    <a:pt x="13039" y="15583"/>
                    <a:pt x="13254" y="15583"/>
                  </a:cubicBezTo>
                  <a:cubicBezTo>
                    <a:pt x="15318" y="15583"/>
                    <a:pt x="16512" y="13306"/>
                    <a:pt x="16391" y="11112"/>
                  </a:cubicBezTo>
                  <a:cubicBezTo>
                    <a:pt x="16258" y="8672"/>
                    <a:pt x="2607" y="1"/>
                    <a:pt x="2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8"/>
            <p:cNvSpPr/>
            <p:nvPr/>
          </p:nvSpPr>
          <p:spPr>
            <a:xfrm>
              <a:off x="6953646" y="1994707"/>
              <a:ext cx="125315" cy="122175"/>
            </a:xfrm>
            <a:custGeom>
              <a:avLst/>
              <a:gdLst/>
              <a:ahLst/>
              <a:cxnLst/>
              <a:rect l="l" t="t" r="r" b="b"/>
              <a:pathLst>
                <a:path w="3910" h="3812" extrusionOk="0">
                  <a:moveTo>
                    <a:pt x="3191" y="0"/>
                  </a:moveTo>
                  <a:cubicBezTo>
                    <a:pt x="3074" y="0"/>
                    <a:pt x="1671" y="535"/>
                    <a:pt x="1454" y="619"/>
                  </a:cubicBezTo>
                  <a:cubicBezTo>
                    <a:pt x="1253" y="702"/>
                    <a:pt x="0" y="1755"/>
                    <a:pt x="84" y="1939"/>
                  </a:cubicBezTo>
                  <a:cubicBezTo>
                    <a:pt x="217" y="2139"/>
                    <a:pt x="368" y="2323"/>
                    <a:pt x="535" y="2473"/>
                  </a:cubicBezTo>
                  <a:cubicBezTo>
                    <a:pt x="585" y="2690"/>
                    <a:pt x="668" y="2908"/>
                    <a:pt x="769" y="3108"/>
                  </a:cubicBezTo>
                  <a:cubicBezTo>
                    <a:pt x="869" y="3175"/>
                    <a:pt x="986" y="3242"/>
                    <a:pt x="1120" y="3259"/>
                  </a:cubicBezTo>
                  <a:cubicBezTo>
                    <a:pt x="1203" y="3409"/>
                    <a:pt x="1287" y="3559"/>
                    <a:pt x="1387" y="3693"/>
                  </a:cubicBezTo>
                  <a:cubicBezTo>
                    <a:pt x="1466" y="3772"/>
                    <a:pt x="1610" y="3812"/>
                    <a:pt x="1793" y="3812"/>
                  </a:cubicBezTo>
                  <a:cubicBezTo>
                    <a:pt x="2271" y="3812"/>
                    <a:pt x="3015" y="3538"/>
                    <a:pt x="3559" y="2958"/>
                  </a:cubicBezTo>
                  <a:cubicBezTo>
                    <a:pt x="3676" y="2824"/>
                    <a:pt x="3709" y="2640"/>
                    <a:pt x="3609" y="2490"/>
                  </a:cubicBezTo>
                  <a:cubicBezTo>
                    <a:pt x="3592" y="2440"/>
                    <a:pt x="3576" y="2406"/>
                    <a:pt x="3559" y="2373"/>
                  </a:cubicBezTo>
                  <a:cubicBezTo>
                    <a:pt x="3509" y="2289"/>
                    <a:pt x="3442" y="2223"/>
                    <a:pt x="3375" y="2156"/>
                  </a:cubicBezTo>
                  <a:cubicBezTo>
                    <a:pt x="3392" y="2139"/>
                    <a:pt x="3910" y="1855"/>
                    <a:pt x="3893" y="1621"/>
                  </a:cubicBezTo>
                  <a:cubicBezTo>
                    <a:pt x="3876" y="1387"/>
                    <a:pt x="3509" y="936"/>
                    <a:pt x="3509" y="936"/>
                  </a:cubicBezTo>
                  <a:cubicBezTo>
                    <a:pt x="3676" y="853"/>
                    <a:pt x="3743" y="652"/>
                    <a:pt x="3676" y="468"/>
                  </a:cubicBezTo>
                  <a:cubicBezTo>
                    <a:pt x="3659" y="452"/>
                    <a:pt x="3659" y="418"/>
                    <a:pt x="3643" y="401"/>
                  </a:cubicBezTo>
                  <a:cubicBezTo>
                    <a:pt x="3559" y="218"/>
                    <a:pt x="3392" y="67"/>
                    <a:pt x="3191"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8"/>
            <p:cNvSpPr/>
            <p:nvPr/>
          </p:nvSpPr>
          <p:spPr>
            <a:xfrm>
              <a:off x="6988452" y="2007559"/>
              <a:ext cx="85157" cy="57337"/>
            </a:xfrm>
            <a:custGeom>
              <a:avLst/>
              <a:gdLst/>
              <a:ahLst/>
              <a:cxnLst/>
              <a:rect l="l" t="t" r="r" b="b"/>
              <a:pathLst>
                <a:path w="2657" h="1789" extrusionOk="0">
                  <a:moveTo>
                    <a:pt x="2557" y="0"/>
                  </a:moveTo>
                  <a:cubicBezTo>
                    <a:pt x="2089" y="167"/>
                    <a:pt x="1153" y="518"/>
                    <a:pt x="902" y="719"/>
                  </a:cubicBezTo>
                  <a:cubicBezTo>
                    <a:pt x="568" y="1053"/>
                    <a:pt x="268" y="1404"/>
                    <a:pt x="0" y="1788"/>
                  </a:cubicBezTo>
                  <a:cubicBezTo>
                    <a:pt x="334" y="1504"/>
                    <a:pt x="685" y="1237"/>
                    <a:pt x="1036" y="970"/>
                  </a:cubicBezTo>
                  <a:cubicBezTo>
                    <a:pt x="1487" y="802"/>
                    <a:pt x="1955" y="652"/>
                    <a:pt x="2423" y="535"/>
                  </a:cubicBezTo>
                  <a:cubicBezTo>
                    <a:pt x="2590" y="452"/>
                    <a:pt x="2657" y="251"/>
                    <a:pt x="2590" y="67"/>
                  </a:cubicBezTo>
                  <a:cubicBezTo>
                    <a:pt x="2573" y="51"/>
                    <a:pt x="2573" y="17"/>
                    <a:pt x="2557"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8"/>
            <p:cNvSpPr/>
            <p:nvPr/>
          </p:nvSpPr>
          <p:spPr>
            <a:xfrm>
              <a:off x="7017906" y="2063775"/>
              <a:ext cx="49838" cy="19999"/>
            </a:xfrm>
            <a:custGeom>
              <a:avLst/>
              <a:gdLst/>
              <a:ahLst/>
              <a:cxnLst/>
              <a:rect l="l" t="t" r="r" b="b"/>
              <a:pathLst>
                <a:path w="1555" h="624" extrusionOk="0">
                  <a:moveTo>
                    <a:pt x="1370" y="1"/>
                  </a:moveTo>
                  <a:lnTo>
                    <a:pt x="0" y="586"/>
                  </a:lnTo>
                  <a:cubicBezTo>
                    <a:pt x="142" y="611"/>
                    <a:pt x="284" y="623"/>
                    <a:pt x="426" y="623"/>
                  </a:cubicBezTo>
                  <a:cubicBezTo>
                    <a:pt x="568" y="623"/>
                    <a:pt x="710" y="611"/>
                    <a:pt x="852" y="586"/>
                  </a:cubicBezTo>
                  <a:cubicBezTo>
                    <a:pt x="1086" y="485"/>
                    <a:pt x="1320" y="352"/>
                    <a:pt x="1554" y="218"/>
                  </a:cubicBezTo>
                  <a:cubicBezTo>
                    <a:pt x="1504" y="134"/>
                    <a:pt x="1437" y="68"/>
                    <a:pt x="137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8"/>
            <p:cNvSpPr/>
            <p:nvPr/>
          </p:nvSpPr>
          <p:spPr>
            <a:xfrm>
              <a:off x="6759775" y="1304959"/>
              <a:ext cx="648532" cy="2417339"/>
            </a:xfrm>
            <a:custGeom>
              <a:avLst/>
              <a:gdLst/>
              <a:ahLst/>
              <a:cxnLst/>
              <a:rect l="l" t="t" r="r" b="b"/>
              <a:pathLst>
                <a:path w="20235" h="75424" extrusionOk="0">
                  <a:moveTo>
                    <a:pt x="18814" y="1"/>
                  </a:moveTo>
                  <a:lnTo>
                    <a:pt x="18814" y="5982"/>
                  </a:lnTo>
                  <a:cubicBezTo>
                    <a:pt x="18814" y="8522"/>
                    <a:pt x="17294" y="10795"/>
                    <a:pt x="14955" y="11764"/>
                  </a:cubicBezTo>
                  <a:cubicBezTo>
                    <a:pt x="10443" y="13618"/>
                    <a:pt x="7486" y="18013"/>
                    <a:pt x="7486" y="22892"/>
                  </a:cubicBezTo>
                  <a:lnTo>
                    <a:pt x="7486" y="48272"/>
                  </a:lnTo>
                  <a:cubicBezTo>
                    <a:pt x="7486" y="48865"/>
                    <a:pt x="7043" y="49161"/>
                    <a:pt x="6600" y="49161"/>
                  </a:cubicBezTo>
                  <a:cubicBezTo>
                    <a:pt x="6158" y="49161"/>
                    <a:pt x="5715" y="48865"/>
                    <a:pt x="5715" y="48272"/>
                  </a:cubicBezTo>
                  <a:lnTo>
                    <a:pt x="5715" y="43777"/>
                  </a:lnTo>
                  <a:cubicBezTo>
                    <a:pt x="5715" y="42190"/>
                    <a:pt x="4428" y="40920"/>
                    <a:pt x="2858" y="40920"/>
                  </a:cubicBezTo>
                  <a:cubicBezTo>
                    <a:pt x="1287" y="40920"/>
                    <a:pt x="1" y="42190"/>
                    <a:pt x="1" y="43777"/>
                  </a:cubicBezTo>
                  <a:lnTo>
                    <a:pt x="1" y="75423"/>
                  </a:lnTo>
                  <a:lnTo>
                    <a:pt x="1404" y="75423"/>
                  </a:lnTo>
                  <a:lnTo>
                    <a:pt x="1404" y="43777"/>
                  </a:lnTo>
                  <a:cubicBezTo>
                    <a:pt x="1404" y="42975"/>
                    <a:pt x="2056" y="42324"/>
                    <a:pt x="2858" y="42324"/>
                  </a:cubicBezTo>
                  <a:cubicBezTo>
                    <a:pt x="3660" y="42324"/>
                    <a:pt x="4311" y="42975"/>
                    <a:pt x="4311" y="43777"/>
                  </a:cubicBezTo>
                  <a:lnTo>
                    <a:pt x="4311" y="48272"/>
                  </a:lnTo>
                  <a:cubicBezTo>
                    <a:pt x="4311" y="49542"/>
                    <a:pt x="5331" y="50561"/>
                    <a:pt x="6600" y="50561"/>
                  </a:cubicBezTo>
                  <a:cubicBezTo>
                    <a:pt x="7870" y="50561"/>
                    <a:pt x="8906" y="49542"/>
                    <a:pt x="8906" y="48272"/>
                  </a:cubicBezTo>
                  <a:lnTo>
                    <a:pt x="8906" y="22875"/>
                  </a:lnTo>
                  <a:cubicBezTo>
                    <a:pt x="8906" y="18581"/>
                    <a:pt x="11496" y="14704"/>
                    <a:pt x="15489" y="13067"/>
                  </a:cubicBezTo>
                  <a:cubicBezTo>
                    <a:pt x="18363" y="11881"/>
                    <a:pt x="20235" y="9090"/>
                    <a:pt x="20218" y="5982"/>
                  </a:cubicBezTo>
                  <a:lnTo>
                    <a:pt x="20218" y="1"/>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8"/>
            <p:cNvSpPr/>
            <p:nvPr/>
          </p:nvSpPr>
          <p:spPr>
            <a:xfrm>
              <a:off x="7346162" y="829850"/>
              <a:ext cx="41280" cy="110476"/>
            </a:xfrm>
            <a:custGeom>
              <a:avLst/>
              <a:gdLst/>
              <a:ahLst/>
              <a:cxnLst/>
              <a:rect l="l" t="t" r="r" b="b"/>
              <a:pathLst>
                <a:path w="1288" h="3447" extrusionOk="0">
                  <a:moveTo>
                    <a:pt x="644" y="0"/>
                  </a:moveTo>
                  <a:cubicBezTo>
                    <a:pt x="322" y="0"/>
                    <a:pt x="0" y="213"/>
                    <a:pt x="0" y="639"/>
                  </a:cubicBezTo>
                  <a:lnTo>
                    <a:pt x="0" y="2811"/>
                  </a:lnTo>
                  <a:cubicBezTo>
                    <a:pt x="0" y="3162"/>
                    <a:pt x="285" y="3446"/>
                    <a:pt x="635" y="3446"/>
                  </a:cubicBezTo>
                  <a:cubicBezTo>
                    <a:pt x="1003" y="3446"/>
                    <a:pt x="1287" y="3162"/>
                    <a:pt x="1287" y="2811"/>
                  </a:cubicBezTo>
                  <a:lnTo>
                    <a:pt x="1287" y="639"/>
                  </a:lnTo>
                  <a:cubicBezTo>
                    <a:pt x="1287" y="213"/>
                    <a:pt x="965" y="0"/>
                    <a:pt x="644" y="0"/>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8"/>
            <p:cNvSpPr/>
            <p:nvPr/>
          </p:nvSpPr>
          <p:spPr>
            <a:xfrm>
              <a:off x="7207994" y="909238"/>
              <a:ext cx="318128" cy="420400"/>
            </a:xfrm>
            <a:custGeom>
              <a:avLst/>
              <a:gdLst/>
              <a:ahLst/>
              <a:cxnLst/>
              <a:rect l="l" t="t" r="r" b="b"/>
              <a:pathLst>
                <a:path w="9926" h="13117" extrusionOk="0">
                  <a:moveTo>
                    <a:pt x="2474" y="0"/>
                  </a:moveTo>
                  <a:cubicBezTo>
                    <a:pt x="1103" y="0"/>
                    <a:pt x="1" y="1103"/>
                    <a:pt x="1" y="2473"/>
                  </a:cubicBezTo>
                  <a:lnTo>
                    <a:pt x="1" y="10644"/>
                  </a:lnTo>
                  <a:cubicBezTo>
                    <a:pt x="1" y="12014"/>
                    <a:pt x="1103" y="13116"/>
                    <a:pt x="2474" y="13116"/>
                  </a:cubicBezTo>
                  <a:lnTo>
                    <a:pt x="7453" y="13116"/>
                  </a:lnTo>
                  <a:cubicBezTo>
                    <a:pt x="8823" y="13116"/>
                    <a:pt x="9926" y="12014"/>
                    <a:pt x="9926" y="10644"/>
                  </a:cubicBezTo>
                  <a:lnTo>
                    <a:pt x="9926" y="2473"/>
                  </a:lnTo>
                  <a:cubicBezTo>
                    <a:pt x="9926" y="1103"/>
                    <a:pt x="8823" y="0"/>
                    <a:pt x="7453" y="0"/>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8"/>
            <p:cNvSpPr/>
            <p:nvPr/>
          </p:nvSpPr>
          <p:spPr>
            <a:xfrm>
              <a:off x="7269594" y="969748"/>
              <a:ext cx="194960" cy="303674"/>
            </a:xfrm>
            <a:custGeom>
              <a:avLst/>
              <a:gdLst/>
              <a:ahLst/>
              <a:cxnLst/>
              <a:rect l="l" t="t" r="r" b="b"/>
              <a:pathLst>
                <a:path w="6083" h="9475" extrusionOk="0">
                  <a:moveTo>
                    <a:pt x="802" y="0"/>
                  </a:moveTo>
                  <a:cubicBezTo>
                    <a:pt x="368" y="0"/>
                    <a:pt x="0" y="351"/>
                    <a:pt x="0" y="786"/>
                  </a:cubicBezTo>
                  <a:lnTo>
                    <a:pt x="0" y="8689"/>
                  </a:lnTo>
                  <a:cubicBezTo>
                    <a:pt x="0" y="9123"/>
                    <a:pt x="368" y="9474"/>
                    <a:pt x="802" y="9474"/>
                  </a:cubicBezTo>
                  <a:lnTo>
                    <a:pt x="5297" y="9474"/>
                  </a:lnTo>
                  <a:cubicBezTo>
                    <a:pt x="5731" y="9474"/>
                    <a:pt x="6082" y="9123"/>
                    <a:pt x="6082" y="8689"/>
                  </a:cubicBezTo>
                  <a:lnTo>
                    <a:pt x="6082" y="786"/>
                  </a:lnTo>
                  <a:cubicBezTo>
                    <a:pt x="6082" y="351"/>
                    <a:pt x="5731" y="0"/>
                    <a:pt x="529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8"/>
            <p:cNvSpPr/>
            <p:nvPr/>
          </p:nvSpPr>
          <p:spPr>
            <a:xfrm>
              <a:off x="7297446" y="1117018"/>
              <a:ext cx="142462" cy="28396"/>
            </a:xfrm>
            <a:custGeom>
              <a:avLst/>
              <a:gdLst/>
              <a:ahLst/>
              <a:cxnLst/>
              <a:rect l="l" t="t" r="r" b="b"/>
              <a:pathLst>
                <a:path w="4445" h="886" extrusionOk="0">
                  <a:moveTo>
                    <a:pt x="602" y="0"/>
                  </a:moveTo>
                  <a:cubicBezTo>
                    <a:pt x="0" y="0"/>
                    <a:pt x="0" y="886"/>
                    <a:pt x="602" y="886"/>
                  </a:cubicBezTo>
                  <a:lnTo>
                    <a:pt x="3843" y="886"/>
                  </a:lnTo>
                  <a:cubicBezTo>
                    <a:pt x="4444" y="886"/>
                    <a:pt x="4444" y="0"/>
                    <a:pt x="3843"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8"/>
            <p:cNvSpPr/>
            <p:nvPr/>
          </p:nvSpPr>
          <p:spPr>
            <a:xfrm>
              <a:off x="7302253" y="1117018"/>
              <a:ext cx="132847" cy="28396"/>
            </a:xfrm>
            <a:custGeom>
              <a:avLst/>
              <a:gdLst/>
              <a:ahLst/>
              <a:cxnLst/>
              <a:rect l="l" t="t" r="r" b="b"/>
              <a:pathLst>
                <a:path w="4145" h="886" extrusionOk="0">
                  <a:moveTo>
                    <a:pt x="0" y="0"/>
                  </a:moveTo>
                  <a:lnTo>
                    <a:pt x="0" y="886"/>
                  </a:lnTo>
                  <a:lnTo>
                    <a:pt x="4144" y="886"/>
                  </a:lnTo>
                  <a:lnTo>
                    <a:pt x="4144"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8"/>
            <p:cNvSpPr/>
            <p:nvPr/>
          </p:nvSpPr>
          <p:spPr>
            <a:xfrm>
              <a:off x="7297446" y="1163586"/>
              <a:ext cx="142462" cy="28428"/>
            </a:xfrm>
            <a:custGeom>
              <a:avLst/>
              <a:gdLst/>
              <a:ahLst/>
              <a:cxnLst/>
              <a:rect l="l" t="t" r="r" b="b"/>
              <a:pathLst>
                <a:path w="4445" h="887" extrusionOk="0">
                  <a:moveTo>
                    <a:pt x="602" y="1"/>
                  </a:moveTo>
                  <a:cubicBezTo>
                    <a:pt x="0" y="1"/>
                    <a:pt x="0" y="886"/>
                    <a:pt x="602" y="886"/>
                  </a:cubicBezTo>
                  <a:lnTo>
                    <a:pt x="3843" y="886"/>
                  </a:lnTo>
                  <a:cubicBezTo>
                    <a:pt x="4444" y="886"/>
                    <a:pt x="4444" y="1"/>
                    <a:pt x="384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8"/>
            <p:cNvSpPr/>
            <p:nvPr/>
          </p:nvSpPr>
          <p:spPr>
            <a:xfrm>
              <a:off x="7302253" y="1163586"/>
              <a:ext cx="132847" cy="28428"/>
            </a:xfrm>
            <a:custGeom>
              <a:avLst/>
              <a:gdLst/>
              <a:ahLst/>
              <a:cxnLst/>
              <a:rect l="l" t="t" r="r" b="b"/>
              <a:pathLst>
                <a:path w="4145" h="887" extrusionOk="0">
                  <a:moveTo>
                    <a:pt x="0" y="1"/>
                  </a:moveTo>
                  <a:lnTo>
                    <a:pt x="0" y="886"/>
                  </a:lnTo>
                  <a:lnTo>
                    <a:pt x="4144" y="886"/>
                  </a:lnTo>
                  <a:lnTo>
                    <a:pt x="4144"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8"/>
            <p:cNvSpPr/>
            <p:nvPr/>
          </p:nvSpPr>
          <p:spPr>
            <a:xfrm>
              <a:off x="7297446" y="1209642"/>
              <a:ext cx="142462" cy="28428"/>
            </a:xfrm>
            <a:custGeom>
              <a:avLst/>
              <a:gdLst/>
              <a:ahLst/>
              <a:cxnLst/>
              <a:rect l="l" t="t" r="r" b="b"/>
              <a:pathLst>
                <a:path w="4445" h="887" extrusionOk="0">
                  <a:moveTo>
                    <a:pt x="602" y="1"/>
                  </a:moveTo>
                  <a:cubicBezTo>
                    <a:pt x="0" y="1"/>
                    <a:pt x="0" y="886"/>
                    <a:pt x="602" y="886"/>
                  </a:cubicBezTo>
                  <a:lnTo>
                    <a:pt x="3843" y="886"/>
                  </a:lnTo>
                  <a:cubicBezTo>
                    <a:pt x="4444" y="886"/>
                    <a:pt x="4444" y="1"/>
                    <a:pt x="3843"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8"/>
            <p:cNvSpPr/>
            <p:nvPr/>
          </p:nvSpPr>
          <p:spPr>
            <a:xfrm>
              <a:off x="7302253" y="1209642"/>
              <a:ext cx="132847" cy="28428"/>
            </a:xfrm>
            <a:custGeom>
              <a:avLst/>
              <a:gdLst/>
              <a:ahLst/>
              <a:cxnLst/>
              <a:rect l="l" t="t" r="r" b="b"/>
              <a:pathLst>
                <a:path w="4145" h="887" extrusionOk="0">
                  <a:moveTo>
                    <a:pt x="0" y="1"/>
                  </a:moveTo>
                  <a:lnTo>
                    <a:pt x="0" y="886"/>
                  </a:lnTo>
                  <a:lnTo>
                    <a:pt x="4144" y="886"/>
                  </a:lnTo>
                  <a:lnTo>
                    <a:pt x="4144"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8"/>
            <p:cNvSpPr/>
            <p:nvPr/>
          </p:nvSpPr>
          <p:spPr>
            <a:xfrm>
              <a:off x="7744031" y="1376078"/>
              <a:ext cx="1186203" cy="1043612"/>
            </a:xfrm>
            <a:custGeom>
              <a:avLst/>
              <a:gdLst/>
              <a:ahLst/>
              <a:cxnLst/>
              <a:rect l="l" t="t" r="r" b="b"/>
              <a:pathLst>
                <a:path w="37011" h="32562" extrusionOk="0">
                  <a:moveTo>
                    <a:pt x="7061" y="1"/>
                  </a:moveTo>
                  <a:cubicBezTo>
                    <a:pt x="5217" y="1"/>
                    <a:pt x="3534" y="929"/>
                    <a:pt x="2173" y="2193"/>
                  </a:cubicBezTo>
                  <a:cubicBezTo>
                    <a:pt x="469" y="3780"/>
                    <a:pt x="419" y="5652"/>
                    <a:pt x="352" y="7957"/>
                  </a:cubicBezTo>
                  <a:cubicBezTo>
                    <a:pt x="1" y="20305"/>
                    <a:pt x="9107" y="30898"/>
                    <a:pt x="21388" y="32402"/>
                  </a:cubicBezTo>
                  <a:cubicBezTo>
                    <a:pt x="22226" y="32505"/>
                    <a:pt x="23078" y="32561"/>
                    <a:pt x="23929" y="32561"/>
                  </a:cubicBezTo>
                  <a:cubicBezTo>
                    <a:pt x="26793" y="32561"/>
                    <a:pt x="29654" y="31927"/>
                    <a:pt x="31998" y="30330"/>
                  </a:cubicBezTo>
                  <a:cubicBezTo>
                    <a:pt x="35056" y="28258"/>
                    <a:pt x="37010" y="24365"/>
                    <a:pt x="36091" y="20789"/>
                  </a:cubicBezTo>
                  <a:cubicBezTo>
                    <a:pt x="35256" y="17598"/>
                    <a:pt x="32533" y="15459"/>
                    <a:pt x="29575" y="13772"/>
                  </a:cubicBezTo>
                  <a:cubicBezTo>
                    <a:pt x="28756" y="13304"/>
                    <a:pt x="27921" y="12870"/>
                    <a:pt x="27102" y="12452"/>
                  </a:cubicBezTo>
                  <a:cubicBezTo>
                    <a:pt x="23543" y="10664"/>
                    <a:pt x="19149" y="9177"/>
                    <a:pt x="16208" y="6520"/>
                  </a:cubicBezTo>
                  <a:cubicBezTo>
                    <a:pt x="13752" y="4298"/>
                    <a:pt x="11647" y="873"/>
                    <a:pt x="8205" y="121"/>
                  </a:cubicBezTo>
                  <a:cubicBezTo>
                    <a:pt x="7818" y="39"/>
                    <a:pt x="7436" y="1"/>
                    <a:pt x="7061"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8"/>
            <p:cNvSpPr/>
            <p:nvPr/>
          </p:nvSpPr>
          <p:spPr>
            <a:xfrm>
              <a:off x="7806176" y="1452229"/>
              <a:ext cx="861664" cy="841441"/>
            </a:xfrm>
            <a:custGeom>
              <a:avLst/>
              <a:gdLst/>
              <a:ahLst/>
              <a:cxnLst/>
              <a:rect l="l" t="t" r="r" b="b"/>
              <a:pathLst>
                <a:path w="26885" h="26254" extrusionOk="0">
                  <a:moveTo>
                    <a:pt x="1253" y="1"/>
                  </a:moveTo>
                  <a:cubicBezTo>
                    <a:pt x="1253" y="1"/>
                    <a:pt x="0" y="4796"/>
                    <a:pt x="384" y="10009"/>
                  </a:cubicBezTo>
                  <a:cubicBezTo>
                    <a:pt x="585" y="12632"/>
                    <a:pt x="3776" y="20970"/>
                    <a:pt x="10961" y="24362"/>
                  </a:cubicBezTo>
                  <a:cubicBezTo>
                    <a:pt x="13611" y="25622"/>
                    <a:pt x="16299" y="26254"/>
                    <a:pt x="18669" y="26254"/>
                  </a:cubicBezTo>
                  <a:cubicBezTo>
                    <a:pt x="22709" y="26254"/>
                    <a:pt x="25822" y="24416"/>
                    <a:pt x="26233" y="20719"/>
                  </a:cubicBezTo>
                  <a:cubicBezTo>
                    <a:pt x="26884" y="14838"/>
                    <a:pt x="21003" y="14838"/>
                    <a:pt x="16308" y="13017"/>
                  </a:cubicBezTo>
                  <a:cubicBezTo>
                    <a:pt x="11613" y="11195"/>
                    <a:pt x="10309" y="8839"/>
                    <a:pt x="9524" y="5966"/>
                  </a:cubicBezTo>
                  <a:cubicBezTo>
                    <a:pt x="8739" y="3108"/>
                    <a:pt x="6132" y="1788"/>
                    <a:pt x="4177" y="1538"/>
                  </a:cubicBezTo>
                  <a:cubicBezTo>
                    <a:pt x="3041" y="1404"/>
                    <a:pt x="2005" y="853"/>
                    <a:pt x="1253" y="1"/>
                  </a:cubicBezTo>
                  <a:close/>
                </a:path>
              </a:pathLst>
            </a:custGeom>
            <a:solidFill>
              <a:srgbClr val="0B1F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8"/>
            <p:cNvSpPr/>
            <p:nvPr/>
          </p:nvSpPr>
          <p:spPr>
            <a:xfrm>
              <a:off x="7363309" y="4662613"/>
              <a:ext cx="539273" cy="184768"/>
            </a:xfrm>
            <a:custGeom>
              <a:avLst/>
              <a:gdLst/>
              <a:ahLst/>
              <a:cxnLst/>
              <a:rect l="l" t="t" r="r" b="b"/>
              <a:pathLst>
                <a:path w="16826" h="5765" extrusionOk="0">
                  <a:moveTo>
                    <a:pt x="8020" y="0"/>
                  </a:moveTo>
                  <a:cubicBezTo>
                    <a:pt x="8020" y="0"/>
                    <a:pt x="7402" y="1404"/>
                    <a:pt x="6767" y="1821"/>
                  </a:cubicBezTo>
                  <a:cubicBezTo>
                    <a:pt x="6149" y="2222"/>
                    <a:pt x="3442" y="3108"/>
                    <a:pt x="1938" y="3743"/>
                  </a:cubicBezTo>
                  <a:cubicBezTo>
                    <a:pt x="1070" y="4094"/>
                    <a:pt x="0" y="5197"/>
                    <a:pt x="0" y="5765"/>
                  </a:cubicBezTo>
                  <a:lnTo>
                    <a:pt x="16826" y="5765"/>
                  </a:lnTo>
                  <a:lnTo>
                    <a:pt x="16291" y="2072"/>
                  </a:lnTo>
                  <a:lnTo>
                    <a:pt x="8020"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8"/>
            <p:cNvSpPr/>
            <p:nvPr/>
          </p:nvSpPr>
          <p:spPr>
            <a:xfrm>
              <a:off x="7337060" y="4720976"/>
              <a:ext cx="638372" cy="145154"/>
            </a:xfrm>
            <a:custGeom>
              <a:avLst/>
              <a:gdLst/>
              <a:ahLst/>
              <a:cxnLst/>
              <a:rect l="l" t="t" r="r" b="b"/>
              <a:pathLst>
                <a:path w="19918" h="4529" extrusionOk="0">
                  <a:moveTo>
                    <a:pt x="6650" y="0"/>
                  </a:moveTo>
                  <a:cubicBezTo>
                    <a:pt x="5715" y="518"/>
                    <a:pt x="2807" y="1822"/>
                    <a:pt x="1454" y="2707"/>
                  </a:cubicBezTo>
                  <a:cubicBezTo>
                    <a:pt x="101" y="3593"/>
                    <a:pt x="0" y="4528"/>
                    <a:pt x="0" y="4528"/>
                  </a:cubicBezTo>
                  <a:lnTo>
                    <a:pt x="19115" y="4528"/>
                  </a:lnTo>
                  <a:cubicBezTo>
                    <a:pt x="19917" y="4528"/>
                    <a:pt x="19917" y="3325"/>
                    <a:pt x="19115" y="3325"/>
                  </a:cubicBezTo>
                  <a:lnTo>
                    <a:pt x="8472" y="3325"/>
                  </a:lnTo>
                  <a:cubicBezTo>
                    <a:pt x="8472" y="3325"/>
                    <a:pt x="8004" y="1187"/>
                    <a:pt x="6650"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8"/>
            <p:cNvSpPr/>
            <p:nvPr/>
          </p:nvSpPr>
          <p:spPr>
            <a:xfrm>
              <a:off x="7392218" y="2840795"/>
              <a:ext cx="534466" cy="1948223"/>
            </a:xfrm>
            <a:custGeom>
              <a:avLst/>
              <a:gdLst/>
              <a:ahLst/>
              <a:cxnLst/>
              <a:rect l="l" t="t" r="r" b="b"/>
              <a:pathLst>
                <a:path w="16676" h="60787" extrusionOk="0">
                  <a:moveTo>
                    <a:pt x="0" y="1"/>
                  </a:moveTo>
                  <a:cubicBezTo>
                    <a:pt x="0" y="68"/>
                    <a:pt x="218" y="2056"/>
                    <a:pt x="552" y="5264"/>
                  </a:cubicBezTo>
                  <a:cubicBezTo>
                    <a:pt x="2039" y="19399"/>
                    <a:pt x="6049" y="57144"/>
                    <a:pt x="6049" y="57144"/>
                  </a:cubicBezTo>
                  <a:lnTo>
                    <a:pt x="16676" y="60786"/>
                  </a:lnTo>
                  <a:lnTo>
                    <a:pt x="12081" y="5264"/>
                  </a:lnTo>
                  <a:lnTo>
                    <a:pt x="11663" y="251"/>
                  </a:lnTo>
                  <a:lnTo>
                    <a:pt x="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8"/>
            <p:cNvSpPr/>
            <p:nvPr/>
          </p:nvSpPr>
          <p:spPr>
            <a:xfrm>
              <a:off x="8034307" y="4578546"/>
              <a:ext cx="523216" cy="260278"/>
            </a:xfrm>
            <a:custGeom>
              <a:avLst/>
              <a:gdLst/>
              <a:ahLst/>
              <a:cxnLst/>
              <a:rect l="l" t="t" r="r" b="b"/>
              <a:pathLst>
                <a:path w="16325" h="8121" extrusionOk="0">
                  <a:moveTo>
                    <a:pt x="14420" y="0"/>
                  </a:moveTo>
                  <a:lnTo>
                    <a:pt x="5698" y="451"/>
                  </a:lnTo>
                  <a:cubicBezTo>
                    <a:pt x="5698" y="451"/>
                    <a:pt x="5631" y="1938"/>
                    <a:pt x="5196" y="2506"/>
                  </a:cubicBezTo>
                  <a:cubicBezTo>
                    <a:pt x="4745" y="3058"/>
                    <a:pt x="2490" y="4662"/>
                    <a:pt x="1287" y="5681"/>
                  </a:cubicBezTo>
                  <a:cubicBezTo>
                    <a:pt x="602" y="6249"/>
                    <a:pt x="0" y="7586"/>
                    <a:pt x="217" y="8120"/>
                  </a:cubicBezTo>
                  <a:lnTo>
                    <a:pt x="16324" y="3292"/>
                  </a:lnTo>
                  <a:lnTo>
                    <a:pt x="14420"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8"/>
            <p:cNvSpPr/>
            <p:nvPr/>
          </p:nvSpPr>
          <p:spPr>
            <a:xfrm>
              <a:off x="8014469" y="4650658"/>
              <a:ext cx="611065" cy="212780"/>
            </a:xfrm>
            <a:custGeom>
              <a:avLst/>
              <a:gdLst/>
              <a:ahLst/>
              <a:cxnLst/>
              <a:rect l="l" t="t" r="r" b="b"/>
              <a:pathLst>
                <a:path w="19066" h="6639" extrusionOk="0">
                  <a:moveTo>
                    <a:pt x="18297" y="1"/>
                  </a:moveTo>
                  <a:cubicBezTo>
                    <a:pt x="18241" y="1"/>
                    <a:pt x="18185" y="8"/>
                    <a:pt x="18130" y="22"/>
                  </a:cubicBezTo>
                  <a:lnTo>
                    <a:pt x="7937" y="3097"/>
                  </a:lnTo>
                  <a:cubicBezTo>
                    <a:pt x="7937" y="3097"/>
                    <a:pt x="6668" y="1242"/>
                    <a:pt x="4913" y="524"/>
                  </a:cubicBezTo>
                  <a:cubicBezTo>
                    <a:pt x="4211" y="1276"/>
                    <a:pt x="1922" y="3314"/>
                    <a:pt x="953" y="4534"/>
                  </a:cubicBezTo>
                  <a:cubicBezTo>
                    <a:pt x="1" y="5737"/>
                    <a:pt x="251" y="6639"/>
                    <a:pt x="251" y="6639"/>
                  </a:cubicBezTo>
                  <a:lnTo>
                    <a:pt x="18581" y="1142"/>
                  </a:lnTo>
                  <a:cubicBezTo>
                    <a:pt x="18898" y="1058"/>
                    <a:pt x="19065" y="707"/>
                    <a:pt x="18932" y="407"/>
                  </a:cubicBezTo>
                  <a:cubicBezTo>
                    <a:pt x="18821" y="158"/>
                    <a:pt x="18562" y="1"/>
                    <a:pt x="18297"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8"/>
            <p:cNvSpPr/>
            <p:nvPr/>
          </p:nvSpPr>
          <p:spPr>
            <a:xfrm>
              <a:off x="7671758" y="2891145"/>
              <a:ext cx="873971" cy="1734001"/>
            </a:xfrm>
            <a:custGeom>
              <a:avLst/>
              <a:gdLst/>
              <a:ahLst/>
              <a:cxnLst/>
              <a:rect l="l" t="t" r="r" b="b"/>
              <a:pathLst>
                <a:path w="27269" h="54103" extrusionOk="0">
                  <a:moveTo>
                    <a:pt x="0" y="0"/>
                  </a:moveTo>
                  <a:cubicBezTo>
                    <a:pt x="0" y="67"/>
                    <a:pt x="16174" y="53718"/>
                    <a:pt x="16174" y="53718"/>
                  </a:cubicBezTo>
                  <a:lnTo>
                    <a:pt x="27269" y="54103"/>
                  </a:lnTo>
                  <a:lnTo>
                    <a:pt x="11680" y="251"/>
                  </a:lnTo>
                  <a:lnTo>
                    <a:pt x="0" y="0"/>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8"/>
            <p:cNvSpPr/>
            <p:nvPr/>
          </p:nvSpPr>
          <p:spPr>
            <a:xfrm>
              <a:off x="7359014" y="1837790"/>
              <a:ext cx="932367" cy="1071592"/>
            </a:xfrm>
            <a:custGeom>
              <a:avLst/>
              <a:gdLst/>
              <a:ahLst/>
              <a:cxnLst/>
              <a:rect l="l" t="t" r="r" b="b"/>
              <a:pathLst>
                <a:path w="29091" h="33435" extrusionOk="0">
                  <a:moveTo>
                    <a:pt x="12462" y="0"/>
                  </a:moveTo>
                  <a:cubicBezTo>
                    <a:pt x="11433" y="0"/>
                    <a:pt x="9041" y="347"/>
                    <a:pt x="8355" y="870"/>
                  </a:cubicBezTo>
                  <a:cubicBezTo>
                    <a:pt x="7285" y="1672"/>
                    <a:pt x="585" y="22708"/>
                    <a:pt x="0" y="33435"/>
                  </a:cubicBezTo>
                  <a:lnTo>
                    <a:pt x="23326" y="33435"/>
                  </a:lnTo>
                  <a:lnTo>
                    <a:pt x="20702" y="24646"/>
                  </a:lnTo>
                  <a:cubicBezTo>
                    <a:pt x="20702" y="24646"/>
                    <a:pt x="29090" y="8673"/>
                    <a:pt x="28338" y="6383"/>
                  </a:cubicBezTo>
                  <a:cubicBezTo>
                    <a:pt x="27469" y="3677"/>
                    <a:pt x="24846" y="3008"/>
                    <a:pt x="22607" y="2106"/>
                  </a:cubicBezTo>
                  <a:cubicBezTo>
                    <a:pt x="22290" y="1989"/>
                    <a:pt x="21972" y="1855"/>
                    <a:pt x="21672" y="1705"/>
                  </a:cubicBezTo>
                  <a:cubicBezTo>
                    <a:pt x="19115" y="1137"/>
                    <a:pt x="13785" y="101"/>
                    <a:pt x="13635" y="51"/>
                  </a:cubicBezTo>
                  <a:cubicBezTo>
                    <a:pt x="13635" y="51"/>
                    <a:pt x="13167" y="1"/>
                    <a:pt x="12532" y="1"/>
                  </a:cubicBezTo>
                  <a:cubicBezTo>
                    <a:pt x="12509" y="0"/>
                    <a:pt x="12486" y="0"/>
                    <a:pt x="12462" y="0"/>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8"/>
            <p:cNvSpPr/>
            <p:nvPr/>
          </p:nvSpPr>
          <p:spPr>
            <a:xfrm>
              <a:off x="7791176" y="2640514"/>
              <a:ext cx="176211" cy="196691"/>
            </a:xfrm>
            <a:custGeom>
              <a:avLst/>
              <a:gdLst/>
              <a:ahLst/>
              <a:cxnLst/>
              <a:rect l="l" t="t" r="r" b="b"/>
              <a:pathLst>
                <a:path w="5498" h="6137" extrusionOk="0">
                  <a:moveTo>
                    <a:pt x="5247" y="1"/>
                  </a:moveTo>
                  <a:lnTo>
                    <a:pt x="0" y="68"/>
                  </a:lnTo>
                  <a:lnTo>
                    <a:pt x="151" y="4362"/>
                  </a:lnTo>
                  <a:cubicBezTo>
                    <a:pt x="151" y="4362"/>
                    <a:pt x="318" y="5615"/>
                    <a:pt x="2005" y="6033"/>
                  </a:cubicBezTo>
                  <a:cubicBezTo>
                    <a:pt x="2296" y="6105"/>
                    <a:pt x="2582" y="6137"/>
                    <a:pt x="2857" y="6137"/>
                  </a:cubicBezTo>
                  <a:cubicBezTo>
                    <a:pt x="4181" y="6137"/>
                    <a:pt x="5253" y="5390"/>
                    <a:pt x="5364" y="4713"/>
                  </a:cubicBezTo>
                  <a:cubicBezTo>
                    <a:pt x="5497" y="3810"/>
                    <a:pt x="5264" y="84"/>
                    <a:pt x="52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8"/>
            <p:cNvSpPr/>
            <p:nvPr/>
          </p:nvSpPr>
          <p:spPr>
            <a:xfrm>
              <a:off x="7445228" y="2642662"/>
              <a:ext cx="176756" cy="196691"/>
            </a:xfrm>
            <a:custGeom>
              <a:avLst/>
              <a:gdLst/>
              <a:ahLst/>
              <a:cxnLst/>
              <a:rect l="l" t="t" r="r" b="b"/>
              <a:pathLst>
                <a:path w="5515" h="6137" extrusionOk="0">
                  <a:moveTo>
                    <a:pt x="5247" y="1"/>
                  </a:moveTo>
                  <a:lnTo>
                    <a:pt x="1" y="68"/>
                  </a:lnTo>
                  <a:lnTo>
                    <a:pt x="151" y="4362"/>
                  </a:lnTo>
                  <a:cubicBezTo>
                    <a:pt x="151" y="4362"/>
                    <a:pt x="318" y="5615"/>
                    <a:pt x="2006" y="6032"/>
                  </a:cubicBezTo>
                  <a:cubicBezTo>
                    <a:pt x="2296" y="6104"/>
                    <a:pt x="2582" y="6137"/>
                    <a:pt x="2858" y="6137"/>
                  </a:cubicBezTo>
                  <a:cubicBezTo>
                    <a:pt x="4181" y="6137"/>
                    <a:pt x="5253" y="5390"/>
                    <a:pt x="5364" y="4713"/>
                  </a:cubicBezTo>
                  <a:cubicBezTo>
                    <a:pt x="5514" y="3810"/>
                    <a:pt x="5280" y="84"/>
                    <a:pt x="52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8"/>
            <p:cNvSpPr/>
            <p:nvPr/>
          </p:nvSpPr>
          <p:spPr>
            <a:xfrm>
              <a:off x="7760633" y="1837790"/>
              <a:ext cx="322968" cy="240888"/>
            </a:xfrm>
            <a:custGeom>
              <a:avLst/>
              <a:gdLst/>
              <a:ahLst/>
              <a:cxnLst/>
              <a:rect l="l" t="t" r="r" b="b"/>
              <a:pathLst>
                <a:path w="10077" h="7516" extrusionOk="0">
                  <a:moveTo>
                    <a:pt x="1" y="1"/>
                  </a:moveTo>
                  <a:cubicBezTo>
                    <a:pt x="101" y="2240"/>
                    <a:pt x="419" y="6701"/>
                    <a:pt x="1555" y="7503"/>
                  </a:cubicBezTo>
                  <a:cubicBezTo>
                    <a:pt x="1628" y="7511"/>
                    <a:pt x="1704" y="7515"/>
                    <a:pt x="1783" y="7515"/>
                  </a:cubicBezTo>
                  <a:cubicBezTo>
                    <a:pt x="3939" y="7515"/>
                    <a:pt x="8174" y="4492"/>
                    <a:pt x="10076" y="2106"/>
                  </a:cubicBezTo>
                  <a:cubicBezTo>
                    <a:pt x="9759" y="1989"/>
                    <a:pt x="9441" y="1855"/>
                    <a:pt x="9141" y="1705"/>
                  </a:cubicBezTo>
                  <a:cubicBezTo>
                    <a:pt x="6584" y="1137"/>
                    <a:pt x="1254" y="101"/>
                    <a:pt x="1104" y="51"/>
                  </a:cubicBezTo>
                  <a:cubicBezTo>
                    <a:pt x="1104" y="51"/>
                    <a:pt x="636" y="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8"/>
            <p:cNvSpPr/>
            <p:nvPr/>
          </p:nvSpPr>
          <p:spPr>
            <a:xfrm>
              <a:off x="7770824" y="1452229"/>
              <a:ext cx="330435" cy="591771"/>
            </a:xfrm>
            <a:custGeom>
              <a:avLst/>
              <a:gdLst/>
              <a:ahLst/>
              <a:cxnLst/>
              <a:rect l="l" t="t" r="r" b="b"/>
              <a:pathLst>
                <a:path w="10310" h="18464" extrusionOk="0">
                  <a:moveTo>
                    <a:pt x="2356" y="1"/>
                  </a:moveTo>
                  <a:cubicBezTo>
                    <a:pt x="1939" y="301"/>
                    <a:pt x="1571" y="886"/>
                    <a:pt x="1270" y="2139"/>
                  </a:cubicBezTo>
                  <a:cubicBezTo>
                    <a:pt x="853" y="4445"/>
                    <a:pt x="151" y="3743"/>
                    <a:pt x="51" y="4295"/>
                  </a:cubicBezTo>
                  <a:cubicBezTo>
                    <a:pt x="0" y="4529"/>
                    <a:pt x="619" y="4729"/>
                    <a:pt x="485" y="5414"/>
                  </a:cubicBezTo>
                  <a:cubicBezTo>
                    <a:pt x="335" y="6133"/>
                    <a:pt x="218" y="7252"/>
                    <a:pt x="418" y="7520"/>
                  </a:cubicBezTo>
                  <a:cubicBezTo>
                    <a:pt x="719" y="7921"/>
                    <a:pt x="1504" y="8171"/>
                    <a:pt x="2557" y="8205"/>
                  </a:cubicBezTo>
                  <a:cubicBezTo>
                    <a:pt x="2674" y="8221"/>
                    <a:pt x="2791" y="8221"/>
                    <a:pt x="2874" y="8238"/>
                  </a:cubicBezTo>
                  <a:cubicBezTo>
                    <a:pt x="3626" y="8338"/>
                    <a:pt x="3325" y="9992"/>
                    <a:pt x="3292" y="10260"/>
                  </a:cubicBezTo>
                  <a:cubicBezTo>
                    <a:pt x="3192" y="10878"/>
                    <a:pt x="2858" y="11446"/>
                    <a:pt x="2356" y="11814"/>
                  </a:cubicBezTo>
                  <a:cubicBezTo>
                    <a:pt x="2010" y="12052"/>
                    <a:pt x="1357" y="12086"/>
                    <a:pt x="1012" y="12086"/>
                  </a:cubicBezTo>
                  <a:cubicBezTo>
                    <a:pt x="874" y="12086"/>
                    <a:pt x="786" y="12081"/>
                    <a:pt x="786" y="12081"/>
                  </a:cubicBezTo>
                  <a:lnTo>
                    <a:pt x="786" y="12081"/>
                  </a:lnTo>
                  <a:cubicBezTo>
                    <a:pt x="786" y="12081"/>
                    <a:pt x="752" y="17946"/>
                    <a:pt x="1805" y="18464"/>
                  </a:cubicBezTo>
                  <a:cubicBezTo>
                    <a:pt x="3476" y="18180"/>
                    <a:pt x="7619" y="15506"/>
                    <a:pt x="9056" y="13869"/>
                  </a:cubicBezTo>
                  <a:cubicBezTo>
                    <a:pt x="7987" y="13234"/>
                    <a:pt x="7001" y="12365"/>
                    <a:pt x="6868" y="11195"/>
                  </a:cubicBezTo>
                  <a:cubicBezTo>
                    <a:pt x="6734" y="10009"/>
                    <a:pt x="7954" y="6032"/>
                    <a:pt x="7954" y="6032"/>
                  </a:cubicBezTo>
                  <a:cubicBezTo>
                    <a:pt x="7954" y="6032"/>
                    <a:pt x="8090" y="6159"/>
                    <a:pt x="8389" y="6159"/>
                  </a:cubicBezTo>
                  <a:cubicBezTo>
                    <a:pt x="8495" y="6159"/>
                    <a:pt x="8623" y="6143"/>
                    <a:pt x="8772" y="6099"/>
                  </a:cubicBezTo>
                  <a:cubicBezTo>
                    <a:pt x="9340" y="5949"/>
                    <a:pt x="10310" y="3660"/>
                    <a:pt x="9524" y="3276"/>
                  </a:cubicBezTo>
                  <a:cubicBezTo>
                    <a:pt x="9358" y="3193"/>
                    <a:pt x="9197" y="3153"/>
                    <a:pt x="9040" y="3153"/>
                  </a:cubicBezTo>
                  <a:cubicBezTo>
                    <a:pt x="8503" y="3153"/>
                    <a:pt x="8024" y="3619"/>
                    <a:pt x="7636" y="4395"/>
                  </a:cubicBezTo>
                  <a:cubicBezTo>
                    <a:pt x="7018" y="3560"/>
                    <a:pt x="6834" y="3276"/>
                    <a:pt x="5899" y="2691"/>
                  </a:cubicBezTo>
                  <a:cubicBezTo>
                    <a:pt x="5113" y="2206"/>
                    <a:pt x="3726" y="1839"/>
                    <a:pt x="2941" y="1070"/>
                  </a:cubicBezTo>
                  <a:cubicBezTo>
                    <a:pt x="2657" y="769"/>
                    <a:pt x="2457" y="402"/>
                    <a:pt x="2356"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8"/>
            <p:cNvSpPr/>
            <p:nvPr/>
          </p:nvSpPr>
          <p:spPr>
            <a:xfrm>
              <a:off x="7794926" y="1619305"/>
              <a:ext cx="266175" cy="424695"/>
            </a:xfrm>
            <a:custGeom>
              <a:avLst/>
              <a:gdLst/>
              <a:ahLst/>
              <a:cxnLst/>
              <a:rect l="l" t="t" r="r" b="b"/>
              <a:pathLst>
                <a:path w="8305" h="13251" extrusionOk="0">
                  <a:moveTo>
                    <a:pt x="6851" y="1"/>
                  </a:moveTo>
                  <a:lnTo>
                    <a:pt x="6851" y="1"/>
                  </a:lnTo>
                  <a:cubicBezTo>
                    <a:pt x="6700" y="335"/>
                    <a:pt x="6583" y="552"/>
                    <a:pt x="6517" y="719"/>
                  </a:cubicBezTo>
                  <a:cubicBezTo>
                    <a:pt x="5311" y="2775"/>
                    <a:pt x="3275" y="3029"/>
                    <a:pt x="2329" y="3029"/>
                  </a:cubicBezTo>
                  <a:cubicBezTo>
                    <a:pt x="2253" y="3029"/>
                    <a:pt x="2183" y="3027"/>
                    <a:pt x="2122" y="3025"/>
                  </a:cubicBezTo>
                  <a:lnTo>
                    <a:pt x="2122" y="3025"/>
                  </a:lnTo>
                  <a:cubicBezTo>
                    <a:pt x="2874" y="3125"/>
                    <a:pt x="2573" y="4779"/>
                    <a:pt x="2540" y="5047"/>
                  </a:cubicBezTo>
                  <a:cubicBezTo>
                    <a:pt x="2440" y="5665"/>
                    <a:pt x="2106" y="6233"/>
                    <a:pt x="1604" y="6601"/>
                  </a:cubicBezTo>
                  <a:cubicBezTo>
                    <a:pt x="1258" y="6839"/>
                    <a:pt x="605" y="6873"/>
                    <a:pt x="260" y="6873"/>
                  </a:cubicBezTo>
                  <a:cubicBezTo>
                    <a:pt x="122" y="6873"/>
                    <a:pt x="34" y="6868"/>
                    <a:pt x="34" y="6868"/>
                  </a:cubicBezTo>
                  <a:lnTo>
                    <a:pt x="34" y="6868"/>
                  </a:lnTo>
                  <a:cubicBezTo>
                    <a:pt x="34" y="6868"/>
                    <a:pt x="0" y="12733"/>
                    <a:pt x="1053" y="13251"/>
                  </a:cubicBezTo>
                  <a:cubicBezTo>
                    <a:pt x="2724" y="12967"/>
                    <a:pt x="6867" y="10293"/>
                    <a:pt x="8304" y="8656"/>
                  </a:cubicBezTo>
                  <a:cubicBezTo>
                    <a:pt x="7235" y="8021"/>
                    <a:pt x="6249" y="7152"/>
                    <a:pt x="6116" y="5982"/>
                  </a:cubicBezTo>
                  <a:cubicBezTo>
                    <a:pt x="5982" y="4796"/>
                    <a:pt x="7202" y="819"/>
                    <a:pt x="7202" y="819"/>
                  </a:cubicBezTo>
                  <a:cubicBezTo>
                    <a:pt x="7202" y="819"/>
                    <a:pt x="6817" y="636"/>
                    <a:pt x="6851"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8"/>
            <p:cNvSpPr/>
            <p:nvPr/>
          </p:nvSpPr>
          <p:spPr>
            <a:xfrm>
              <a:off x="8021968" y="1570750"/>
              <a:ext cx="49293" cy="58587"/>
            </a:xfrm>
            <a:custGeom>
              <a:avLst/>
              <a:gdLst/>
              <a:ahLst/>
              <a:cxnLst/>
              <a:rect l="l" t="t" r="r" b="b"/>
              <a:pathLst>
                <a:path w="1538" h="1828" extrusionOk="0">
                  <a:moveTo>
                    <a:pt x="1223" y="0"/>
                  </a:moveTo>
                  <a:cubicBezTo>
                    <a:pt x="1149" y="0"/>
                    <a:pt x="1059" y="17"/>
                    <a:pt x="953" y="62"/>
                  </a:cubicBezTo>
                  <a:cubicBezTo>
                    <a:pt x="368" y="313"/>
                    <a:pt x="1" y="1700"/>
                    <a:pt x="519" y="1816"/>
                  </a:cubicBezTo>
                  <a:cubicBezTo>
                    <a:pt x="551" y="1824"/>
                    <a:pt x="582" y="1827"/>
                    <a:pt x="612" y="1827"/>
                  </a:cubicBezTo>
                  <a:cubicBezTo>
                    <a:pt x="1062" y="1827"/>
                    <a:pt x="1232" y="1054"/>
                    <a:pt x="903" y="898"/>
                  </a:cubicBezTo>
                  <a:cubicBezTo>
                    <a:pt x="836" y="864"/>
                    <a:pt x="769" y="831"/>
                    <a:pt x="686" y="797"/>
                  </a:cubicBezTo>
                  <a:cubicBezTo>
                    <a:pt x="686" y="797"/>
                    <a:pt x="908" y="143"/>
                    <a:pt x="1392" y="143"/>
                  </a:cubicBezTo>
                  <a:cubicBezTo>
                    <a:pt x="1438" y="143"/>
                    <a:pt x="1487" y="149"/>
                    <a:pt x="1538" y="162"/>
                  </a:cubicBezTo>
                  <a:cubicBezTo>
                    <a:pt x="1538" y="162"/>
                    <a:pt x="1452" y="0"/>
                    <a:pt x="1223"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8"/>
            <p:cNvSpPr/>
            <p:nvPr/>
          </p:nvSpPr>
          <p:spPr>
            <a:xfrm>
              <a:off x="7828643" y="1511104"/>
              <a:ext cx="44582" cy="27916"/>
            </a:xfrm>
            <a:custGeom>
              <a:avLst/>
              <a:gdLst/>
              <a:ahLst/>
              <a:cxnLst/>
              <a:rect l="l" t="t" r="r" b="b"/>
              <a:pathLst>
                <a:path w="1391" h="871" extrusionOk="0">
                  <a:moveTo>
                    <a:pt x="670" y="0"/>
                  </a:moveTo>
                  <a:cubicBezTo>
                    <a:pt x="415" y="0"/>
                    <a:pt x="152" y="120"/>
                    <a:pt x="1" y="319"/>
                  </a:cubicBezTo>
                  <a:cubicBezTo>
                    <a:pt x="519" y="336"/>
                    <a:pt x="1003" y="536"/>
                    <a:pt x="1371" y="870"/>
                  </a:cubicBezTo>
                  <a:cubicBezTo>
                    <a:pt x="1391" y="249"/>
                    <a:pt x="1038" y="0"/>
                    <a:pt x="670"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8"/>
            <p:cNvSpPr/>
            <p:nvPr/>
          </p:nvSpPr>
          <p:spPr>
            <a:xfrm>
              <a:off x="7826527" y="1543603"/>
              <a:ext cx="26249" cy="26153"/>
            </a:xfrm>
            <a:custGeom>
              <a:avLst/>
              <a:gdLst/>
              <a:ahLst/>
              <a:cxnLst/>
              <a:rect l="l" t="t" r="r" b="b"/>
              <a:pathLst>
                <a:path w="819" h="816" extrusionOk="0">
                  <a:moveTo>
                    <a:pt x="419" y="1"/>
                  </a:moveTo>
                  <a:cubicBezTo>
                    <a:pt x="331" y="1"/>
                    <a:pt x="248" y="23"/>
                    <a:pt x="184" y="74"/>
                  </a:cubicBezTo>
                  <a:cubicBezTo>
                    <a:pt x="100" y="124"/>
                    <a:pt x="33" y="224"/>
                    <a:pt x="0" y="324"/>
                  </a:cubicBezTo>
                  <a:cubicBezTo>
                    <a:pt x="0" y="358"/>
                    <a:pt x="0" y="408"/>
                    <a:pt x="0" y="441"/>
                  </a:cubicBezTo>
                  <a:cubicBezTo>
                    <a:pt x="0" y="508"/>
                    <a:pt x="33" y="575"/>
                    <a:pt x="67" y="642"/>
                  </a:cubicBezTo>
                  <a:lnTo>
                    <a:pt x="150" y="725"/>
                  </a:lnTo>
                  <a:cubicBezTo>
                    <a:pt x="201" y="775"/>
                    <a:pt x="267" y="809"/>
                    <a:pt x="334" y="809"/>
                  </a:cubicBezTo>
                  <a:cubicBezTo>
                    <a:pt x="359" y="813"/>
                    <a:pt x="385" y="815"/>
                    <a:pt x="412" y="815"/>
                  </a:cubicBezTo>
                  <a:cubicBezTo>
                    <a:pt x="491" y="815"/>
                    <a:pt x="572" y="796"/>
                    <a:pt x="635" y="759"/>
                  </a:cubicBezTo>
                  <a:cubicBezTo>
                    <a:pt x="685" y="725"/>
                    <a:pt x="735" y="692"/>
                    <a:pt x="752" y="642"/>
                  </a:cubicBezTo>
                  <a:cubicBezTo>
                    <a:pt x="785" y="592"/>
                    <a:pt x="802" y="542"/>
                    <a:pt x="819" y="491"/>
                  </a:cubicBezTo>
                  <a:cubicBezTo>
                    <a:pt x="819" y="458"/>
                    <a:pt x="819" y="425"/>
                    <a:pt x="819" y="391"/>
                  </a:cubicBezTo>
                  <a:cubicBezTo>
                    <a:pt x="819" y="308"/>
                    <a:pt x="802" y="241"/>
                    <a:pt x="752" y="174"/>
                  </a:cubicBezTo>
                  <a:lnTo>
                    <a:pt x="685" y="90"/>
                  </a:lnTo>
                  <a:cubicBezTo>
                    <a:pt x="635" y="57"/>
                    <a:pt x="568" y="24"/>
                    <a:pt x="501" y="7"/>
                  </a:cubicBezTo>
                  <a:cubicBezTo>
                    <a:pt x="474" y="3"/>
                    <a:pt x="446" y="1"/>
                    <a:pt x="419"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8"/>
            <p:cNvSpPr/>
            <p:nvPr/>
          </p:nvSpPr>
          <p:spPr>
            <a:xfrm>
              <a:off x="7805086" y="1639112"/>
              <a:ext cx="63779" cy="23204"/>
            </a:xfrm>
            <a:custGeom>
              <a:avLst/>
              <a:gdLst/>
              <a:ahLst/>
              <a:cxnLst/>
              <a:rect l="l" t="t" r="r" b="b"/>
              <a:pathLst>
                <a:path w="1990" h="724" extrusionOk="0">
                  <a:moveTo>
                    <a:pt x="1989" y="1"/>
                  </a:moveTo>
                  <a:lnTo>
                    <a:pt x="1" y="352"/>
                  </a:lnTo>
                  <a:cubicBezTo>
                    <a:pt x="1" y="352"/>
                    <a:pt x="432" y="724"/>
                    <a:pt x="947" y="724"/>
                  </a:cubicBezTo>
                  <a:cubicBezTo>
                    <a:pt x="1292" y="724"/>
                    <a:pt x="1674" y="557"/>
                    <a:pt x="19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8"/>
            <p:cNvSpPr/>
            <p:nvPr/>
          </p:nvSpPr>
          <p:spPr>
            <a:xfrm>
              <a:off x="7400326" y="1387391"/>
              <a:ext cx="104387" cy="148936"/>
            </a:xfrm>
            <a:custGeom>
              <a:avLst/>
              <a:gdLst/>
              <a:ahLst/>
              <a:cxnLst/>
              <a:rect l="l" t="t" r="r" b="b"/>
              <a:pathLst>
                <a:path w="3257" h="4647" extrusionOk="0">
                  <a:moveTo>
                    <a:pt x="244" y="0"/>
                  </a:moveTo>
                  <a:cubicBezTo>
                    <a:pt x="29" y="0"/>
                    <a:pt x="0" y="478"/>
                    <a:pt x="65" y="720"/>
                  </a:cubicBezTo>
                  <a:cubicBezTo>
                    <a:pt x="132" y="971"/>
                    <a:pt x="349" y="1305"/>
                    <a:pt x="549" y="1372"/>
                  </a:cubicBezTo>
                  <a:cubicBezTo>
                    <a:pt x="917" y="1439"/>
                    <a:pt x="1301" y="1489"/>
                    <a:pt x="1669" y="1522"/>
                  </a:cubicBezTo>
                  <a:lnTo>
                    <a:pt x="3006" y="4647"/>
                  </a:lnTo>
                  <a:cubicBezTo>
                    <a:pt x="3006" y="4647"/>
                    <a:pt x="3256" y="2809"/>
                    <a:pt x="2822" y="1439"/>
                  </a:cubicBezTo>
                  <a:cubicBezTo>
                    <a:pt x="2523" y="531"/>
                    <a:pt x="2341" y="327"/>
                    <a:pt x="2146" y="327"/>
                  </a:cubicBezTo>
                  <a:cubicBezTo>
                    <a:pt x="2046" y="327"/>
                    <a:pt x="1943" y="380"/>
                    <a:pt x="1819" y="420"/>
                  </a:cubicBezTo>
                  <a:cubicBezTo>
                    <a:pt x="1519" y="503"/>
                    <a:pt x="1218" y="570"/>
                    <a:pt x="900" y="620"/>
                  </a:cubicBezTo>
                  <a:cubicBezTo>
                    <a:pt x="900" y="620"/>
                    <a:pt x="499" y="35"/>
                    <a:pt x="265" y="2"/>
                  </a:cubicBezTo>
                  <a:cubicBezTo>
                    <a:pt x="258" y="1"/>
                    <a:pt x="251" y="0"/>
                    <a:pt x="244"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8"/>
            <p:cNvSpPr/>
            <p:nvPr/>
          </p:nvSpPr>
          <p:spPr>
            <a:xfrm>
              <a:off x="7336002" y="1412326"/>
              <a:ext cx="168166" cy="161211"/>
            </a:xfrm>
            <a:custGeom>
              <a:avLst/>
              <a:gdLst/>
              <a:ahLst/>
              <a:cxnLst/>
              <a:rect l="l" t="t" r="r" b="b"/>
              <a:pathLst>
                <a:path w="5247" h="5030" extrusionOk="0">
                  <a:moveTo>
                    <a:pt x="1409" y="1"/>
                  </a:moveTo>
                  <a:cubicBezTo>
                    <a:pt x="909" y="1"/>
                    <a:pt x="136" y="68"/>
                    <a:pt x="67" y="193"/>
                  </a:cubicBezTo>
                  <a:cubicBezTo>
                    <a:pt x="17" y="277"/>
                    <a:pt x="0" y="360"/>
                    <a:pt x="0" y="460"/>
                  </a:cubicBezTo>
                  <a:cubicBezTo>
                    <a:pt x="0" y="561"/>
                    <a:pt x="50" y="644"/>
                    <a:pt x="117" y="711"/>
                  </a:cubicBezTo>
                  <a:lnTo>
                    <a:pt x="652" y="828"/>
                  </a:lnTo>
                  <a:cubicBezTo>
                    <a:pt x="652" y="828"/>
                    <a:pt x="518" y="1279"/>
                    <a:pt x="602" y="1329"/>
                  </a:cubicBezTo>
                  <a:cubicBezTo>
                    <a:pt x="802" y="1413"/>
                    <a:pt x="1003" y="1480"/>
                    <a:pt x="1203" y="1546"/>
                  </a:cubicBezTo>
                  <a:cubicBezTo>
                    <a:pt x="1186" y="1630"/>
                    <a:pt x="1170" y="1730"/>
                    <a:pt x="1153" y="1814"/>
                  </a:cubicBezTo>
                  <a:cubicBezTo>
                    <a:pt x="1136" y="1931"/>
                    <a:pt x="1153" y="2031"/>
                    <a:pt x="1203" y="2131"/>
                  </a:cubicBezTo>
                  <a:cubicBezTo>
                    <a:pt x="1253" y="2215"/>
                    <a:pt x="1337" y="2265"/>
                    <a:pt x="1420" y="2315"/>
                  </a:cubicBezTo>
                  <a:cubicBezTo>
                    <a:pt x="1320" y="2348"/>
                    <a:pt x="1220" y="2399"/>
                    <a:pt x="1120" y="2465"/>
                  </a:cubicBezTo>
                  <a:cubicBezTo>
                    <a:pt x="1086" y="2482"/>
                    <a:pt x="1053" y="2499"/>
                    <a:pt x="1036" y="2532"/>
                  </a:cubicBezTo>
                  <a:cubicBezTo>
                    <a:pt x="1003" y="2716"/>
                    <a:pt x="1069" y="2917"/>
                    <a:pt x="1203" y="3033"/>
                  </a:cubicBezTo>
                  <a:cubicBezTo>
                    <a:pt x="1370" y="3117"/>
                    <a:pt x="2373" y="3418"/>
                    <a:pt x="2373" y="3418"/>
                  </a:cubicBezTo>
                  <a:cubicBezTo>
                    <a:pt x="2373" y="3418"/>
                    <a:pt x="3457" y="5029"/>
                    <a:pt x="4463" y="5029"/>
                  </a:cubicBezTo>
                  <a:cubicBezTo>
                    <a:pt x="4501" y="5029"/>
                    <a:pt x="4540" y="5027"/>
                    <a:pt x="4578" y="5022"/>
                  </a:cubicBezTo>
                  <a:cubicBezTo>
                    <a:pt x="5247" y="4922"/>
                    <a:pt x="5230" y="2031"/>
                    <a:pt x="4394" y="1212"/>
                  </a:cubicBezTo>
                  <a:cubicBezTo>
                    <a:pt x="3676" y="494"/>
                    <a:pt x="2089" y="26"/>
                    <a:pt x="1671" y="9"/>
                  </a:cubicBezTo>
                  <a:cubicBezTo>
                    <a:pt x="1600" y="4"/>
                    <a:pt x="1510" y="1"/>
                    <a:pt x="1409"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8"/>
            <p:cNvSpPr/>
            <p:nvPr/>
          </p:nvSpPr>
          <p:spPr>
            <a:xfrm>
              <a:off x="7336002" y="1427069"/>
              <a:ext cx="81407" cy="23044"/>
            </a:xfrm>
            <a:custGeom>
              <a:avLst/>
              <a:gdLst/>
              <a:ahLst/>
              <a:cxnLst/>
              <a:rect l="l" t="t" r="r" b="b"/>
              <a:pathLst>
                <a:path w="2540" h="719" extrusionOk="0">
                  <a:moveTo>
                    <a:pt x="0" y="0"/>
                  </a:moveTo>
                  <a:cubicBezTo>
                    <a:pt x="0" y="101"/>
                    <a:pt x="50" y="184"/>
                    <a:pt x="117" y="251"/>
                  </a:cubicBezTo>
                  <a:lnTo>
                    <a:pt x="652" y="368"/>
                  </a:lnTo>
                  <a:cubicBezTo>
                    <a:pt x="652" y="368"/>
                    <a:pt x="2272" y="652"/>
                    <a:pt x="2540" y="719"/>
                  </a:cubicBezTo>
                  <a:cubicBezTo>
                    <a:pt x="2306" y="452"/>
                    <a:pt x="1988" y="268"/>
                    <a:pt x="1637" y="201"/>
                  </a:cubicBezTo>
                  <a:cubicBezTo>
                    <a:pt x="1103" y="101"/>
                    <a:pt x="551" y="34"/>
                    <a:pt x="0"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8"/>
            <p:cNvSpPr/>
            <p:nvPr/>
          </p:nvSpPr>
          <p:spPr>
            <a:xfrm>
              <a:off x="7372924" y="1461876"/>
              <a:ext cx="49325" cy="13942"/>
            </a:xfrm>
            <a:custGeom>
              <a:avLst/>
              <a:gdLst/>
              <a:ahLst/>
              <a:cxnLst/>
              <a:rect l="l" t="t" r="r" b="b"/>
              <a:pathLst>
                <a:path w="1539" h="435" extrusionOk="0">
                  <a:moveTo>
                    <a:pt x="51" y="0"/>
                  </a:moveTo>
                  <a:cubicBezTo>
                    <a:pt x="34" y="84"/>
                    <a:pt x="18" y="184"/>
                    <a:pt x="1" y="268"/>
                  </a:cubicBezTo>
                  <a:cubicBezTo>
                    <a:pt x="502" y="385"/>
                    <a:pt x="1020" y="435"/>
                    <a:pt x="1538" y="435"/>
                  </a:cubicBezTo>
                  <a:lnTo>
                    <a:pt x="51" y="0"/>
                  </a:ln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8"/>
            <p:cNvSpPr/>
            <p:nvPr/>
          </p:nvSpPr>
          <p:spPr>
            <a:xfrm>
              <a:off x="7371866" y="1486522"/>
              <a:ext cx="40191" cy="9647"/>
            </a:xfrm>
            <a:custGeom>
              <a:avLst/>
              <a:gdLst/>
              <a:ahLst/>
              <a:cxnLst/>
              <a:rect l="l" t="t" r="r" b="b"/>
              <a:pathLst>
                <a:path w="1254" h="301" extrusionOk="0">
                  <a:moveTo>
                    <a:pt x="301" y="0"/>
                  </a:moveTo>
                  <a:cubicBezTo>
                    <a:pt x="201" y="33"/>
                    <a:pt x="101" y="84"/>
                    <a:pt x="1" y="150"/>
                  </a:cubicBezTo>
                  <a:cubicBezTo>
                    <a:pt x="418" y="217"/>
                    <a:pt x="836" y="267"/>
                    <a:pt x="1254" y="301"/>
                  </a:cubicBezTo>
                  <a:cubicBezTo>
                    <a:pt x="936" y="167"/>
                    <a:pt x="619" y="67"/>
                    <a:pt x="301"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8"/>
            <p:cNvSpPr/>
            <p:nvPr/>
          </p:nvSpPr>
          <p:spPr>
            <a:xfrm>
              <a:off x="7368116" y="1516938"/>
              <a:ext cx="902368" cy="697889"/>
            </a:xfrm>
            <a:custGeom>
              <a:avLst/>
              <a:gdLst/>
              <a:ahLst/>
              <a:cxnLst/>
              <a:rect l="l" t="t" r="r" b="b"/>
              <a:pathLst>
                <a:path w="28155" h="21775" extrusionOk="0">
                  <a:moveTo>
                    <a:pt x="5406" y="1"/>
                  </a:moveTo>
                  <a:cubicBezTo>
                    <a:pt x="5168" y="1"/>
                    <a:pt x="1" y="1825"/>
                    <a:pt x="1" y="1825"/>
                  </a:cubicBezTo>
                  <a:cubicBezTo>
                    <a:pt x="1" y="1825"/>
                    <a:pt x="1772" y="14807"/>
                    <a:pt x="4228" y="20104"/>
                  </a:cubicBezTo>
                  <a:cubicBezTo>
                    <a:pt x="6695" y="21349"/>
                    <a:pt x="10622" y="21774"/>
                    <a:pt x="14405" y="21774"/>
                  </a:cubicBezTo>
                  <a:cubicBezTo>
                    <a:pt x="18794" y="21774"/>
                    <a:pt x="22989" y="21201"/>
                    <a:pt x="24479" y="20672"/>
                  </a:cubicBezTo>
                  <a:cubicBezTo>
                    <a:pt x="27252" y="19686"/>
                    <a:pt x="27987" y="17882"/>
                    <a:pt x="28071" y="17196"/>
                  </a:cubicBezTo>
                  <a:cubicBezTo>
                    <a:pt x="28154" y="16511"/>
                    <a:pt x="28104" y="15024"/>
                    <a:pt x="26851" y="14072"/>
                  </a:cubicBezTo>
                  <a:cubicBezTo>
                    <a:pt x="26120" y="13524"/>
                    <a:pt x="20393" y="13407"/>
                    <a:pt x="15665" y="13407"/>
                  </a:cubicBezTo>
                  <a:cubicBezTo>
                    <a:pt x="12181" y="13407"/>
                    <a:pt x="9240" y="13470"/>
                    <a:pt x="9240" y="13470"/>
                  </a:cubicBezTo>
                  <a:cubicBezTo>
                    <a:pt x="9240" y="13470"/>
                    <a:pt x="5414" y="104"/>
                    <a:pt x="5414" y="3"/>
                  </a:cubicBezTo>
                  <a:cubicBezTo>
                    <a:pt x="5414" y="2"/>
                    <a:pt x="5411" y="1"/>
                    <a:pt x="54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8"/>
            <p:cNvSpPr/>
            <p:nvPr/>
          </p:nvSpPr>
          <p:spPr>
            <a:xfrm>
              <a:off x="5832280" y="2001758"/>
              <a:ext cx="947879" cy="442386"/>
            </a:xfrm>
            <a:custGeom>
              <a:avLst/>
              <a:gdLst/>
              <a:ahLst/>
              <a:cxnLst/>
              <a:rect l="l" t="t" r="r" b="b"/>
              <a:pathLst>
                <a:path w="29575" h="13803" extrusionOk="0">
                  <a:moveTo>
                    <a:pt x="27306" y="1"/>
                  </a:moveTo>
                  <a:cubicBezTo>
                    <a:pt x="26976" y="1"/>
                    <a:pt x="26082" y="566"/>
                    <a:pt x="26082" y="566"/>
                  </a:cubicBezTo>
                  <a:cubicBezTo>
                    <a:pt x="25648" y="399"/>
                    <a:pt x="25197" y="265"/>
                    <a:pt x="24746" y="165"/>
                  </a:cubicBezTo>
                  <a:cubicBezTo>
                    <a:pt x="24742" y="164"/>
                    <a:pt x="24738" y="164"/>
                    <a:pt x="24734" y="164"/>
                  </a:cubicBezTo>
                  <a:cubicBezTo>
                    <a:pt x="24387" y="164"/>
                    <a:pt x="22006" y="1501"/>
                    <a:pt x="22006" y="1501"/>
                  </a:cubicBezTo>
                  <a:cubicBezTo>
                    <a:pt x="22006" y="1501"/>
                    <a:pt x="15907" y="5044"/>
                    <a:pt x="12264" y="8085"/>
                  </a:cubicBezTo>
                  <a:cubicBezTo>
                    <a:pt x="9792" y="5779"/>
                    <a:pt x="6099" y="2387"/>
                    <a:pt x="5063" y="1635"/>
                  </a:cubicBezTo>
                  <a:cubicBezTo>
                    <a:pt x="4452" y="1296"/>
                    <a:pt x="3711" y="1036"/>
                    <a:pt x="3004" y="1036"/>
                  </a:cubicBezTo>
                  <a:cubicBezTo>
                    <a:pt x="2105" y="1036"/>
                    <a:pt x="1260" y="1456"/>
                    <a:pt x="802" y="2671"/>
                  </a:cubicBezTo>
                  <a:cubicBezTo>
                    <a:pt x="0" y="4860"/>
                    <a:pt x="3910" y="9104"/>
                    <a:pt x="7820" y="12212"/>
                  </a:cubicBezTo>
                  <a:cubicBezTo>
                    <a:pt x="9230" y="13332"/>
                    <a:pt x="10580" y="13802"/>
                    <a:pt x="11886" y="13802"/>
                  </a:cubicBezTo>
                  <a:cubicBezTo>
                    <a:pt x="13968" y="13802"/>
                    <a:pt x="15935" y="12605"/>
                    <a:pt x="17845" y="10942"/>
                  </a:cubicBezTo>
                  <a:cubicBezTo>
                    <a:pt x="20452" y="8653"/>
                    <a:pt x="21287" y="7065"/>
                    <a:pt x="23442" y="4359"/>
                  </a:cubicBezTo>
                  <a:cubicBezTo>
                    <a:pt x="23559" y="4375"/>
                    <a:pt x="23660" y="4392"/>
                    <a:pt x="23760" y="4409"/>
                  </a:cubicBezTo>
                  <a:cubicBezTo>
                    <a:pt x="24278" y="4492"/>
                    <a:pt x="25748" y="4676"/>
                    <a:pt x="25748" y="4676"/>
                  </a:cubicBezTo>
                  <a:lnTo>
                    <a:pt x="25631" y="4125"/>
                  </a:lnTo>
                  <a:lnTo>
                    <a:pt x="26600" y="3272"/>
                  </a:lnTo>
                  <a:lnTo>
                    <a:pt x="26734" y="3172"/>
                  </a:lnTo>
                  <a:cubicBezTo>
                    <a:pt x="26734" y="3172"/>
                    <a:pt x="27152" y="3022"/>
                    <a:pt x="27503" y="2888"/>
                  </a:cubicBezTo>
                  <a:cubicBezTo>
                    <a:pt x="27686" y="2821"/>
                    <a:pt x="27870" y="2755"/>
                    <a:pt x="27937" y="2738"/>
                  </a:cubicBezTo>
                  <a:cubicBezTo>
                    <a:pt x="28288" y="2504"/>
                    <a:pt x="28622" y="2237"/>
                    <a:pt x="28889" y="1919"/>
                  </a:cubicBezTo>
                  <a:cubicBezTo>
                    <a:pt x="29240" y="1552"/>
                    <a:pt x="29575" y="1084"/>
                    <a:pt x="29407" y="883"/>
                  </a:cubicBezTo>
                  <a:lnTo>
                    <a:pt x="29424" y="883"/>
                  </a:lnTo>
                  <a:cubicBezTo>
                    <a:pt x="29406" y="861"/>
                    <a:pt x="29377" y="851"/>
                    <a:pt x="29338" y="851"/>
                  </a:cubicBezTo>
                  <a:cubicBezTo>
                    <a:pt x="29025" y="851"/>
                    <a:pt x="28109" y="1516"/>
                    <a:pt x="27737" y="1769"/>
                  </a:cubicBezTo>
                  <a:cubicBezTo>
                    <a:pt x="27620" y="1852"/>
                    <a:pt x="27486" y="1902"/>
                    <a:pt x="27336" y="1953"/>
                  </a:cubicBezTo>
                  <a:cubicBezTo>
                    <a:pt x="27068" y="2036"/>
                    <a:pt x="26801" y="2086"/>
                    <a:pt x="26517" y="2120"/>
                  </a:cubicBezTo>
                  <a:lnTo>
                    <a:pt x="26383" y="1886"/>
                  </a:lnTo>
                  <a:lnTo>
                    <a:pt x="26283" y="1719"/>
                  </a:lnTo>
                  <a:cubicBezTo>
                    <a:pt x="26283" y="1719"/>
                    <a:pt x="27118" y="1234"/>
                    <a:pt x="27302" y="883"/>
                  </a:cubicBezTo>
                  <a:cubicBezTo>
                    <a:pt x="27419" y="666"/>
                    <a:pt x="27570" y="215"/>
                    <a:pt x="27402" y="31"/>
                  </a:cubicBezTo>
                  <a:cubicBezTo>
                    <a:pt x="27382" y="10"/>
                    <a:pt x="27348" y="1"/>
                    <a:pt x="27306"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8"/>
            <p:cNvSpPr/>
            <p:nvPr/>
          </p:nvSpPr>
          <p:spPr>
            <a:xfrm>
              <a:off x="6669811" y="2062172"/>
              <a:ext cx="43941" cy="44485"/>
            </a:xfrm>
            <a:custGeom>
              <a:avLst/>
              <a:gdLst/>
              <a:ahLst/>
              <a:cxnLst/>
              <a:rect l="l" t="t" r="r" b="b"/>
              <a:pathLst>
                <a:path w="1371" h="1388" extrusionOk="0">
                  <a:moveTo>
                    <a:pt x="251" y="1"/>
                  </a:moveTo>
                  <a:cubicBezTo>
                    <a:pt x="101" y="68"/>
                    <a:pt x="1" y="134"/>
                    <a:pt x="1" y="134"/>
                  </a:cubicBezTo>
                  <a:lnTo>
                    <a:pt x="485" y="1387"/>
                  </a:lnTo>
                  <a:lnTo>
                    <a:pt x="602" y="1287"/>
                  </a:lnTo>
                  <a:cubicBezTo>
                    <a:pt x="602" y="1287"/>
                    <a:pt x="1020" y="1137"/>
                    <a:pt x="1371" y="1003"/>
                  </a:cubicBezTo>
                  <a:cubicBezTo>
                    <a:pt x="1371" y="686"/>
                    <a:pt x="1321" y="368"/>
                    <a:pt x="1204" y="68"/>
                  </a:cubicBezTo>
                  <a:cubicBezTo>
                    <a:pt x="936" y="151"/>
                    <a:pt x="669" y="201"/>
                    <a:pt x="385" y="235"/>
                  </a:cubicBezTo>
                  <a:lnTo>
                    <a:pt x="251" y="1"/>
                  </a:lnTo>
                  <a:close/>
                </a:path>
              </a:pathLst>
            </a:custGeom>
            <a:solidFill>
              <a:srgbClr val="DE49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8"/>
            <p:cNvSpPr/>
            <p:nvPr/>
          </p:nvSpPr>
          <p:spPr>
            <a:xfrm>
              <a:off x="6608756" y="2041051"/>
              <a:ext cx="98586" cy="110925"/>
            </a:xfrm>
            <a:custGeom>
              <a:avLst/>
              <a:gdLst/>
              <a:ahLst/>
              <a:cxnLst/>
              <a:rect l="l" t="t" r="r" b="b"/>
              <a:pathLst>
                <a:path w="3076" h="3461" extrusionOk="0">
                  <a:moveTo>
                    <a:pt x="1688" y="1"/>
                  </a:moveTo>
                  <a:cubicBezTo>
                    <a:pt x="1351" y="1"/>
                    <a:pt x="1120" y="359"/>
                    <a:pt x="1120" y="359"/>
                  </a:cubicBezTo>
                  <a:lnTo>
                    <a:pt x="1120" y="376"/>
                  </a:lnTo>
                  <a:lnTo>
                    <a:pt x="1404" y="626"/>
                  </a:lnTo>
                  <a:cubicBezTo>
                    <a:pt x="1404" y="626"/>
                    <a:pt x="1310" y="614"/>
                    <a:pt x="1190" y="614"/>
                  </a:cubicBezTo>
                  <a:cubicBezTo>
                    <a:pt x="1025" y="614"/>
                    <a:pt x="813" y="637"/>
                    <a:pt x="736" y="743"/>
                  </a:cubicBezTo>
                  <a:cubicBezTo>
                    <a:pt x="602" y="927"/>
                    <a:pt x="803" y="1328"/>
                    <a:pt x="803" y="1328"/>
                  </a:cubicBezTo>
                  <a:cubicBezTo>
                    <a:pt x="669" y="1244"/>
                    <a:pt x="535" y="1194"/>
                    <a:pt x="385" y="1161"/>
                  </a:cubicBezTo>
                  <a:cubicBezTo>
                    <a:pt x="268" y="1161"/>
                    <a:pt x="151" y="1328"/>
                    <a:pt x="84" y="1529"/>
                  </a:cubicBezTo>
                  <a:cubicBezTo>
                    <a:pt x="1" y="1729"/>
                    <a:pt x="1037" y="3350"/>
                    <a:pt x="1037" y="3350"/>
                  </a:cubicBezTo>
                  <a:cubicBezTo>
                    <a:pt x="1037" y="3350"/>
                    <a:pt x="1295" y="3460"/>
                    <a:pt x="1452" y="3460"/>
                  </a:cubicBezTo>
                  <a:cubicBezTo>
                    <a:pt x="1479" y="3460"/>
                    <a:pt x="1502" y="3457"/>
                    <a:pt x="1521" y="3450"/>
                  </a:cubicBezTo>
                  <a:cubicBezTo>
                    <a:pt x="1672" y="3400"/>
                    <a:pt x="1805" y="2899"/>
                    <a:pt x="1805" y="2899"/>
                  </a:cubicBezTo>
                  <a:cubicBezTo>
                    <a:pt x="1872" y="2899"/>
                    <a:pt x="1939" y="2882"/>
                    <a:pt x="2006" y="2865"/>
                  </a:cubicBezTo>
                  <a:cubicBezTo>
                    <a:pt x="2123" y="2848"/>
                    <a:pt x="2223" y="2798"/>
                    <a:pt x="2323" y="2732"/>
                  </a:cubicBezTo>
                  <a:cubicBezTo>
                    <a:pt x="2474" y="2598"/>
                    <a:pt x="2424" y="2214"/>
                    <a:pt x="2424" y="2214"/>
                  </a:cubicBezTo>
                  <a:cubicBezTo>
                    <a:pt x="2424" y="2214"/>
                    <a:pt x="2507" y="2197"/>
                    <a:pt x="2591" y="2147"/>
                  </a:cubicBezTo>
                  <a:cubicBezTo>
                    <a:pt x="2708" y="2113"/>
                    <a:pt x="2808" y="2046"/>
                    <a:pt x="2891" y="1980"/>
                  </a:cubicBezTo>
                  <a:cubicBezTo>
                    <a:pt x="3075" y="1779"/>
                    <a:pt x="2808" y="1228"/>
                    <a:pt x="2657" y="843"/>
                  </a:cubicBezTo>
                  <a:cubicBezTo>
                    <a:pt x="2524" y="442"/>
                    <a:pt x="2223" y="142"/>
                    <a:pt x="1839" y="25"/>
                  </a:cubicBezTo>
                  <a:cubicBezTo>
                    <a:pt x="1787" y="8"/>
                    <a:pt x="1736" y="1"/>
                    <a:pt x="1688"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8"/>
            <p:cNvSpPr/>
            <p:nvPr/>
          </p:nvSpPr>
          <p:spPr>
            <a:xfrm>
              <a:off x="5743245" y="1959260"/>
              <a:ext cx="499788" cy="496551"/>
            </a:xfrm>
            <a:custGeom>
              <a:avLst/>
              <a:gdLst/>
              <a:ahLst/>
              <a:cxnLst/>
              <a:rect l="l" t="t" r="r" b="b"/>
              <a:pathLst>
                <a:path w="15594" h="15493" extrusionOk="0">
                  <a:moveTo>
                    <a:pt x="4500" y="0"/>
                  </a:moveTo>
                  <a:cubicBezTo>
                    <a:pt x="2194" y="0"/>
                    <a:pt x="1" y="2033"/>
                    <a:pt x="1776" y="4999"/>
                  </a:cubicBezTo>
                  <a:cubicBezTo>
                    <a:pt x="4082" y="8842"/>
                    <a:pt x="10732" y="15492"/>
                    <a:pt x="10732" y="15492"/>
                  </a:cubicBezTo>
                  <a:lnTo>
                    <a:pt x="15594" y="8458"/>
                  </a:lnTo>
                  <a:lnTo>
                    <a:pt x="6438" y="538"/>
                  </a:lnTo>
                  <a:cubicBezTo>
                    <a:pt x="5845" y="171"/>
                    <a:pt x="5167" y="0"/>
                    <a:pt x="45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8"/>
            <p:cNvSpPr/>
            <p:nvPr/>
          </p:nvSpPr>
          <p:spPr>
            <a:xfrm>
              <a:off x="6693400" y="1997912"/>
              <a:ext cx="66408" cy="77721"/>
            </a:xfrm>
            <a:custGeom>
              <a:avLst/>
              <a:gdLst/>
              <a:ahLst/>
              <a:cxnLst/>
              <a:rect l="l" t="t" r="r" b="b"/>
              <a:pathLst>
                <a:path w="2072" h="2425" extrusionOk="0">
                  <a:moveTo>
                    <a:pt x="768" y="1"/>
                  </a:moveTo>
                  <a:cubicBezTo>
                    <a:pt x="317" y="1087"/>
                    <a:pt x="267" y="1120"/>
                    <a:pt x="117" y="1688"/>
                  </a:cubicBezTo>
                  <a:cubicBezTo>
                    <a:pt x="1" y="2129"/>
                    <a:pt x="521" y="2425"/>
                    <a:pt x="928" y="2425"/>
                  </a:cubicBezTo>
                  <a:cubicBezTo>
                    <a:pt x="1107" y="2425"/>
                    <a:pt x="1265" y="2367"/>
                    <a:pt x="1336" y="2240"/>
                  </a:cubicBezTo>
                  <a:cubicBezTo>
                    <a:pt x="1470" y="2006"/>
                    <a:pt x="2072" y="535"/>
                    <a:pt x="2072" y="535"/>
                  </a:cubicBezTo>
                  <a:cubicBezTo>
                    <a:pt x="2072" y="535"/>
                    <a:pt x="986" y="101"/>
                    <a:pt x="76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8"/>
            <p:cNvSpPr/>
            <p:nvPr/>
          </p:nvSpPr>
          <p:spPr>
            <a:xfrm>
              <a:off x="6706220" y="1988810"/>
              <a:ext cx="61632" cy="32691"/>
            </a:xfrm>
            <a:custGeom>
              <a:avLst/>
              <a:gdLst/>
              <a:ahLst/>
              <a:cxnLst/>
              <a:rect l="l" t="t" r="r" b="b"/>
              <a:pathLst>
                <a:path w="1923" h="1020" extrusionOk="0">
                  <a:moveTo>
                    <a:pt x="168" y="1"/>
                  </a:moveTo>
                  <a:lnTo>
                    <a:pt x="1" y="368"/>
                  </a:lnTo>
                  <a:lnTo>
                    <a:pt x="1755" y="1020"/>
                  </a:lnTo>
                  <a:lnTo>
                    <a:pt x="1922" y="602"/>
                  </a:lnTo>
                  <a:lnTo>
                    <a:pt x="168" y="1"/>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8"/>
            <p:cNvSpPr/>
            <p:nvPr/>
          </p:nvSpPr>
          <p:spPr>
            <a:xfrm>
              <a:off x="6704072" y="2031116"/>
              <a:ext cx="35928" cy="35800"/>
            </a:xfrm>
            <a:custGeom>
              <a:avLst/>
              <a:gdLst/>
              <a:ahLst/>
              <a:cxnLst/>
              <a:rect l="l" t="t" r="r" b="b"/>
              <a:pathLst>
                <a:path w="1121" h="1117" extrusionOk="0">
                  <a:moveTo>
                    <a:pt x="268" y="1"/>
                  </a:moveTo>
                  <a:cubicBezTo>
                    <a:pt x="268" y="1"/>
                    <a:pt x="1" y="485"/>
                    <a:pt x="51" y="803"/>
                  </a:cubicBezTo>
                  <a:cubicBezTo>
                    <a:pt x="74" y="1025"/>
                    <a:pt x="312" y="1116"/>
                    <a:pt x="515" y="1116"/>
                  </a:cubicBezTo>
                  <a:cubicBezTo>
                    <a:pt x="601" y="1116"/>
                    <a:pt x="681" y="1100"/>
                    <a:pt x="736" y="1070"/>
                  </a:cubicBezTo>
                  <a:cubicBezTo>
                    <a:pt x="920" y="986"/>
                    <a:pt x="1120" y="251"/>
                    <a:pt x="1120" y="251"/>
                  </a:cubicBezTo>
                  <a:lnTo>
                    <a:pt x="268" y="1"/>
                  </a:lnTo>
                  <a:close/>
                </a:path>
              </a:pathLst>
            </a:custGeom>
            <a:solidFill>
              <a:srgbClr val="F3E0A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8"/>
            <p:cNvSpPr/>
            <p:nvPr/>
          </p:nvSpPr>
          <p:spPr>
            <a:xfrm>
              <a:off x="5872984" y="4672773"/>
              <a:ext cx="508217" cy="193903"/>
            </a:xfrm>
            <a:custGeom>
              <a:avLst/>
              <a:gdLst/>
              <a:ahLst/>
              <a:cxnLst/>
              <a:rect l="l" t="t" r="r" b="b"/>
              <a:pathLst>
                <a:path w="15857" h="6050" extrusionOk="0">
                  <a:moveTo>
                    <a:pt x="6283" y="1"/>
                  </a:moveTo>
                  <a:lnTo>
                    <a:pt x="0" y="435"/>
                  </a:lnTo>
                  <a:lnTo>
                    <a:pt x="117" y="3326"/>
                  </a:lnTo>
                  <a:lnTo>
                    <a:pt x="234" y="6049"/>
                  </a:lnTo>
                  <a:lnTo>
                    <a:pt x="15857" y="6049"/>
                  </a:lnTo>
                  <a:cubicBezTo>
                    <a:pt x="15857" y="6049"/>
                    <a:pt x="14954" y="4261"/>
                    <a:pt x="12415" y="3727"/>
                  </a:cubicBezTo>
                  <a:cubicBezTo>
                    <a:pt x="11329" y="3526"/>
                    <a:pt x="10276" y="3209"/>
                    <a:pt x="9240" y="2791"/>
                  </a:cubicBezTo>
                  <a:cubicBezTo>
                    <a:pt x="6216" y="1521"/>
                    <a:pt x="6283" y="1"/>
                    <a:pt x="6283"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8"/>
            <p:cNvSpPr/>
            <p:nvPr/>
          </p:nvSpPr>
          <p:spPr>
            <a:xfrm>
              <a:off x="5876734" y="4762224"/>
              <a:ext cx="504467" cy="104451"/>
            </a:xfrm>
            <a:custGeom>
              <a:avLst/>
              <a:gdLst/>
              <a:ahLst/>
              <a:cxnLst/>
              <a:rect l="l" t="t" r="r" b="b"/>
              <a:pathLst>
                <a:path w="15740" h="3259" extrusionOk="0">
                  <a:moveTo>
                    <a:pt x="9123" y="0"/>
                  </a:moveTo>
                  <a:cubicBezTo>
                    <a:pt x="8438" y="618"/>
                    <a:pt x="7736" y="1387"/>
                    <a:pt x="7352" y="2155"/>
                  </a:cubicBezTo>
                  <a:cubicBezTo>
                    <a:pt x="3643" y="1838"/>
                    <a:pt x="1437" y="936"/>
                    <a:pt x="0" y="535"/>
                  </a:cubicBezTo>
                  <a:lnTo>
                    <a:pt x="0" y="535"/>
                  </a:lnTo>
                  <a:lnTo>
                    <a:pt x="117" y="3258"/>
                  </a:lnTo>
                  <a:lnTo>
                    <a:pt x="15740" y="3258"/>
                  </a:lnTo>
                  <a:cubicBezTo>
                    <a:pt x="15740" y="3258"/>
                    <a:pt x="14837" y="1470"/>
                    <a:pt x="12298" y="936"/>
                  </a:cubicBezTo>
                  <a:cubicBezTo>
                    <a:pt x="11212" y="735"/>
                    <a:pt x="10159" y="418"/>
                    <a:pt x="9123"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8"/>
            <p:cNvSpPr/>
            <p:nvPr/>
          </p:nvSpPr>
          <p:spPr>
            <a:xfrm>
              <a:off x="5678056" y="2978418"/>
              <a:ext cx="459501" cy="1762397"/>
            </a:xfrm>
            <a:custGeom>
              <a:avLst/>
              <a:gdLst/>
              <a:ahLst/>
              <a:cxnLst/>
              <a:rect l="l" t="t" r="r" b="b"/>
              <a:pathLst>
                <a:path w="14337" h="54989" extrusionOk="0">
                  <a:moveTo>
                    <a:pt x="12264" y="1"/>
                  </a:moveTo>
                  <a:lnTo>
                    <a:pt x="0" y="870"/>
                  </a:lnTo>
                  <a:cubicBezTo>
                    <a:pt x="0" y="870"/>
                    <a:pt x="251" y="2841"/>
                    <a:pt x="619" y="5749"/>
                  </a:cubicBezTo>
                  <a:cubicBezTo>
                    <a:pt x="769" y="6918"/>
                    <a:pt x="936" y="8238"/>
                    <a:pt x="1120" y="9642"/>
                  </a:cubicBezTo>
                  <a:cubicBezTo>
                    <a:pt x="2072" y="17060"/>
                    <a:pt x="3309" y="26768"/>
                    <a:pt x="3543" y="28623"/>
                  </a:cubicBezTo>
                  <a:cubicBezTo>
                    <a:pt x="3543" y="33552"/>
                    <a:pt x="4461" y="54989"/>
                    <a:pt x="4461" y="54989"/>
                  </a:cubicBezTo>
                  <a:lnTo>
                    <a:pt x="13718" y="52984"/>
                  </a:lnTo>
                  <a:cubicBezTo>
                    <a:pt x="13718" y="52984"/>
                    <a:pt x="14336" y="33101"/>
                    <a:pt x="14186" y="27236"/>
                  </a:cubicBezTo>
                  <a:cubicBezTo>
                    <a:pt x="14119" y="25181"/>
                    <a:pt x="13467" y="15941"/>
                    <a:pt x="12933" y="8790"/>
                  </a:cubicBezTo>
                  <a:cubicBezTo>
                    <a:pt x="12849" y="7720"/>
                    <a:pt x="12766" y="6701"/>
                    <a:pt x="12699" y="5749"/>
                  </a:cubicBezTo>
                  <a:cubicBezTo>
                    <a:pt x="12448" y="2390"/>
                    <a:pt x="12264" y="1"/>
                    <a:pt x="12264"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8"/>
            <p:cNvSpPr/>
            <p:nvPr/>
          </p:nvSpPr>
          <p:spPr>
            <a:xfrm>
              <a:off x="5678056" y="2978418"/>
              <a:ext cx="414503" cy="309026"/>
            </a:xfrm>
            <a:custGeom>
              <a:avLst/>
              <a:gdLst/>
              <a:ahLst/>
              <a:cxnLst/>
              <a:rect l="l" t="t" r="r" b="b"/>
              <a:pathLst>
                <a:path w="12933" h="9642" extrusionOk="0">
                  <a:moveTo>
                    <a:pt x="12264" y="1"/>
                  </a:moveTo>
                  <a:lnTo>
                    <a:pt x="0" y="870"/>
                  </a:lnTo>
                  <a:cubicBezTo>
                    <a:pt x="0" y="870"/>
                    <a:pt x="251" y="2841"/>
                    <a:pt x="619" y="5749"/>
                  </a:cubicBezTo>
                  <a:cubicBezTo>
                    <a:pt x="769" y="6918"/>
                    <a:pt x="936" y="8238"/>
                    <a:pt x="1120" y="9642"/>
                  </a:cubicBezTo>
                  <a:lnTo>
                    <a:pt x="12933" y="8790"/>
                  </a:lnTo>
                  <a:cubicBezTo>
                    <a:pt x="12849" y="7720"/>
                    <a:pt x="12766" y="6701"/>
                    <a:pt x="12699" y="5749"/>
                  </a:cubicBezTo>
                  <a:cubicBezTo>
                    <a:pt x="12448" y="2390"/>
                    <a:pt x="12264" y="1"/>
                    <a:pt x="1226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8"/>
            <p:cNvSpPr/>
            <p:nvPr/>
          </p:nvSpPr>
          <p:spPr>
            <a:xfrm>
              <a:off x="5382971" y="4672773"/>
              <a:ext cx="500749" cy="193903"/>
            </a:xfrm>
            <a:custGeom>
              <a:avLst/>
              <a:gdLst/>
              <a:ahLst/>
              <a:cxnLst/>
              <a:rect l="l" t="t" r="r" b="b"/>
              <a:pathLst>
                <a:path w="15624" h="6050" extrusionOk="0">
                  <a:moveTo>
                    <a:pt x="6534" y="1"/>
                  </a:moveTo>
                  <a:lnTo>
                    <a:pt x="218" y="435"/>
                  </a:lnTo>
                  <a:lnTo>
                    <a:pt x="101" y="3326"/>
                  </a:lnTo>
                  <a:lnTo>
                    <a:pt x="1" y="6049"/>
                  </a:lnTo>
                  <a:lnTo>
                    <a:pt x="15623" y="6049"/>
                  </a:lnTo>
                  <a:cubicBezTo>
                    <a:pt x="15623" y="6049"/>
                    <a:pt x="14871" y="4261"/>
                    <a:pt x="12365" y="3727"/>
                  </a:cubicBezTo>
                  <a:cubicBezTo>
                    <a:pt x="11296" y="3526"/>
                    <a:pt x="10260" y="3209"/>
                    <a:pt x="9274" y="2791"/>
                  </a:cubicBezTo>
                  <a:cubicBezTo>
                    <a:pt x="6333" y="1521"/>
                    <a:pt x="6534" y="1"/>
                    <a:pt x="6534"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8"/>
            <p:cNvSpPr/>
            <p:nvPr/>
          </p:nvSpPr>
          <p:spPr>
            <a:xfrm>
              <a:off x="5382971" y="4762224"/>
              <a:ext cx="500749" cy="104451"/>
            </a:xfrm>
            <a:custGeom>
              <a:avLst/>
              <a:gdLst/>
              <a:ahLst/>
              <a:cxnLst/>
              <a:rect l="l" t="t" r="r" b="b"/>
              <a:pathLst>
                <a:path w="15624" h="3259" extrusionOk="0">
                  <a:moveTo>
                    <a:pt x="9274" y="0"/>
                  </a:moveTo>
                  <a:cubicBezTo>
                    <a:pt x="8539" y="618"/>
                    <a:pt x="7754" y="1387"/>
                    <a:pt x="7319" y="2155"/>
                  </a:cubicBezTo>
                  <a:cubicBezTo>
                    <a:pt x="3627" y="1838"/>
                    <a:pt x="1505" y="936"/>
                    <a:pt x="101" y="535"/>
                  </a:cubicBezTo>
                  <a:lnTo>
                    <a:pt x="1" y="3258"/>
                  </a:lnTo>
                  <a:lnTo>
                    <a:pt x="15623" y="3258"/>
                  </a:lnTo>
                  <a:cubicBezTo>
                    <a:pt x="15623" y="3258"/>
                    <a:pt x="14871" y="1470"/>
                    <a:pt x="12365" y="936"/>
                  </a:cubicBezTo>
                  <a:cubicBezTo>
                    <a:pt x="11296" y="735"/>
                    <a:pt x="10260" y="418"/>
                    <a:pt x="9274"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8"/>
            <p:cNvSpPr/>
            <p:nvPr/>
          </p:nvSpPr>
          <p:spPr>
            <a:xfrm>
              <a:off x="5327300" y="2978418"/>
              <a:ext cx="395241" cy="1762397"/>
            </a:xfrm>
            <a:custGeom>
              <a:avLst/>
              <a:gdLst/>
              <a:ahLst/>
              <a:cxnLst/>
              <a:rect l="l" t="t" r="r" b="b"/>
              <a:pathLst>
                <a:path w="12332" h="54989" extrusionOk="0">
                  <a:moveTo>
                    <a:pt x="12331" y="1"/>
                  </a:moveTo>
                  <a:lnTo>
                    <a:pt x="0" y="870"/>
                  </a:lnTo>
                  <a:cubicBezTo>
                    <a:pt x="0" y="870"/>
                    <a:pt x="100" y="2841"/>
                    <a:pt x="234" y="5749"/>
                  </a:cubicBezTo>
                  <a:cubicBezTo>
                    <a:pt x="301" y="6918"/>
                    <a:pt x="368" y="8238"/>
                    <a:pt x="435" y="9642"/>
                  </a:cubicBezTo>
                  <a:cubicBezTo>
                    <a:pt x="802" y="17060"/>
                    <a:pt x="1270" y="26768"/>
                    <a:pt x="1354" y="28623"/>
                  </a:cubicBezTo>
                  <a:cubicBezTo>
                    <a:pt x="969" y="33552"/>
                    <a:pt x="201" y="54989"/>
                    <a:pt x="201" y="54989"/>
                  </a:cubicBezTo>
                  <a:lnTo>
                    <a:pt x="9608" y="52984"/>
                  </a:lnTo>
                  <a:cubicBezTo>
                    <a:pt x="9608" y="52984"/>
                    <a:pt x="11796" y="33101"/>
                    <a:pt x="12097" y="27236"/>
                  </a:cubicBezTo>
                  <a:cubicBezTo>
                    <a:pt x="12214" y="25181"/>
                    <a:pt x="12264" y="15941"/>
                    <a:pt x="12298" y="8790"/>
                  </a:cubicBezTo>
                  <a:cubicBezTo>
                    <a:pt x="12314" y="7720"/>
                    <a:pt x="12314" y="6701"/>
                    <a:pt x="12314" y="5749"/>
                  </a:cubicBezTo>
                  <a:cubicBezTo>
                    <a:pt x="12331" y="2390"/>
                    <a:pt x="12331" y="1"/>
                    <a:pt x="12331"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8"/>
            <p:cNvSpPr/>
            <p:nvPr/>
          </p:nvSpPr>
          <p:spPr>
            <a:xfrm>
              <a:off x="5327300" y="2978418"/>
              <a:ext cx="395241" cy="309026"/>
            </a:xfrm>
            <a:custGeom>
              <a:avLst/>
              <a:gdLst/>
              <a:ahLst/>
              <a:cxnLst/>
              <a:rect l="l" t="t" r="r" b="b"/>
              <a:pathLst>
                <a:path w="12332" h="9642" extrusionOk="0">
                  <a:moveTo>
                    <a:pt x="12331" y="1"/>
                  </a:moveTo>
                  <a:lnTo>
                    <a:pt x="0" y="870"/>
                  </a:lnTo>
                  <a:cubicBezTo>
                    <a:pt x="0" y="870"/>
                    <a:pt x="100" y="2841"/>
                    <a:pt x="234" y="5749"/>
                  </a:cubicBezTo>
                  <a:cubicBezTo>
                    <a:pt x="301" y="6918"/>
                    <a:pt x="368" y="8238"/>
                    <a:pt x="435" y="9642"/>
                  </a:cubicBezTo>
                  <a:lnTo>
                    <a:pt x="12298" y="8790"/>
                  </a:lnTo>
                  <a:cubicBezTo>
                    <a:pt x="12314" y="7720"/>
                    <a:pt x="12314" y="6701"/>
                    <a:pt x="12314" y="5749"/>
                  </a:cubicBezTo>
                  <a:cubicBezTo>
                    <a:pt x="12331" y="2390"/>
                    <a:pt x="12331" y="1"/>
                    <a:pt x="123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8"/>
            <p:cNvSpPr/>
            <p:nvPr/>
          </p:nvSpPr>
          <p:spPr>
            <a:xfrm>
              <a:off x="5278552" y="1926697"/>
              <a:ext cx="829005" cy="1100501"/>
            </a:xfrm>
            <a:custGeom>
              <a:avLst/>
              <a:gdLst/>
              <a:ahLst/>
              <a:cxnLst/>
              <a:rect l="l" t="t" r="r" b="b"/>
              <a:pathLst>
                <a:path w="25866" h="34337" extrusionOk="0">
                  <a:moveTo>
                    <a:pt x="8739" y="0"/>
                  </a:moveTo>
                  <a:cubicBezTo>
                    <a:pt x="8422" y="84"/>
                    <a:pt x="8088" y="134"/>
                    <a:pt x="7737" y="201"/>
                  </a:cubicBezTo>
                  <a:cubicBezTo>
                    <a:pt x="5364" y="585"/>
                    <a:pt x="2657" y="685"/>
                    <a:pt x="1220" y="3125"/>
                  </a:cubicBezTo>
                  <a:cubicBezTo>
                    <a:pt x="1" y="5197"/>
                    <a:pt x="1053" y="11262"/>
                    <a:pt x="2139" y="16391"/>
                  </a:cubicBezTo>
                  <a:cubicBezTo>
                    <a:pt x="2741" y="19249"/>
                    <a:pt x="2741" y="22223"/>
                    <a:pt x="2173" y="25097"/>
                  </a:cubicBezTo>
                  <a:cubicBezTo>
                    <a:pt x="1371" y="29090"/>
                    <a:pt x="569" y="34336"/>
                    <a:pt x="569" y="34336"/>
                  </a:cubicBezTo>
                  <a:lnTo>
                    <a:pt x="25866" y="34336"/>
                  </a:lnTo>
                  <a:cubicBezTo>
                    <a:pt x="24729" y="29123"/>
                    <a:pt x="21204" y="18848"/>
                    <a:pt x="21187" y="18764"/>
                  </a:cubicBezTo>
                  <a:cubicBezTo>
                    <a:pt x="21187" y="18764"/>
                    <a:pt x="21872" y="2674"/>
                    <a:pt x="20937" y="1554"/>
                  </a:cubicBezTo>
                  <a:cubicBezTo>
                    <a:pt x="20352" y="886"/>
                    <a:pt x="18998" y="502"/>
                    <a:pt x="18029" y="301"/>
                  </a:cubicBezTo>
                  <a:cubicBezTo>
                    <a:pt x="17411" y="184"/>
                    <a:pt x="16943" y="134"/>
                    <a:pt x="16943" y="134"/>
                  </a:cubicBezTo>
                  <a:cubicBezTo>
                    <a:pt x="16776" y="134"/>
                    <a:pt x="11363" y="0"/>
                    <a:pt x="8739" y="0"/>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8"/>
            <p:cNvSpPr/>
            <p:nvPr/>
          </p:nvSpPr>
          <p:spPr>
            <a:xfrm>
              <a:off x="5526491" y="1926697"/>
              <a:ext cx="329923" cy="234574"/>
            </a:xfrm>
            <a:custGeom>
              <a:avLst/>
              <a:gdLst/>
              <a:ahLst/>
              <a:cxnLst/>
              <a:rect l="l" t="t" r="r" b="b"/>
              <a:pathLst>
                <a:path w="10294" h="7319" extrusionOk="0">
                  <a:moveTo>
                    <a:pt x="1003" y="0"/>
                  </a:moveTo>
                  <a:cubicBezTo>
                    <a:pt x="686" y="84"/>
                    <a:pt x="352" y="134"/>
                    <a:pt x="1" y="201"/>
                  </a:cubicBezTo>
                  <a:cubicBezTo>
                    <a:pt x="1388" y="3041"/>
                    <a:pt x="5080" y="7085"/>
                    <a:pt x="7169" y="7319"/>
                  </a:cubicBezTo>
                  <a:cubicBezTo>
                    <a:pt x="8439" y="6767"/>
                    <a:pt x="9725" y="2473"/>
                    <a:pt x="10293" y="301"/>
                  </a:cubicBezTo>
                  <a:cubicBezTo>
                    <a:pt x="9675" y="184"/>
                    <a:pt x="9207" y="134"/>
                    <a:pt x="9207" y="134"/>
                  </a:cubicBezTo>
                  <a:cubicBezTo>
                    <a:pt x="9040" y="134"/>
                    <a:pt x="3627" y="0"/>
                    <a:pt x="100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8"/>
            <p:cNvSpPr/>
            <p:nvPr/>
          </p:nvSpPr>
          <p:spPr>
            <a:xfrm>
              <a:off x="6086180" y="1928780"/>
              <a:ext cx="49998" cy="160891"/>
            </a:xfrm>
            <a:custGeom>
              <a:avLst/>
              <a:gdLst/>
              <a:ahLst/>
              <a:cxnLst/>
              <a:rect l="l" t="t" r="r" b="b"/>
              <a:pathLst>
                <a:path w="1560" h="5020" extrusionOk="0">
                  <a:moveTo>
                    <a:pt x="716" y="1"/>
                  </a:moveTo>
                  <a:cubicBezTo>
                    <a:pt x="704" y="1"/>
                    <a:pt x="693" y="1"/>
                    <a:pt x="683" y="2"/>
                  </a:cubicBezTo>
                  <a:cubicBezTo>
                    <a:pt x="516" y="2"/>
                    <a:pt x="733" y="1189"/>
                    <a:pt x="683" y="1289"/>
                  </a:cubicBezTo>
                  <a:cubicBezTo>
                    <a:pt x="616" y="1372"/>
                    <a:pt x="132" y="2224"/>
                    <a:pt x="65" y="2542"/>
                  </a:cubicBezTo>
                  <a:cubicBezTo>
                    <a:pt x="1" y="2864"/>
                    <a:pt x="1134" y="4867"/>
                    <a:pt x="1214" y="5007"/>
                  </a:cubicBezTo>
                  <a:lnTo>
                    <a:pt x="1214" y="5007"/>
                  </a:lnTo>
                  <a:cubicBezTo>
                    <a:pt x="1214" y="4807"/>
                    <a:pt x="1560" y="2204"/>
                    <a:pt x="1418" y="1105"/>
                  </a:cubicBezTo>
                  <a:cubicBezTo>
                    <a:pt x="1308" y="146"/>
                    <a:pt x="903" y="1"/>
                    <a:pt x="716" y="1"/>
                  </a:cubicBezTo>
                  <a:close/>
                  <a:moveTo>
                    <a:pt x="1214" y="5007"/>
                  </a:moveTo>
                  <a:lnTo>
                    <a:pt x="1214" y="5007"/>
                  </a:lnTo>
                  <a:cubicBezTo>
                    <a:pt x="1214" y="5015"/>
                    <a:pt x="1214" y="5019"/>
                    <a:pt x="1215" y="5019"/>
                  </a:cubicBezTo>
                  <a:cubicBezTo>
                    <a:pt x="1216" y="5019"/>
                    <a:pt x="1217" y="5018"/>
                    <a:pt x="1218" y="5015"/>
                  </a:cubicBezTo>
                  <a:cubicBezTo>
                    <a:pt x="1218" y="5015"/>
                    <a:pt x="1216" y="5012"/>
                    <a:pt x="1214" y="5007"/>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8"/>
            <p:cNvSpPr/>
            <p:nvPr/>
          </p:nvSpPr>
          <p:spPr>
            <a:xfrm>
              <a:off x="6109128" y="1874648"/>
              <a:ext cx="64837" cy="181147"/>
            </a:xfrm>
            <a:custGeom>
              <a:avLst/>
              <a:gdLst/>
              <a:ahLst/>
              <a:cxnLst/>
              <a:rect l="l" t="t" r="r" b="b"/>
              <a:pathLst>
                <a:path w="2023" h="5652" extrusionOk="0">
                  <a:moveTo>
                    <a:pt x="1720" y="1"/>
                  </a:moveTo>
                  <a:cubicBezTo>
                    <a:pt x="1390" y="1"/>
                    <a:pt x="455" y="1769"/>
                    <a:pt x="235" y="2510"/>
                  </a:cubicBezTo>
                  <a:cubicBezTo>
                    <a:pt x="1" y="3312"/>
                    <a:pt x="485" y="5651"/>
                    <a:pt x="485" y="5651"/>
                  </a:cubicBezTo>
                  <a:lnTo>
                    <a:pt x="1321" y="4966"/>
                  </a:lnTo>
                  <a:cubicBezTo>
                    <a:pt x="1321" y="4966"/>
                    <a:pt x="1304" y="3964"/>
                    <a:pt x="1204" y="3095"/>
                  </a:cubicBezTo>
                  <a:cubicBezTo>
                    <a:pt x="1237" y="2660"/>
                    <a:pt x="1839" y="1424"/>
                    <a:pt x="1889" y="906"/>
                  </a:cubicBezTo>
                  <a:cubicBezTo>
                    <a:pt x="1939" y="388"/>
                    <a:pt x="2022" y="254"/>
                    <a:pt x="1772" y="20"/>
                  </a:cubicBezTo>
                  <a:cubicBezTo>
                    <a:pt x="1757" y="7"/>
                    <a:pt x="1739" y="1"/>
                    <a:pt x="172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8"/>
            <p:cNvSpPr/>
            <p:nvPr/>
          </p:nvSpPr>
          <p:spPr>
            <a:xfrm>
              <a:off x="6138037" y="1851187"/>
              <a:ext cx="46633" cy="158551"/>
            </a:xfrm>
            <a:custGeom>
              <a:avLst/>
              <a:gdLst/>
              <a:ahLst/>
              <a:cxnLst/>
              <a:rect l="l" t="t" r="r" b="b"/>
              <a:pathLst>
                <a:path w="1455" h="4947" extrusionOk="0">
                  <a:moveTo>
                    <a:pt x="1304" y="1"/>
                  </a:moveTo>
                  <a:lnTo>
                    <a:pt x="1" y="151"/>
                  </a:lnTo>
                  <a:lnTo>
                    <a:pt x="201" y="4946"/>
                  </a:lnTo>
                  <a:lnTo>
                    <a:pt x="1455" y="4779"/>
                  </a:lnTo>
                  <a:cubicBezTo>
                    <a:pt x="1455" y="4395"/>
                    <a:pt x="1354" y="168"/>
                    <a:pt x="1304"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8"/>
            <p:cNvSpPr/>
            <p:nvPr/>
          </p:nvSpPr>
          <p:spPr>
            <a:xfrm>
              <a:off x="6086629" y="1940799"/>
              <a:ext cx="159096" cy="211370"/>
            </a:xfrm>
            <a:custGeom>
              <a:avLst/>
              <a:gdLst/>
              <a:ahLst/>
              <a:cxnLst/>
              <a:rect l="l" t="t" r="r" b="b"/>
              <a:pathLst>
                <a:path w="4964" h="6595" extrusionOk="0">
                  <a:moveTo>
                    <a:pt x="3032" y="0"/>
                  </a:moveTo>
                  <a:cubicBezTo>
                    <a:pt x="2348" y="0"/>
                    <a:pt x="1545" y="958"/>
                    <a:pt x="1271" y="1415"/>
                  </a:cubicBezTo>
                  <a:cubicBezTo>
                    <a:pt x="1104" y="1666"/>
                    <a:pt x="1020" y="1966"/>
                    <a:pt x="1020" y="2267"/>
                  </a:cubicBezTo>
                  <a:cubicBezTo>
                    <a:pt x="1037" y="3203"/>
                    <a:pt x="686" y="4105"/>
                    <a:pt x="51" y="4807"/>
                  </a:cubicBezTo>
                  <a:lnTo>
                    <a:pt x="1" y="4857"/>
                  </a:lnTo>
                  <a:lnTo>
                    <a:pt x="1204" y="6595"/>
                  </a:lnTo>
                  <a:cubicBezTo>
                    <a:pt x="1889" y="6311"/>
                    <a:pt x="2524" y="5910"/>
                    <a:pt x="3042" y="5375"/>
                  </a:cubicBezTo>
                  <a:cubicBezTo>
                    <a:pt x="3710" y="4657"/>
                    <a:pt x="4278" y="3637"/>
                    <a:pt x="4228" y="3203"/>
                  </a:cubicBezTo>
                  <a:cubicBezTo>
                    <a:pt x="4429" y="3119"/>
                    <a:pt x="4612" y="3002"/>
                    <a:pt x="4780" y="2869"/>
                  </a:cubicBezTo>
                  <a:cubicBezTo>
                    <a:pt x="4963" y="2702"/>
                    <a:pt x="4930" y="1649"/>
                    <a:pt x="4880" y="1432"/>
                  </a:cubicBezTo>
                  <a:cubicBezTo>
                    <a:pt x="4863" y="1332"/>
                    <a:pt x="4729" y="1231"/>
                    <a:pt x="4579" y="1131"/>
                  </a:cubicBezTo>
                  <a:cubicBezTo>
                    <a:pt x="4445" y="1047"/>
                    <a:pt x="4295" y="964"/>
                    <a:pt x="4145" y="897"/>
                  </a:cubicBezTo>
                  <a:cubicBezTo>
                    <a:pt x="4211" y="780"/>
                    <a:pt x="4195" y="646"/>
                    <a:pt x="4095" y="546"/>
                  </a:cubicBezTo>
                  <a:cubicBezTo>
                    <a:pt x="4095" y="546"/>
                    <a:pt x="4078" y="546"/>
                    <a:pt x="4078" y="530"/>
                  </a:cubicBezTo>
                  <a:cubicBezTo>
                    <a:pt x="3927" y="463"/>
                    <a:pt x="3777" y="429"/>
                    <a:pt x="3627" y="413"/>
                  </a:cubicBezTo>
                  <a:cubicBezTo>
                    <a:pt x="3593" y="296"/>
                    <a:pt x="3510" y="179"/>
                    <a:pt x="3409" y="112"/>
                  </a:cubicBezTo>
                  <a:cubicBezTo>
                    <a:pt x="3343" y="78"/>
                    <a:pt x="3293" y="45"/>
                    <a:pt x="3226" y="28"/>
                  </a:cubicBezTo>
                  <a:cubicBezTo>
                    <a:pt x="3163" y="9"/>
                    <a:pt x="3098" y="0"/>
                    <a:pt x="3032"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8"/>
            <p:cNvSpPr/>
            <p:nvPr/>
          </p:nvSpPr>
          <p:spPr>
            <a:xfrm>
              <a:off x="6155729" y="1946536"/>
              <a:ext cx="47146" cy="51953"/>
            </a:xfrm>
            <a:custGeom>
              <a:avLst/>
              <a:gdLst/>
              <a:ahLst/>
              <a:cxnLst/>
              <a:rect l="l" t="t" r="r" b="b"/>
              <a:pathLst>
                <a:path w="1471" h="1621" extrusionOk="0">
                  <a:moveTo>
                    <a:pt x="1173" y="1"/>
                  </a:moveTo>
                  <a:cubicBezTo>
                    <a:pt x="1127" y="1"/>
                    <a:pt x="1080" y="11"/>
                    <a:pt x="1036" y="33"/>
                  </a:cubicBezTo>
                  <a:cubicBezTo>
                    <a:pt x="752" y="133"/>
                    <a:pt x="502" y="284"/>
                    <a:pt x="284" y="501"/>
                  </a:cubicBezTo>
                  <a:cubicBezTo>
                    <a:pt x="34" y="835"/>
                    <a:pt x="0" y="1587"/>
                    <a:pt x="0" y="1604"/>
                  </a:cubicBezTo>
                  <a:lnTo>
                    <a:pt x="0" y="1620"/>
                  </a:lnTo>
                  <a:cubicBezTo>
                    <a:pt x="17" y="1587"/>
                    <a:pt x="301" y="902"/>
                    <a:pt x="619" y="601"/>
                  </a:cubicBezTo>
                  <a:cubicBezTo>
                    <a:pt x="869" y="401"/>
                    <a:pt x="1170" y="284"/>
                    <a:pt x="1471" y="234"/>
                  </a:cubicBezTo>
                  <a:cubicBezTo>
                    <a:pt x="1434" y="85"/>
                    <a:pt x="1305" y="1"/>
                    <a:pt x="1173"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8"/>
            <p:cNvSpPr/>
            <p:nvPr/>
          </p:nvSpPr>
          <p:spPr>
            <a:xfrm>
              <a:off x="6189445" y="1957753"/>
              <a:ext cx="32178" cy="37531"/>
            </a:xfrm>
            <a:custGeom>
              <a:avLst/>
              <a:gdLst/>
              <a:ahLst/>
              <a:cxnLst/>
              <a:rect l="l" t="t" r="r" b="b"/>
              <a:pathLst>
                <a:path w="1004" h="1171" extrusionOk="0">
                  <a:moveTo>
                    <a:pt x="870" y="1"/>
                  </a:moveTo>
                  <a:cubicBezTo>
                    <a:pt x="452" y="285"/>
                    <a:pt x="151" y="702"/>
                    <a:pt x="1" y="1170"/>
                  </a:cubicBezTo>
                  <a:cubicBezTo>
                    <a:pt x="268" y="853"/>
                    <a:pt x="586" y="585"/>
                    <a:pt x="937" y="368"/>
                  </a:cubicBezTo>
                  <a:cubicBezTo>
                    <a:pt x="1003" y="251"/>
                    <a:pt x="987" y="117"/>
                    <a:pt x="887" y="17"/>
                  </a:cubicBezTo>
                  <a:cubicBezTo>
                    <a:pt x="887" y="17"/>
                    <a:pt x="870" y="17"/>
                    <a:pt x="87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8"/>
            <p:cNvSpPr/>
            <p:nvPr/>
          </p:nvSpPr>
          <p:spPr>
            <a:xfrm>
              <a:off x="6218387" y="1977047"/>
              <a:ext cx="27339" cy="66408"/>
            </a:xfrm>
            <a:custGeom>
              <a:avLst/>
              <a:gdLst/>
              <a:ahLst/>
              <a:cxnLst/>
              <a:rect l="l" t="t" r="r" b="b"/>
              <a:pathLst>
                <a:path w="853" h="2072" extrusionOk="0">
                  <a:moveTo>
                    <a:pt x="468" y="0"/>
                  </a:moveTo>
                  <a:cubicBezTo>
                    <a:pt x="468" y="0"/>
                    <a:pt x="468" y="0"/>
                    <a:pt x="468" y="17"/>
                  </a:cubicBezTo>
                  <a:cubicBezTo>
                    <a:pt x="134" y="602"/>
                    <a:pt x="0" y="1270"/>
                    <a:pt x="100" y="1938"/>
                  </a:cubicBezTo>
                  <a:lnTo>
                    <a:pt x="117" y="2072"/>
                  </a:lnTo>
                  <a:cubicBezTo>
                    <a:pt x="318" y="1988"/>
                    <a:pt x="501" y="1871"/>
                    <a:pt x="669" y="1738"/>
                  </a:cubicBezTo>
                  <a:cubicBezTo>
                    <a:pt x="852" y="1571"/>
                    <a:pt x="819" y="518"/>
                    <a:pt x="769" y="301"/>
                  </a:cubicBezTo>
                  <a:cubicBezTo>
                    <a:pt x="752" y="201"/>
                    <a:pt x="618" y="100"/>
                    <a:pt x="468"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8"/>
            <p:cNvSpPr/>
            <p:nvPr/>
          </p:nvSpPr>
          <p:spPr>
            <a:xfrm>
              <a:off x="6138037" y="1822278"/>
              <a:ext cx="41825" cy="40223"/>
            </a:xfrm>
            <a:custGeom>
              <a:avLst/>
              <a:gdLst/>
              <a:ahLst/>
              <a:cxnLst/>
              <a:rect l="l" t="t" r="r" b="b"/>
              <a:pathLst>
                <a:path w="1305" h="1255" extrusionOk="0">
                  <a:moveTo>
                    <a:pt x="569" y="0"/>
                  </a:moveTo>
                  <a:lnTo>
                    <a:pt x="1" y="1053"/>
                  </a:lnTo>
                  <a:cubicBezTo>
                    <a:pt x="201" y="1170"/>
                    <a:pt x="419" y="1237"/>
                    <a:pt x="653" y="1253"/>
                  </a:cubicBezTo>
                  <a:cubicBezTo>
                    <a:pt x="668" y="1254"/>
                    <a:pt x="683" y="1255"/>
                    <a:pt x="697" y="1255"/>
                  </a:cubicBezTo>
                  <a:cubicBezTo>
                    <a:pt x="948" y="1255"/>
                    <a:pt x="1178" y="1123"/>
                    <a:pt x="1304" y="903"/>
                  </a:cubicBezTo>
                  <a:lnTo>
                    <a:pt x="569" y="0"/>
                  </a:lnTo>
                  <a:close/>
                </a:path>
              </a:pathLst>
            </a:custGeom>
            <a:solidFill>
              <a:srgbClr val="B5B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8"/>
            <p:cNvSpPr/>
            <p:nvPr/>
          </p:nvSpPr>
          <p:spPr>
            <a:xfrm>
              <a:off x="6149832" y="1728019"/>
              <a:ext cx="10737" cy="104739"/>
            </a:xfrm>
            <a:custGeom>
              <a:avLst/>
              <a:gdLst/>
              <a:ahLst/>
              <a:cxnLst/>
              <a:rect l="l" t="t" r="r" b="b"/>
              <a:pathLst>
                <a:path w="335" h="3268" extrusionOk="0">
                  <a:moveTo>
                    <a:pt x="101" y="1"/>
                  </a:moveTo>
                  <a:cubicBezTo>
                    <a:pt x="17" y="686"/>
                    <a:pt x="1" y="1371"/>
                    <a:pt x="51" y="2056"/>
                  </a:cubicBezTo>
                  <a:lnTo>
                    <a:pt x="118" y="3175"/>
                  </a:lnTo>
                  <a:cubicBezTo>
                    <a:pt x="118" y="3238"/>
                    <a:pt x="165" y="3267"/>
                    <a:pt x="216" y="3267"/>
                  </a:cubicBezTo>
                  <a:cubicBezTo>
                    <a:pt x="273" y="3267"/>
                    <a:pt x="335" y="3229"/>
                    <a:pt x="335" y="3158"/>
                  </a:cubicBezTo>
                  <a:lnTo>
                    <a:pt x="101" y="1"/>
                  </a:lnTo>
                  <a:close/>
                </a:path>
              </a:pathLst>
            </a:custGeom>
            <a:solidFill>
              <a:srgbClr val="B5B5B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8"/>
            <p:cNvSpPr/>
            <p:nvPr/>
          </p:nvSpPr>
          <p:spPr>
            <a:xfrm>
              <a:off x="5542035" y="2055762"/>
              <a:ext cx="621738" cy="437515"/>
            </a:xfrm>
            <a:custGeom>
              <a:avLst/>
              <a:gdLst/>
              <a:ahLst/>
              <a:cxnLst/>
              <a:rect l="l" t="t" r="r" b="b"/>
              <a:pathLst>
                <a:path w="19399" h="13651" extrusionOk="0">
                  <a:moveTo>
                    <a:pt x="18179" y="0"/>
                  </a:moveTo>
                  <a:cubicBezTo>
                    <a:pt x="18179" y="0"/>
                    <a:pt x="8204" y="5464"/>
                    <a:pt x="5080" y="7151"/>
                  </a:cubicBezTo>
                  <a:cubicBezTo>
                    <a:pt x="1939" y="8822"/>
                    <a:pt x="0" y="12197"/>
                    <a:pt x="4228" y="13534"/>
                  </a:cubicBezTo>
                  <a:cubicBezTo>
                    <a:pt x="4477" y="13613"/>
                    <a:pt x="4743" y="13650"/>
                    <a:pt x="5025" y="13650"/>
                  </a:cubicBezTo>
                  <a:cubicBezTo>
                    <a:pt x="9938" y="13650"/>
                    <a:pt x="19399" y="2306"/>
                    <a:pt x="19399" y="2306"/>
                  </a:cubicBezTo>
                  <a:lnTo>
                    <a:pt x="18179" y="0"/>
                  </a:ln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8"/>
            <p:cNvSpPr/>
            <p:nvPr/>
          </p:nvSpPr>
          <p:spPr>
            <a:xfrm>
              <a:off x="5247496" y="1992592"/>
              <a:ext cx="491647" cy="500172"/>
            </a:xfrm>
            <a:custGeom>
              <a:avLst/>
              <a:gdLst/>
              <a:ahLst/>
              <a:cxnLst/>
              <a:rect l="l" t="t" r="r" b="b"/>
              <a:pathLst>
                <a:path w="15340" h="15606" extrusionOk="0">
                  <a:moveTo>
                    <a:pt x="3604" y="0"/>
                  </a:moveTo>
                  <a:cubicBezTo>
                    <a:pt x="3475" y="0"/>
                    <a:pt x="3365" y="22"/>
                    <a:pt x="3275" y="66"/>
                  </a:cubicBezTo>
                  <a:cubicBezTo>
                    <a:pt x="1137" y="1119"/>
                    <a:pt x="1" y="4110"/>
                    <a:pt x="1638" y="6867"/>
                  </a:cubicBezTo>
                  <a:cubicBezTo>
                    <a:pt x="3275" y="9624"/>
                    <a:pt x="7887" y="13968"/>
                    <a:pt x="10728" y="15605"/>
                  </a:cubicBezTo>
                  <a:cubicBezTo>
                    <a:pt x="12265" y="13166"/>
                    <a:pt x="15339" y="7819"/>
                    <a:pt x="15339" y="7819"/>
                  </a:cubicBezTo>
                  <a:cubicBezTo>
                    <a:pt x="15339" y="7819"/>
                    <a:pt x="6071" y="0"/>
                    <a:pt x="36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8"/>
            <p:cNvSpPr/>
            <p:nvPr/>
          </p:nvSpPr>
          <p:spPr>
            <a:xfrm>
              <a:off x="5431719" y="1392936"/>
              <a:ext cx="579464" cy="510653"/>
            </a:xfrm>
            <a:custGeom>
              <a:avLst/>
              <a:gdLst/>
              <a:ahLst/>
              <a:cxnLst/>
              <a:rect l="l" t="t" r="r" b="b"/>
              <a:pathLst>
                <a:path w="18080" h="15933" extrusionOk="0">
                  <a:moveTo>
                    <a:pt x="12671" y="0"/>
                  </a:moveTo>
                  <a:cubicBezTo>
                    <a:pt x="12332" y="0"/>
                    <a:pt x="11980" y="72"/>
                    <a:pt x="11630" y="230"/>
                  </a:cubicBezTo>
                  <a:cubicBezTo>
                    <a:pt x="11195" y="430"/>
                    <a:pt x="11028" y="798"/>
                    <a:pt x="10660" y="1099"/>
                  </a:cubicBezTo>
                  <a:cubicBezTo>
                    <a:pt x="10106" y="602"/>
                    <a:pt x="9391" y="337"/>
                    <a:pt x="8660" y="337"/>
                  </a:cubicBezTo>
                  <a:cubicBezTo>
                    <a:pt x="8334" y="337"/>
                    <a:pt x="8005" y="389"/>
                    <a:pt x="7686" y="497"/>
                  </a:cubicBezTo>
                  <a:cubicBezTo>
                    <a:pt x="6667" y="848"/>
                    <a:pt x="5915" y="1734"/>
                    <a:pt x="5731" y="2803"/>
                  </a:cubicBezTo>
                  <a:cubicBezTo>
                    <a:pt x="5371" y="2424"/>
                    <a:pt x="4845" y="2233"/>
                    <a:pt x="4314" y="2233"/>
                  </a:cubicBezTo>
                  <a:cubicBezTo>
                    <a:pt x="3908" y="2233"/>
                    <a:pt x="3498" y="2345"/>
                    <a:pt x="3158" y="2569"/>
                  </a:cubicBezTo>
                  <a:cubicBezTo>
                    <a:pt x="2373" y="3121"/>
                    <a:pt x="1955" y="4073"/>
                    <a:pt x="2072" y="5042"/>
                  </a:cubicBezTo>
                  <a:cubicBezTo>
                    <a:pt x="1253" y="5142"/>
                    <a:pt x="552" y="5744"/>
                    <a:pt x="351" y="6562"/>
                  </a:cubicBezTo>
                  <a:cubicBezTo>
                    <a:pt x="201" y="7398"/>
                    <a:pt x="568" y="8250"/>
                    <a:pt x="1270" y="8718"/>
                  </a:cubicBezTo>
                  <a:cubicBezTo>
                    <a:pt x="518" y="9269"/>
                    <a:pt x="0" y="10656"/>
                    <a:pt x="568" y="11525"/>
                  </a:cubicBezTo>
                  <a:cubicBezTo>
                    <a:pt x="1061" y="12287"/>
                    <a:pt x="2288" y="12608"/>
                    <a:pt x="3211" y="12608"/>
                  </a:cubicBezTo>
                  <a:cubicBezTo>
                    <a:pt x="3321" y="12608"/>
                    <a:pt x="3426" y="12603"/>
                    <a:pt x="3526" y="12594"/>
                  </a:cubicBezTo>
                  <a:lnTo>
                    <a:pt x="3526" y="12594"/>
                  </a:lnTo>
                  <a:cubicBezTo>
                    <a:pt x="3292" y="13563"/>
                    <a:pt x="4061" y="14365"/>
                    <a:pt x="4980" y="14532"/>
                  </a:cubicBezTo>
                  <a:cubicBezTo>
                    <a:pt x="5095" y="14553"/>
                    <a:pt x="5212" y="14563"/>
                    <a:pt x="5328" y="14563"/>
                  </a:cubicBezTo>
                  <a:cubicBezTo>
                    <a:pt x="5780" y="14563"/>
                    <a:pt x="6221" y="14411"/>
                    <a:pt x="6567" y="14131"/>
                  </a:cubicBezTo>
                  <a:cubicBezTo>
                    <a:pt x="6634" y="14215"/>
                    <a:pt x="6684" y="14315"/>
                    <a:pt x="6751" y="14399"/>
                  </a:cubicBezTo>
                  <a:cubicBezTo>
                    <a:pt x="7205" y="15061"/>
                    <a:pt x="7795" y="15425"/>
                    <a:pt x="8446" y="15425"/>
                  </a:cubicBezTo>
                  <a:cubicBezTo>
                    <a:pt x="8895" y="15425"/>
                    <a:pt x="9374" y="15252"/>
                    <a:pt x="9858" y="14883"/>
                  </a:cubicBezTo>
                  <a:cubicBezTo>
                    <a:pt x="10176" y="15533"/>
                    <a:pt x="10830" y="15933"/>
                    <a:pt x="11541" y="15933"/>
                  </a:cubicBezTo>
                  <a:cubicBezTo>
                    <a:pt x="11653" y="15933"/>
                    <a:pt x="11766" y="15923"/>
                    <a:pt x="11880" y="15903"/>
                  </a:cubicBezTo>
                  <a:cubicBezTo>
                    <a:pt x="12665" y="15752"/>
                    <a:pt x="13467" y="15234"/>
                    <a:pt x="13501" y="14432"/>
                  </a:cubicBezTo>
                  <a:cubicBezTo>
                    <a:pt x="13761" y="14537"/>
                    <a:pt x="14031" y="14587"/>
                    <a:pt x="14298" y="14587"/>
                  </a:cubicBezTo>
                  <a:cubicBezTo>
                    <a:pt x="15008" y="14587"/>
                    <a:pt x="15695" y="14233"/>
                    <a:pt x="16107" y="13613"/>
                  </a:cubicBezTo>
                  <a:cubicBezTo>
                    <a:pt x="16625" y="12761"/>
                    <a:pt x="16508" y="11542"/>
                    <a:pt x="15740" y="10923"/>
                  </a:cubicBezTo>
                  <a:lnTo>
                    <a:pt x="15740" y="10923"/>
                  </a:lnTo>
                  <a:cubicBezTo>
                    <a:pt x="15777" y="10925"/>
                    <a:pt x="15814" y="10926"/>
                    <a:pt x="15851" y="10926"/>
                  </a:cubicBezTo>
                  <a:cubicBezTo>
                    <a:pt x="16744" y="10926"/>
                    <a:pt x="17556" y="10353"/>
                    <a:pt x="17828" y="9486"/>
                  </a:cubicBezTo>
                  <a:cubicBezTo>
                    <a:pt x="18079" y="8601"/>
                    <a:pt x="17661" y="7364"/>
                    <a:pt x="16843" y="6947"/>
                  </a:cubicBezTo>
                  <a:cubicBezTo>
                    <a:pt x="17528" y="6278"/>
                    <a:pt x="17678" y="5209"/>
                    <a:pt x="17210" y="4374"/>
                  </a:cubicBezTo>
                  <a:cubicBezTo>
                    <a:pt x="16872" y="3749"/>
                    <a:pt x="16220" y="3378"/>
                    <a:pt x="15538" y="3378"/>
                  </a:cubicBezTo>
                  <a:cubicBezTo>
                    <a:pt x="15344" y="3378"/>
                    <a:pt x="15147" y="3408"/>
                    <a:pt x="14955" y="3471"/>
                  </a:cubicBezTo>
                  <a:cubicBezTo>
                    <a:pt x="15690" y="1736"/>
                    <a:pt x="14338" y="0"/>
                    <a:pt x="12671" y="0"/>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8"/>
            <p:cNvSpPr/>
            <p:nvPr/>
          </p:nvSpPr>
          <p:spPr>
            <a:xfrm>
              <a:off x="5550593" y="1541648"/>
              <a:ext cx="348640" cy="581611"/>
            </a:xfrm>
            <a:custGeom>
              <a:avLst/>
              <a:gdLst/>
              <a:ahLst/>
              <a:cxnLst/>
              <a:rect l="l" t="t" r="r" b="b"/>
              <a:pathLst>
                <a:path w="10878" h="18147" extrusionOk="0">
                  <a:moveTo>
                    <a:pt x="9525" y="1"/>
                  </a:moveTo>
                  <a:cubicBezTo>
                    <a:pt x="9458" y="151"/>
                    <a:pt x="9525" y="636"/>
                    <a:pt x="9240" y="1120"/>
                  </a:cubicBezTo>
                  <a:cubicBezTo>
                    <a:pt x="8856" y="1789"/>
                    <a:pt x="6367" y="1555"/>
                    <a:pt x="5498" y="1872"/>
                  </a:cubicBezTo>
                  <a:cubicBezTo>
                    <a:pt x="4462" y="2223"/>
                    <a:pt x="4211" y="2474"/>
                    <a:pt x="3426" y="3159"/>
                  </a:cubicBezTo>
                  <a:cubicBezTo>
                    <a:pt x="3178" y="2197"/>
                    <a:pt x="2753" y="1617"/>
                    <a:pt x="2127" y="1617"/>
                  </a:cubicBezTo>
                  <a:cubicBezTo>
                    <a:pt x="2035" y="1617"/>
                    <a:pt x="1939" y="1629"/>
                    <a:pt x="1839" y="1655"/>
                  </a:cubicBezTo>
                  <a:cubicBezTo>
                    <a:pt x="986" y="1856"/>
                    <a:pt x="1421" y="4312"/>
                    <a:pt x="1939" y="4579"/>
                  </a:cubicBezTo>
                  <a:cubicBezTo>
                    <a:pt x="2190" y="4705"/>
                    <a:pt x="2390" y="4738"/>
                    <a:pt x="2531" y="4738"/>
                  </a:cubicBezTo>
                  <a:cubicBezTo>
                    <a:pt x="2690" y="4738"/>
                    <a:pt x="2774" y="4696"/>
                    <a:pt x="2774" y="4696"/>
                  </a:cubicBezTo>
                  <a:lnTo>
                    <a:pt x="2774" y="4696"/>
                  </a:lnTo>
                  <a:cubicBezTo>
                    <a:pt x="2774" y="4696"/>
                    <a:pt x="3092" y="8823"/>
                    <a:pt x="2707" y="9959"/>
                  </a:cubicBezTo>
                  <a:cubicBezTo>
                    <a:pt x="2323" y="11079"/>
                    <a:pt x="1187" y="11697"/>
                    <a:pt x="1" y="12081"/>
                  </a:cubicBezTo>
                  <a:cubicBezTo>
                    <a:pt x="1037" y="14003"/>
                    <a:pt x="4512" y="17512"/>
                    <a:pt x="6083" y="18146"/>
                  </a:cubicBezTo>
                  <a:cubicBezTo>
                    <a:pt x="7235" y="17862"/>
                    <a:pt x="8455" y="12148"/>
                    <a:pt x="8455" y="12148"/>
                  </a:cubicBezTo>
                  <a:cubicBezTo>
                    <a:pt x="8455" y="12148"/>
                    <a:pt x="7369" y="11964"/>
                    <a:pt x="6985" y="11547"/>
                  </a:cubicBezTo>
                  <a:cubicBezTo>
                    <a:pt x="6417" y="10928"/>
                    <a:pt x="6567" y="10143"/>
                    <a:pt x="6601" y="9842"/>
                  </a:cubicBezTo>
                  <a:cubicBezTo>
                    <a:pt x="6617" y="9580"/>
                    <a:pt x="6505" y="7936"/>
                    <a:pt x="7210" y="7936"/>
                  </a:cubicBezTo>
                  <a:cubicBezTo>
                    <a:pt x="7224" y="7936"/>
                    <a:pt x="7238" y="7936"/>
                    <a:pt x="7252" y="7938"/>
                  </a:cubicBezTo>
                  <a:cubicBezTo>
                    <a:pt x="7352" y="7938"/>
                    <a:pt x="7453" y="7954"/>
                    <a:pt x="7553" y="7971"/>
                  </a:cubicBezTo>
                  <a:cubicBezTo>
                    <a:pt x="7932" y="8043"/>
                    <a:pt x="8282" y="8079"/>
                    <a:pt x="8591" y="8079"/>
                  </a:cubicBezTo>
                  <a:cubicBezTo>
                    <a:pt x="9140" y="8079"/>
                    <a:pt x="9563" y="7967"/>
                    <a:pt x="9809" y="7754"/>
                  </a:cubicBezTo>
                  <a:cubicBezTo>
                    <a:pt x="10059" y="7537"/>
                    <a:pt x="10043" y="6584"/>
                    <a:pt x="10193" y="5682"/>
                  </a:cubicBezTo>
                  <a:cubicBezTo>
                    <a:pt x="10310" y="4997"/>
                    <a:pt x="10845" y="4930"/>
                    <a:pt x="10861" y="4696"/>
                  </a:cubicBezTo>
                  <a:cubicBezTo>
                    <a:pt x="10878" y="4128"/>
                    <a:pt x="10043" y="4663"/>
                    <a:pt x="10143" y="2323"/>
                  </a:cubicBezTo>
                  <a:cubicBezTo>
                    <a:pt x="10109" y="1037"/>
                    <a:pt x="9875" y="385"/>
                    <a:pt x="9525"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8"/>
            <p:cNvSpPr/>
            <p:nvPr/>
          </p:nvSpPr>
          <p:spPr>
            <a:xfrm>
              <a:off x="5550593" y="1668566"/>
              <a:ext cx="271015" cy="454693"/>
            </a:xfrm>
            <a:custGeom>
              <a:avLst/>
              <a:gdLst/>
              <a:ahLst/>
              <a:cxnLst/>
              <a:rect l="l" t="t" r="r" b="b"/>
              <a:pathLst>
                <a:path w="8456" h="14187" extrusionOk="0">
                  <a:moveTo>
                    <a:pt x="3292" y="1"/>
                  </a:moveTo>
                  <a:cubicBezTo>
                    <a:pt x="3175" y="619"/>
                    <a:pt x="2774" y="736"/>
                    <a:pt x="2774" y="736"/>
                  </a:cubicBezTo>
                  <a:cubicBezTo>
                    <a:pt x="2774" y="736"/>
                    <a:pt x="3092" y="4863"/>
                    <a:pt x="2707" y="5999"/>
                  </a:cubicBezTo>
                  <a:cubicBezTo>
                    <a:pt x="2323" y="7119"/>
                    <a:pt x="1187" y="7737"/>
                    <a:pt x="1" y="8121"/>
                  </a:cubicBezTo>
                  <a:cubicBezTo>
                    <a:pt x="1037" y="10043"/>
                    <a:pt x="4512" y="13552"/>
                    <a:pt x="6083" y="14186"/>
                  </a:cubicBezTo>
                  <a:cubicBezTo>
                    <a:pt x="7235" y="13902"/>
                    <a:pt x="8455" y="8188"/>
                    <a:pt x="8455" y="8188"/>
                  </a:cubicBezTo>
                  <a:cubicBezTo>
                    <a:pt x="8455" y="8188"/>
                    <a:pt x="7319" y="8054"/>
                    <a:pt x="6985" y="7587"/>
                  </a:cubicBezTo>
                  <a:cubicBezTo>
                    <a:pt x="6550" y="6985"/>
                    <a:pt x="6567" y="6183"/>
                    <a:pt x="6601" y="5882"/>
                  </a:cubicBezTo>
                  <a:cubicBezTo>
                    <a:pt x="6617" y="5620"/>
                    <a:pt x="6505" y="3976"/>
                    <a:pt x="7210" y="3976"/>
                  </a:cubicBezTo>
                  <a:cubicBezTo>
                    <a:pt x="7224" y="3976"/>
                    <a:pt x="7238" y="3976"/>
                    <a:pt x="7252" y="3978"/>
                  </a:cubicBezTo>
                  <a:cubicBezTo>
                    <a:pt x="6433" y="3827"/>
                    <a:pt x="4245" y="3226"/>
                    <a:pt x="3459" y="770"/>
                  </a:cubicBezTo>
                  <a:cubicBezTo>
                    <a:pt x="3426" y="586"/>
                    <a:pt x="3359" y="352"/>
                    <a:pt x="3292"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8"/>
            <p:cNvSpPr/>
            <p:nvPr/>
          </p:nvSpPr>
          <p:spPr>
            <a:xfrm>
              <a:off x="5609501" y="1610684"/>
              <a:ext cx="38043" cy="61664"/>
            </a:xfrm>
            <a:custGeom>
              <a:avLst/>
              <a:gdLst/>
              <a:ahLst/>
              <a:cxnLst/>
              <a:rect l="l" t="t" r="r" b="b"/>
              <a:pathLst>
                <a:path w="1187" h="1924" extrusionOk="0">
                  <a:moveTo>
                    <a:pt x="260" y="1"/>
                  </a:moveTo>
                  <a:cubicBezTo>
                    <a:pt x="96" y="1"/>
                    <a:pt x="1" y="103"/>
                    <a:pt x="1" y="103"/>
                  </a:cubicBezTo>
                  <a:cubicBezTo>
                    <a:pt x="7" y="102"/>
                    <a:pt x="13" y="102"/>
                    <a:pt x="19" y="102"/>
                  </a:cubicBezTo>
                  <a:cubicBezTo>
                    <a:pt x="620" y="102"/>
                    <a:pt x="702" y="905"/>
                    <a:pt x="702" y="905"/>
                  </a:cubicBezTo>
                  <a:cubicBezTo>
                    <a:pt x="619" y="921"/>
                    <a:pt x="535" y="938"/>
                    <a:pt x="468" y="955"/>
                  </a:cubicBezTo>
                  <a:cubicBezTo>
                    <a:pt x="101" y="1038"/>
                    <a:pt x="134" y="1924"/>
                    <a:pt x="652" y="1924"/>
                  </a:cubicBezTo>
                  <a:cubicBezTo>
                    <a:pt x="1187" y="1924"/>
                    <a:pt x="1120" y="504"/>
                    <a:pt x="602" y="136"/>
                  </a:cubicBezTo>
                  <a:cubicBezTo>
                    <a:pt x="469" y="33"/>
                    <a:pt x="354" y="1"/>
                    <a:pt x="260"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8"/>
            <p:cNvSpPr/>
            <p:nvPr/>
          </p:nvSpPr>
          <p:spPr>
            <a:xfrm>
              <a:off x="5825325" y="1632157"/>
              <a:ext cx="27851" cy="27339"/>
            </a:xfrm>
            <a:custGeom>
              <a:avLst/>
              <a:gdLst/>
              <a:ahLst/>
              <a:cxnLst/>
              <a:rect l="l" t="t" r="r" b="b"/>
              <a:pathLst>
                <a:path w="869" h="853" extrusionOk="0">
                  <a:moveTo>
                    <a:pt x="435" y="1"/>
                  </a:moveTo>
                  <a:cubicBezTo>
                    <a:pt x="368" y="1"/>
                    <a:pt x="301" y="17"/>
                    <a:pt x="234" y="51"/>
                  </a:cubicBezTo>
                  <a:cubicBezTo>
                    <a:pt x="201" y="68"/>
                    <a:pt x="167" y="101"/>
                    <a:pt x="134" y="118"/>
                  </a:cubicBezTo>
                  <a:cubicBezTo>
                    <a:pt x="84" y="168"/>
                    <a:pt x="50" y="235"/>
                    <a:pt x="17" y="318"/>
                  </a:cubicBezTo>
                  <a:cubicBezTo>
                    <a:pt x="17" y="352"/>
                    <a:pt x="17" y="385"/>
                    <a:pt x="0" y="418"/>
                  </a:cubicBezTo>
                  <a:cubicBezTo>
                    <a:pt x="17" y="535"/>
                    <a:pt x="50" y="636"/>
                    <a:pt x="117" y="719"/>
                  </a:cubicBezTo>
                  <a:cubicBezTo>
                    <a:pt x="201" y="803"/>
                    <a:pt x="318" y="853"/>
                    <a:pt x="418" y="853"/>
                  </a:cubicBezTo>
                  <a:cubicBezTo>
                    <a:pt x="501" y="853"/>
                    <a:pt x="568" y="836"/>
                    <a:pt x="635" y="803"/>
                  </a:cubicBezTo>
                  <a:cubicBezTo>
                    <a:pt x="668" y="786"/>
                    <a:pt x="702" y="753"/>
                    <a:pt x="735" y="736"/>
                  </a:cubicBezTo>
                  <a:cubicBezTo>
                    <a:pt x="785" y="686"/>
                    <a:pt x="819" y="619"/>
                    <a:pt x="852" y="552"/>
                  </a:cubicBezTo>
                  <a:cubicBezTo>
                    <a:pt x="852" y="502"/>
                    <a:pt x="852" y="469"/>
                    <a:pt x="852" y="435"/>
                  </a:cubicBezTo>
                  <a:cubicBezTo>
                    <a:pt x="869" y="385"/>
                    <a:pt x="852" y="335"/>
                    <a:pt x="836" y="285"/>
                  </a:cubicBezTo>
                  <a:cubicBezTo>
                    <a:pt x="769" y="118"/>
                    <a:pt x="618" y="1"/>
                    <a:pt x="435"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8"/>
            <p:cNvSpPr/>
            <p:nvPr/>
          </p:nvSpPr>
          <p:spPr>
            <a:xfrm>
              <a:off x="5807121" y="1718372"/>
              <a:ext cx="56248" cy="26537"/>
            </a:xfrm>
            <a:custGeom>
              <a:avLst/>
              <a:gdLst/>
              <a:ahLst/>
              <a:cxnLst/>
              <a:rect l="l" t="t" r="r" b="b"/>
              <a:pathLst>
                <a:path w="1755" h="828" extrusionOk="0">
                  <a:moveTo>
                    <a:pt x="0" y="1"/>
                  </a:moveTo>
                  <a:lnTo>
                    <a:pt x="0" y="1"/>
                  </a:lnTo>
                  <a:cubicBezTo>
                    <a:pt x="50" y="419"/>
                    <a:pt x="368" y="753"/>
                    <a:pt x="785" y="820"/>
                  </a:cubicBezTo>
                  <a:cubicBezTo>
                    <a:pt x="822" y="825"/>
                    <a:pt x="858" y="827"/>
                    <a:pt x="894" y="827"/>
                  </a:cubicBezTo>
                  <a:cubicBezTo>
                    <a:pt x="1404" y="827"/>
                    <a:pt x="1754" y="302"/>
                    <a:pt x="1754" y="302"/>
                  </a:cubicBezTo>
                  <a:cubicBezTo>
                    <a:pt x="1754" y="302"/>
                    <a:pt x="1370" y="285"/>
                    <a:pt x="852" y="218"/>
                  </a:cubicBezTo>
                  <a:cubicBezTo>
                    <a:pt x="568" y="185"/>
                    <a:pt x="284" y="101"/>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8"/>
            <p:cNvSpPr/>
            <p:nvPr/>
          </p:nvSpPr>
          <p:spPr>
            <a:xfrm>
              <a:off x="5811928" y="1604851"/>
              <a:ext cx="43941" cy="21441"/>
            </a:xfrm>
            <a:custGeom>
              <a:avLst/>
              <a:gdLst/>
              <a:ahLst/>
              <a:cxnLst/>
              <a:rect l="l" t="t" r="r" b="b"/>
              <a:pathLst>
                <a:path w="1371" h="669" extrusionOk="0">
                  <a:moveTo>
                    <a:pt x="685" y="1"/>
                  </a:moveTo>
                  <a:cubicBezTo>
                    <a:pt x="218" y="17"/>
                    <a:pt x="0" y="669"/>
                    <a:pt x="0" y="669"/>
                  </a:cubicBezTo>
                  <a:cubicBezTo>
                    <a:pt x="218" y="535"/>
                    <a:pt x="452" y="452"/>
                    <a:pt x="685" y="385"/>
                  </a:cubicBezTo>
                  <a:cubicBezTo>
                    <a:pt x="763" y="374"/>
                    <a:pt x="841" y="368"/>
                    <a:pt x="919" y="368"/>
                  </a:cubicBezTo>
                  <a:cubicBezTo>
                    <a:pt x="1073" y="368"/>
                    <a:pt x="1226" y="390"/>
                    <a:pt x="1371" y="435"/>
                  </a:cubicBezTo>
                  <a:cubicBezTo>
                    <a:pt x="1371" y="435"/>
                    <a:pt x="1053" y="1"/>
                    <a:pt x="685"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50"/>
          <p:cNvSpPr txBox="1">
            <a:spLocks noGrp="1"/>
          </p:cNvSpPr>
          <p:nvPr>
            <p:ph type="title"/>
          </p:nvPr>
        </p:nvSpPr>
        <p:spPr>
          <a:xfrm>
            <a:off x="720000" y="540000"/>
            <a:ext cx="7704000" cy="320400"/>
          </a:xfrm>
          <a:prstGeom prst="rect">
            <a:avLst/>
          </a:prstGeom>
          <a:noFill/>
          <a:ln>
            <a:noFill/>
          </a:ln>
        </p:spPr>
        <p:txBody>
          <a:bodyPr spcFirstLastPara="1" wrap="square" lIns="91425" tIns="91425" rIns="91425" bIns="91425" anchor="ctr" anchorCtr="0">
            <a:noAutofit/>
          </a:bodyPr>
          <a:lstStyle/>
          <a:p>
            <a:pPr lvl="0"/>
            <a:r>
              <a:rPr lang="en-US" b="1" dirty="0" smtClean="0"/>
              <a:t>Bundle </a:t>
            </a:r>
            <a:r>
              <a:rPr lang="en-US" b="1" dirty="0"/>
              <a:t>compliance as part of patient surveillance</a:t>
            </a:r>
            <a:r>
              <a:rPr lang="en-US" dirty="0"/>
              <a:t/>
            </a:r>
            <a:br>
              <a:rPr lang="en-US" dirty="0"/>
            </a:br>
            <a:endParaRPr dirty="0"/>
          </a:p>
        </p:txBody>
      </p:sp>
      <p:sp>
        <p:nvSpPr>
          <p:cNvPr id="1245" name="Google Shape;1245;p50"/>
          <p:cNvSpPr txBox="1">
            <a:spLocks noGrp="1"/>
          </p:cNvSpPr>
          <p:nvPr>
            <p:ph type="subTitle" idx="1"/>
          </p:nvPr>
        </p:nvSpPr>
        <p:spPr>
          <a:xfrm>
            <a:off x="1105471" y="850629"/>
            <a:ext cx="7157562" cy="615900"/>
          </a:xfrm>
          <a:prstGeom prst="rect">
            <a:avLst/>
          </a:prstGeom>
          <a:noFill/>
          <a:ln>
            <a:noFill/>
          </a:ln>
        </p:spPr>
        <p:txBody>
          <a:bodyPr spcFirstLastPara="1" wrap="square" lIns="91425" tIns="91425" rIns="91425" bIns="91425" anchor="t" anchorCtr="0">
            <a:noAutofit/>
          </a:bodyPr>
          <a:lstStyle/>
          <a:p>
            <a:pPr marL="0" lvl="0" indent="0"/>
            <a:r>
              <a:rPr lang="en" sz="1200" b="1" dirty="0" smtClean="0">
                <a:solidFill>
                  <a:schemeClr val="tx1">
                    <a:lumMod val="75000"/>
                  </a:schemeClr>
                </a:solidFill>
              </a:rPr>
              <a:t>One of the main focus area  as part of patient surveillance is the Infection Prevention Bundle compliance audits</a:t>
            </a:r>
          </a:p>
          <a:p>
            <a:pPr marL="0" lvl="0" indent="0"/>
            <a:endParaRPr lang="en" dirty="0" smtClean="0"/>
          </a:p>
        </p:txBody>
      </p:sp>
      <p:sp>
        <p:nvSpPr>
          <p:cNvPr id="1249" name="Google Shape;1249;p50"/>
          <p:cNvSpPr txBox="1">
            <a:spLocks noGrp="1"/>
          </p:cNvSpPr>
          <p:nvPr>
            <p:ph type="subTitle" idx="6"/>
          </p:nvPr>
        </p:nvSpPr>
        <p:spPr>
          <a:xfrm>
            <a:off x="4808520" y="3340304"/>
            <a:ext cx="3737880" cy="615900"/>
          </a:xfrm>
          <a:prstGeom prst="rect">
            <a:avLst/>
          </a:prstGeom>
          <a:noFill/>
          <a:ln>
            <a:noFill/>
          </a:ln>
        </p:spPr>
        <p:txBody>
          <a:bodyPr spcFirstLastPara="1" wrap="square" lIns="91425" tIns="91425" rIns="91425" bIns="91425" anchor="t" anchorCtr="0">
            <a:noAutofit/>
          </a:bodyPr>
          <a:lstStyle/>
          <a:p>
            <a:pPr marL="0" lvl="0" indent="0"/>
            <a:r>
              <a:rPr lang="en-US" sz="1200" b="1" dirty="0">
                <a:solidFill>
                  <a:schemeClr val="tx1">
                    <a:lumMod val="75000"/>
                  </a:schemeClr>
                </a:solidFill>
              </a:rPr>
              <a:t>Ensuring adherence to infection prevention bundles such as: </a:t>
            </a:r>
          </a:p>
          <a:p>
            <a:pPr marL="171450" lvl="0" indent="-171450">
              <a:buFont typeface="Wingdings" panose="05000000000000000000" pitchFamily="2" charset="2"/>
              <a:buChar char="v"/>
            </a:pPr>
            <a:r>
              <a:rPr lang="en-US" sz="1200" dirty="0">
                <a:solidFill>
                  <a:schemeClr val="tx1">
                    <a:lumMod val="75000"/>
                  </a:schemeClr>
                </a:solidFill>
              </a:rPr>
              <a:t>Central Line-Associated Bloodstream Infection (CLABSI) bundle </a:t>
            </a:r>
          </a:p>
          <a:p>
            <a:pPr marL="171450" lvl="0" indent="-171450">
              <a:buFont typeface="Wingdings" panose="05000000000000000000" pitchFamily="2" charset="2"/>
              <a:buChar char="v"/>
            </a:pPr>
            <a:r>
              <a:rPr lang="en-US" sz="1200" dirty="0">
                <a:solidFill>
                  <a:schemeClr val="tx1">
                    <a:lumMod val="75000"/>
                  </a:schemeClr>
                </a:solidFill>
              </a:rPr>
              <a:t>Catheter-Associated Urinary Tract Infection (CAUTI) bundle </a:t>
            </a:r>
          </a:p>
          <a:p>
            <a:pPr marL="171450" lvl="0" indent="-171450">
              <a:buFont typeface="Wingdings" panose="05000000000000000000" pitchFamily="2" charset="2"/>
              <a:buChar char="v"/>
            </a:pPr>
            <a:r>
              <a:rPr lang="en-US" sz="1200" dirty="0">
                <a:solidFill>
                  <a:schemeClr val="tx1">
                    <a:lumMod val="75000"/>
                  </a:schemeClr>
                </a:solidFill>
              </a:rPr>
              <a:t>Ventilator-Associated Pneumonia (VAP) bundle </a:t>
            </a:r>
          </a:p>
          <a:p>
            <a:pPr marL="171450" lvl="0" indent="-171450">
              <a:buFont typeface="Wingdings" panose="05000000000000000000" pitchFamily="2" charset="2"/>
              <a:buChar char="v"/>
            </a:pPr>
            <a:r>
              <a:rPr lang="en-US" sz="1200" dirty="0">
                <a:solidFill>
                  <a:schemeClr val="tx1">
                    <a:lumMod val="75000"/>
                  </a:schemeClr>
                </a:solidFill>
              </a:rPr>
              <a:t>Surgical Site Infection (SSI) prevention bundle </a:t>
            </a:r>
          </a:p>
          <a:p>
            <a:pPr marL="171450" lvl="0" indent="-171450">
              <a:buFont typeface="Wingdings" panose="05000000000000000000" pitchFamily="2" charset="2"/>
              <a:buChar char="v"/>
            </a:pPr>
            <a:r>
              <a:rPr lang="en-US" sz="1200" dirty="0">
                <a:solidFill>
                  <a:schemeClr val="tx1">
                    <a:lumMod val="75000"/>
                  </a:schemeClr>
                </a:solidFill>
              </a:rPr>
              <a:t>Peripheral line blood stream infection (PLABSI</a:t>
            </a:r>
            <a:r>
              <a:rPr lang="en-US" sz="1200" dirty="0" smtClean="0">
                <a:solidFill>
                  <a:schemeClr val="tx1">
                    <a:lumMod val="75000"/>
                  </a:schemeClr>
                </a:solidFill>
              </a:rPr>
              <a:t>)</a:t>
            </a:r>
            <a:r>
              <a:rPr lang="en" sz="1200" dirty="0" smtClean="0">
                <a:solidFill>
                  <a:schemeClr val="tx1">
                    <a:lumMod val="75000"/>
                  </a:schemeClr>
                </a:solidFill>
              </a:rPr>
              <a:t> </a:t>
            </a:r>
            <a:endParaRPr sz="1200" dirty="0">
              <a:solidFill>
                <a:schemeClr val="tx1">
                  <a:lumMod val="75000"/>
                </a:schemeClr>
              </a:solidFill>
            </a:endParaRPr>
          </a:p>
        </p:txBody>
      </p:sp>
      <p:grpSp>
        <p:nvGrpSpPr>
          <p:cNvPr id="1250" name="Google Shape;1250;p50"/>
          <p:cNvGrpSpPr/>
          <p:nvPr/>
        </p:nvGrpSpPr>
        <p:grpSpPr>
          <a:xfrm>
            <a:off x="130030" y="2232660"/>
            <a:ext cx="3207530" cy="2910840"/>
            <a:chOff x="871489" y="1881225"/>
            <a:chExt cx="3583670" cy="3278651"/>
          </a:xfrm>
        </p:grpSpPr>
        <p:sp>
          <p:nvSpPr>
            <p:cNvPr id="1251" name="Google Shape;1251;p50"/>
            <p:cNvSpPr/>
            <p:nvPr/>
          </p:nvSpPr>
          <p:spPr>
            <a:xfrm>
              <a:off x="944307" y="2271819"/>
              <a:ext cx="931309" cy="1704034"/>
            </a:xfrm>
            <a:custGeom>
              <a:avLst/>
              <a:gdLst/>
              <a:ahLst/>
              <a:cxnLst/>
              <a:rect l="l" t="t" r="r" b="b"/>
              <a:pathLst>
                <a:path w="29058" h="53168" extrusionOk="0">
                  <a:moveTo>
                    <a:pt x="2474" y="1"/>
                  </a:moveTo>
                  <a:cubicBezTo>
                    <a:pt x="2223" y="1"/>
                    <a:pt x="352" y="636"/>
                    <a:pt x="335" y="4211"/>
                  </a:cubicBezTo>
                  <a:lnTo>
                    <a:pt x="51" y="44646"/>
                  </a:lnTo>
                  <a:lnTo>
                    <a:pt x="1" y="52967"/>
                  </a:lnTo>
                  <a:lnTo>
                    <a:pt x="28706" y="53167"/>
                  </a:lnTo>
                  <a:lnTo>
                    <a:pt x="29040" y="4128"/>
                  </a:lnTo>
                  <a:cubicBezTo>
                    <a:pt x="29057" y="1956"/>
                    <a:pt x="27303" y="168"/>
                    <a:pt x="25131" y="151"/>
                  </a:cubicBezTo>
                  <a:lnTo>
                    <a:pt x="7135" y="34"/>
                  </a:lnTo>
                  <a:lnTo>
                    <a:pt x="2474"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2" name="Google Shape;1252;p50"/>
            <p:cNvSpPr/>
            <p:nvPr/>
          </p:nvSpPr>
          <p:spPr>
            <a:xfrm>
              <a:off x="4070624" y="3531319"/>
              <a:ext cx="83586" cy="1602821"/>
            </a:xfrm>
            <a:custGeom>
              <a:avLst/>
              <a:gdLst/>
              <a:ahLst/>
              <a:cxnLst/>
              <a:rect l="l" t="t" r="r" b="b"/>
              <a:pathLst>
                <a:path w="2608" h="50010" extrusionOk="0">
                  <a:moveTo>
                    <a:pt x="1" y="1"/>
                  </a:moveTo>
                  <a:lnTo>
                    <a:pt x="1" y="50009"/>
                  </a:lnTo>
                  <a:lnTo>
                    <a:pt x="2607" y="50009"/>
                  </a:lnTo>
                  <a:lnTo>
                    <a:pt x="2607"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3" name="Google Shape;1253;p50"/>
            <p:cNvSpPr/>
            <p:nvPr/>
          </p:nvSpPr>
          <p:spPr>
            <a:xfrm>
              <a:off x="988760" y="3935117"/>
              <a:ext cx="208902" cy="1224759"/>
            </a:xfrm>
            <a:custGeom>
              <a:avLst/>
              <a:gdLst/>
              <a:ahLst/>
              <a:cxnLst/>
              <a:rect l="l" t="t" r="r" b="b"/>
              <a:pathLst>
                <a:path w="6518" h="38214" extrusionOk="0">
                  <a:moveTo>
                    <a:pt x="1" y="0"/>
                  </a:moveTo>
                  <a:lnTo>
                    <a:pt x="1" y="35639"/>
                  </a:lnTo>
                  <a:cubicBezTo>
                    <a:pt x="1" y="37043"/>
                    <a:pt x="1137" y="38179"/>
                    <a:pt x="2540" y="38213"/>
                  </a:cubicBezTo>
                  <a:cubicBezTo>
                    <a:pt x="2561" y="38213"/>
                    <a:pt x="2582" y="38213"/>
                    <a:pt x="2602" y="38213"/>
                  </a:cubicBezTo>
                  <a:cubicBezTo>
                    <a:pt x="3978" y="38213"/>
                    <a:pt x="5114" y="37122"/>
                    <a:pt x="5164" y="35723"/>
                  </a:cubicBezTo>
                  <a:lnTo>
                    <a:pt x="6517" y="0"/>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4" name="Google Shape;1254;p50"/>
            <p:cNvSpPr/>
            <p:nvPr/>
          </p:nvSpPr>
          <p:spPr>
            <a:xfrm>
              <a:off x="1742768" y="3935117"/>
              <a:ext cx="208325" cy="1224759"/>
            </a:xfrm>
            <a:custGeom>
              <a:avLst/>
              <a:gdLst/>
              <a:ahLst/>
              <a:cxnLst/>
              <a:rect l="l" t="t" r="r" b="b"/>
              <a:pathLst>
                <a:path w="6500" h="38214" extrusionOk="0">
                  <a:moveTo>
                    <a:pt x="0" y="0"/>
                  </a:moveTo>
                  <a:lnTo>
                    <a:pt x="0" y="35639"/>
                  </a:lnTo>
                  <a:cubicBezTo>
                    <a:pt x="0" y="37043"/>
                    <a:pt x="1120" y="38179"/>
                    <a:pt x="2523" y="38213"/>
                  </a:cubicBezTo>
                  <a:cubicBezTo>
                    <a:pt x="2544" y="38213"/>
                    <a:pt x="2565" y="38213"/>
                    <a:pt x="2585" y="38213"/>
                  </a:cubicBezTo>
                  <a:cubicBezTo>
                    <a:pt x="3961" y="38213"/>
                    <a:pt x="5097" y="37122"/>
                    <a:pt x="5163" y="35723"/>
                  </a:cubicBezTo>
                  <a:lnTo>
                    <a:pt x="6500" y="0"/>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5" name="Google Shape;1255;p50"/>
            <p:cNvSpPr/>
            <p:nvPr/>
          </p:nvSpPr>
          <p:spPr>
            <a:xfrm>
              <a:off x="2150284" y="3935117"/>
              <a:ext cx="208357" cy="1224759"/>
            </a:xfrm>
            <a:custGeom>
              <a:avLst/>
              <a:gdLst/>
              <a:ahLst/>
              <a:cxnLst/>
              <a:rect l="l" t="t" r="r" b="b"/>
              <a:pathLst>
                <a:path w="6501" h="38214" extrusionOk="0">
                  <a:moveTo>
                    <a:pt x="1" y="0"/>
                  </a:moveTo>
                  <a:lnTo>
                    <a:pt x="1337" y="35723"/>
                  </a:lnTo>
                  <a:cubicBezTo>
                    <a:pt x="1403" y="37122"/>
                    <a:pt x="2539" y="38213"/>
                    <a:pt x="3915" y="38213"/>
                  </a:cubicBezTo>
                  <a:cubicBezTo>
                    <a:pt x="3936" y="38213"/>
                    <a:pt x="3956" y="38213"/>
                    <a:pt x="3977" y="38213"/>
                  </a:cubicBezTo>
                  <a:cubicBezTo>
                    <a:pt x="5381" y="38179"/>
                    <a:pt x="6500" y="37043"/>
                    <a:pt x="6500" y="35639"/>
                  </a:cubicBezTo>
                  <a:lnTo>
                    <a:pt x="6500" y="0"/>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6" name="Google Shape;1256;p50"/>
            <p:cNvSpPr/>
            <p:nvPr/>
          </p:nvSpPr>
          <p:spPr>
            <a:xfrm>
              <a:off x="1335252" y="3935117"/>
              <a:ext cx="208325" cy="1224759"/>
            </a:xfrm>
            <a:custGeom>
              <a:avLst/>
              <a:gdLst/>
              <a:ahLst/>
              <a:cxnLst/>
              <a:rect l="l" t="t" r="r" b="b"/>
              <a:pathLst>
                <a:path w="6500" h="38214" extrusionOk="0">
                  <a:moveTo>
                    <a:pt x="0" y="0"/>
                  </a:moveTo>
                  <a:lnTo>
                    <a:pt x="1337" y="35723"/>
                  </a:lnTo>
                  <a:cubicBezTo>
                    <a:pt x="1386" y="37122"/>
                    <a:pt x="2522" y="38213"/>
                    <a:pt x="3898" y="38213"/>
                  </a:cubicBezTo>
                  <a:cubicBezTo>
                    <a:pt x="3919" y="38213"/>
                    <a:pt x="3939" y="38213"/>
                    <a:pt x="3960" y="38213"/>
                  </a:cubicBezTo>
                  <a:cubicBezTo>
                    <a:pt x="5380" y="38179"/>
                    <a:pt x="6500" y="37043"/>
                    <a:pt x="6500" y="35639"/>
                  </a:cubicBezTo>
                  <a:lnTo>
                    <a:pt x="6500" y="0"/>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7" name="Google Shape;1257;p50"/>
            <p:cNvSpPr/>
            <p:nvPr/>
          </p:nvSpPr>
          <p:spPr>
            <a:xfrm>
              <a:off x="944307" y="2271819"/>
              <a:ext cx="931309" cy="1704034"/>
            </a:xfrm>
            <a:custGeom>
              <a:avLst/>
              <a:gdLst/>
              <a:ahLst/>
              <a:cxnLst/>
              <a:rect l="l" t="t" r="r" b="b"/>
              <a:pathLst>
                <a:path w="29058" h="53168" extrusionOk="0">
                  <a:moveTo>
                    <a:pt x="2474" y="1"/>
                  </a:moveTo>
                  <a:cubicBezTo>
                    <a:pt x="2223" y="1"/>
                    <a:pt x="352" y="636"/>
                    <a:pt x="335" y="4211"/>
                  </a:cubicBezTo>
                  <a:lnTo>
                    <a:pt x="51" y="44646"/>
                  </a:lnTo>
                  <a:lnTo>
                    <a:pt x="1" y="52967"/>
                  </a:lnTo>
                  <a:lnTo>
                    <a:pt x="28706" y="53167"/>
                  </a:lnTo>
                  <a:lnTo>
                    <a:pt x="29040" y="4128"/>
                  </a:lnTo>
                  <a:cubicBezTo>
                    <a:pt x="29057" y="1956"/>
                    <a:pt x="27303" y="168"/>
                    <a:pt x="25131" y="151"/>
                  </a:cubicBezTo>
                  <a:lnTo>
                    <a:pt x="7135" y="34"/>
                  </a:lnTo>
                  <a:lnTo>
                    <a:pt x="2474" y="1"/>
                  </a:lnTo>
                  <a:close/>
                </a:path>
              </a:pathLst>
            </a:custGeom>
            <a:solidFill>
              <a:srgbClr val="FFFFFF">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8" name="Google Shape;1258;p50"/>
            <p:cNvSpPr/>
            <p:nvPr/>
          </p:nvSpPr>
          <p:spPr>
            <a:xfrm>
              <a:off x="871489" y="2271819"/>
              <a:ext cx="152109" cy="1713233"/>
            </a:xfrm>
            <a:custGeom>
              <a:avLst/>
              <a:gdLst/>
              <a:ahLst/>
              <a:cxnLst/>
              <a:rect l="l" t="t" r="r" b="b"/>
              <a:pathLst>
                <a:path w="4746" h="53455" extrusionOk="0">
                  <a:moveTo>
                    <a:pt x="4746" y="1"/>
                  </a:moveTo>
                  <a:cubicBezTo>
                    <a:pt x="2874" y="84"/>
                    <a:pt x="769" y="636"/>
                    <a:pt x="402" y="3125"/>
                  </a:cubicBezTo>
                  <a:cubicBezTo>
                    <a:pt x="1" y="5899"/>
                    <a:pt x="84" y="50176"/>
                    <a:pt x="67" y="51897"/>
                  </a:cubicBezTo>
                  <a:cubicBezTo>
                    <a:pt x="59" y="52788"/>
                    <a:pt x="1187" y="53454"/>
                    <a:pt x="2293" y="53454"/>
                  </a:cubicBezTo>
                  <a:cubicBezTo>
                    <a:pt x="3345" y="53454"/>
                    <a:pt x="4379" y="52851"/>
                    <a:pt x="4395" y="51262"/>
                  </a:cubicBezTo>
                  <a:lnTo>
                    <a:pt x="4746"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9" name="Google Shape;1259;p50"/>
            <p:cNvSpPr/>
            <p:nvPr/>
          </p:nvSpPr>
          <p:spPr>
            <a:xfrm>
              <a:off x="874181" y="3786758"/>
              <a:ext cx="1656889" cy="308513"/>
            </a:xfrm>
            <a:custGeom>
              <a:avLst/>
              <a:gdLst/>
              <a:ahLst/>
              <a:cxnLst/>
              <a:rect l="l" t="t" r="r" b="b"/>
              <a:pathLst>
                <a:path w="51697" h="9626" extrusionOk="0">
                  <a:moveTo>
                    <a:pt x="4678" y="1"/>
                  </a:moveTo>
                  <a:cubicBezTo>
                    <a:pt x="2105" y="1"/>
                    <a:pt x="33" y="2073"/>
                    <a:pt x="17" y="4629"/>
                  </a:cubicBezTo>
                  <a:cubicBezTo>
                    <a:pt x="0" y="7202"/>
                    <a:pt x="2055" y="9291"/>
                    <a:pt x="4612" y="9324"/>
                  </a:cubicBezTo>
                  <a:lnTo>
                    <a:pt x="46985" y="9625"/>
                  </a:lnTo>
                  <a:cubicBezTo>
                    <a:pt x="46995" y="9625"/>
                    <a:pt x="47005" y="9625"/>
                    <a:pt x="47015" y="9625"/>
                  </a:cubicBezTo>
                  <a:cubicBezTo>
                    <a:pt x="49575" y="9625"/>
                    <a:pt x="51663" y="7560"/>
                    <a:pt x="51680" y="4997"/>
                  </a:cubicBezTo>
                  <a:cubicBezTo>
                    <a:pt x="51696" y="2424"/>
                    <a:pt x="49625" y="318"/>
                    <a:pt x="47051" y="302"/>
                  </a:cubicBezTo>
                  <a:lnTo>
                    <a:pt x="4678"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0" name="Google Shape;1260;p50"/>
            <p:cNvSpPr/>
            <p:nvPr/>
          </p:nvSpPr>
          <p:spPr>
            <a:xfrm>
              <a:off x="2790226" y="4927930"/>
              <a:ext cx="607283" cy="231914"/>
            </a:xfrm>
            <a:custGeom>
              <a:avLst/>
              <a:gdLst/>
              <a:ahLst/>
              <a:cxnLst/>
              <a:rect l="l" t="t" r="r" b="b"/>
              <a:pathLst>
                <a:path w="18948" h="7236" extrusionOk="0">
                  <a:moveTo>
                    <a:pt x="7502" y="1"/>
                  </a:moveTo>
                  <a:lnTo>
                    <a:pt x="0" y="535"/>
                  </a:lnTo>
                  <a:lnTo>
                    <a:pt x="151" y="3977"/>
                  </a:lnTo>
                  <a:lnTo>
                    <a:pt x="268" y="7236"/>
                  </a:lnTo>
                  <a:lnTo>
                    <a:pt x="18948" y="7236"/>
                  </a:lnTo>
                  <a:cubicBezTo>
                    <a:pt x="18948" y="7236"/>
                    <a:pt x="17879" y="5097"/>
                    <a:pt x="14838" y="4462"/>
                  </a:cubicBezTo>
                  <a:cubicBezTo>
                    <a:pt x="13534" y="4228"/>
                    <a:pt x="12264" y="3844"/>
                    <a:pt x="11045" y="3342"/>
                  </a:cubicBezTo>
                  <a:cubicBezTo>
                    <a:pt x="7419" y="1822"/>
                    <a:pt x="7502" y="1"/>
                    <a:pt x="7502"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1" name="Google Shape;1261;p50"/>
            <p:cNvSpPr/>
            <p:nvPr/>
          </p:nvSpPr>
          <p:spPr>
            <a:xfrm>
              <a:off x="2795034" y="5035041"/>
              <a:ext cx="602476" cy="124803"/>
            </a:xfrm>
            <a:custGeom>
              <a:avLst/>
              <a:gdLst/>
              <a:ahLst/>
              <a:cxnLst/>
              <a:rect l="l" t="t" r="r" b="b"/>
              <a:pathLst>
                <a:path w="18798" h="3894" extrusionOk="0">
                  <a:moveTo>
                    <a:pt x="10895" y="0"/>
                  </a:moveTo>
                  <a:cubicBezTo>
                    <a:pt x="10076" y="752"/>
                    <a:pt x="9224" y="1655"/>
                    <a:pt x="8773" y="2574"/>
                  </a:cubicBezTo>
                  <a:cubicBezTo>
                    <a:pt x="4328" y="2206"/>
                    <a:pt x="1705" y="1120"/>
                    <a:pt x="1" y="635"/>
                  </a:cubicBezTo>
                  <a:lnTo>
                    <a:pt x="1" y="652"/>
                  </a:lnTo>
                  <a:lnTo>
                    <a:pt x="118" y="3894"/>
                  </a:lnTo>
                  <a:lnTo>
                    <a:pt x="18798" y="3894"/>
                  </a:lnTo>
                  <a:cubicBezTo>
                    <a:pt x="18798" y="3894"/>
                    <a:pt x="17729" y="1755"/>
                    <a:pt x="14688" y="1137"/>
                  </a:cubicBezTo>
                  <a:cubicBezTo>
                    <a:pt x="13384" y="886"/>
                    <a:pt x="12114" y="502"/>
                    <a:pt x="10895" y="0"/>
                  </a:cubicBezTo>
                  <a:close/>
                </a:path>
              </a:pathLst>
            </a:custGeom>
            <a:solidFill>
              <a:srgbClr val="044A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2" name="Google Shape;1262;p50"/>
            <p:cNvSpPr/>
            <p:nvPr/>
          </p:nvSpPr>
          <p:spPr>
            <a:xfrm>
              <a:off x="1877699" y="3529717"/>
              <a:ext cx="1230111" cy="1552470"/>
            </a:xfrm>
            <a:custGeom>
              <a:avLst/>
              <a:gdLst/>
              <a:ahLst/>
              <a:cxnLst/>
              <a:rect l="l" t="t" r="r" b="b"/>
              <a:pathLst>
                <a:path w="38381" h="48439" extrusionOk="0">
                  <a:moveTo>
                    <a:pt x="886" y="1"/>
                  </a:moveTo>
                  <a:cubicBezTo>
                    <a:pt x="886" y="1"/>
                    <a:pt x="1" y="3209"/>
                    <a:pt x="619" y="6016"/>
                  </a:cubicBezTo>
                  <a:cubicBezTo>
                    <a:pt x="853" y="7102"/>
                    <a:pt x="1321" y="8138"/>
                    <a:pt x="2156" y="8890"/>
                  </a:cubicBezTo>
                  <a:cubicBezTo>
                    <a:pt x="5348" y="12031"/>
                    <a:pt x="23343" y="16726"/>
                    <a:pt x="23343" y="16726"/>
                  </a:cubicBezTo>
                  <a:lnTo>
                    <a:pt x="27470" y="48439"/>
                  </a:lnTo>
                  <a:lnTo>
                    <a:pt x="38381" y="44262"/>
                  </a:lnTo>
                  <a:cubicBezTo>
                    <a:pt x="38381" y="44262"/>
                    <a:pt x="35690" y="9959"/>
                    <a:pt x="33936" y="7837"/>
                  </a:cubicBezTo>
                  <a:cubicBezTo>
                    <a:pt x="32934" y="6617"/>
                    <a:pt x="26167" y="4378"/>
                    <a:pt x="20469" y="2641"/>
                  </a:cubicBezTo>
                  <a:cubicBezTo>
                    <a:pt x="16058" y="1304"/>
                    <a:pt x="12298" y="268"/>
                    <a:pt x="12298" y="268"/>
                  </a:cubicBezTo>
                  <a:lnTo>
                    <a:pt x="886"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3" name="Google Shape;1263;p50"/>
            <p:cNvSpPr/>
            <p:nvPr/>
          </p:nvSpPr>
          <p:spPr>
            <a:xfrm>
              <a:off x="1877699" y="3529717"/>
              <a:ext cx="656031" cy="192813"/>
            </a:xfrm>
            <a:custGeom>
              <a:avLst/>
              <a:gdLst/>
              <a:ahLst/>
              <a:cxnLst/>
              <a:rect l="l" t="t" r="r" b="b"/>
              <a:pathLst>
                <a:path w="20469" h="6016" extrusionOk="0">
                  <a:moveTo>
                    <a:pt x="886" y="1"/>
                  </a:moveTo>
                  <a:cubicBezTo>
                    <a:pt x="886" y="1"/>
                    <a:pt x="1" y="3209"/>
                    <a:pt x="619" y="6016"/>
                  </a:cubicBezTo>
                  <a:cubicBezTo>
                    <a:pt x="7704" y="4813"/>
                    <a:pt x="15473" y="3493"/>
                    <a:pt x="20469" y="2641"/>
                  </a:cubicBezTo>
                  <a:cubicBezTo>
                    <a:pt x="16058" y="1304"/>
                    <a:pt x="12298" y="268"/>
                    <a:pt x="12298" y="268"/>
                  </a:cubicBezTo>
                  <a:lnTo>
                    <a:pt x="886"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4" name="Google Shape;1264;p50"/>
            <p:cNvSpPr/>
            <p:nvPr/>
          </p:nvSpPr>
          <p:spPr>
            <a:xfrm>
              <a:off x="1319163" y="1881225"/>
              <a:ext cx="953776" cy="1005152"/>
            </a:xfrm>
            <a:custGeom>
              <a:avLst/>
              <a:gdLst/>
              <a:ahLst/>
              <a:cxnLst/>
              <a:rect l="l" t="t" r="r" b="b"/>
              <a:pathLst>
                <a:path w="29759" h="31362" extrusionOk="0">
                  <a:moveTo>
                    <a:pt x="22615" y="0"/>
                  </a:moveTo>
                  <a:cubicBezTo>
                    <a:pt x="19024" y="0"/>
                    <a:pt x="15677" y="2020"/>
                    <a:pt x="14019" y="5320"/>
                  </a:cubicBezTo>
                  <a:cubicBezTo>
                    <a:pt x="13435" y="6473"/>
                    <a:pt x="13301" y="7643"/>
                    <a:pt x="12248" y="8462"/>
                  </a:cubicBezTo>
                  <a:cubicBezTo>
                    <a:pt x="11246" y="9247"/>
                    <a:pt x="10126" y="9330"/>
                    <a:pt x="9658" y="10717"/>
                  </a:cubicBezTo>
                  <a:cubicBezTo>
                    <a:pt x="9274" y="11887"/>
                    <a:pt x="9926" y="13424"/>
                    <a:pt x="8890" y="14393"/>
                  </a:cubicBezTo>
                  <a:cubicBezTo>
                    <a:pt x="7854" y="15379"/>
                    <a:pt x="5866" y="14694"/>
                    <a:pt x="4963" y="15797"/>
                  </a:cubicBezTo>
                  <a:cubicBezTo>
                    <a:pt x="4178" y="16749"/>
                    <a:pt x="4896" y="18236"/>
                    <a:pt x="4495" y="19389"/>
                  </a:cubicBezTo>
                  <a:cubicBezTo>
                    <a:pt x="3927" y="20976"/>
                    <a:pt x="1688" y="21210"/>
                    <a:pt x="719" y="22580"/>
                  </a:cubicBezTo>
                  <a:cubicBezTo>
                    <a:pt x="1" y="23600"/>
                    <a:pt x="185" y="25053"/>
                    <a:pt x="870" y="26089"/>
                  </a:cubicBezTo>
                  <a:cubicBezTo>
                    <a:pt x="1538" y="27142"/>
                    <a:pt x="2624" y="27843"/>
                    <a:pt x="3727" y="28445"/>
                  </a:cubicBezTo>
                  <a:cubicBezTo>
                    <a:pt x="7354" y="30380"/>
                    <a:pt x="11365" y="31361"/>
                    <a:pt x="15402" y="31361"/>
                  </a:cubicBezTo>
                  <a:cubicBezTo>
                    <a:pt x="17780" y="31361"/>
                    <a:pt x="20168" y="31021"/>
                    <a:pt x="22491" y="30333"/>
                  </a:cubicBezTo>
                  <a:cubicBezTo>
                    <a:pt x="26217" y="29197"/>
                    <a:pt x="28957" y="26590"/>
                    <a:pt x="28138" y="22346"/>
                  </a:cubicBezTo>
                  <a:cubicBezTo>
                    <a:pt x="27921" y="21310"/>
                    <a:pt x="27486" y="20308"/>
                    <a:pt x="27537" y="19255"/>
                  </a:cubicBezTo>
                  <a:cubicBezTo>
                    <a:pt x="27587" y="18437"/>
                    <a:pt x="28506" y="17701"/>
                    <a:pt x="28923" y="17000"/>
                  </a:cubicBezTo>
                  <a:cubicBezTo>
                    <a:pt x="29408" y="16198"/>
                    <a:pt x="29759" y="15279"/>
                    <a:pt x="29725" y="14326"/>
                  </a:cubicBezTo>
                  <a:cubicBezTo>
                    <a:pt x="29675" y="13224"/>
                    <a:pt x="29124" y="12204"/>
                    <a:pt x="28740" y="11168"/>
                  </a:cubicBezTo>
                  <a:cubicBezTo>
                    <a:pt x="28255" y="9915"/>
                    <a:pt x="28355" y="9046"/>
                    <a:pt x="28706" y="7827"/>
                  </a:cubicBezTo>
                  <a:cubicBezTo>
                    <a:pt x="29091" y="6507"/>
                    <a:pt x="28957" y="4936"/>
                    <a:pt x="28556" y="3650"/>
                  </a:cubicBezTo>
                  <a:cubicBezTo>
                    <a:pt x="28339" y="2914"/>
                    <a:pt x="27971" y="2246"/>
                    <a:pt x="27470" y="1678"/>
                  </a:cubicBezTo>
                  <a:cubicBezTo>
                    <a:pt x="26668" y="809"/>
                    <a:pt x="25515" y="358"/>
                    <a:pt x="24345" y="158"/>
                  </a:cubicBezTo>
                  <a:cubicBezTo>
                    <a:pt x="23766" y="52"/>
                    <a:pt x="23188" y="0"/>
                    <a:pt x="22615" y="0"/>
                  </a:cubicBezTo>
                  <a:close/>
                </a:path>
              </a:pathLst>
            </a:custGeom>
            <a:solidFill>
              <a:srgbClr val="ED302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5" name="Google Shape;1265;p50"/>
            <p:cNvSpPr/>
            <p:nvPr/>
          </p:nvSpPr>
          <p:spPr>
            <a:xfrm>
              <a:off x="1532841" y="2097723"/>
              <a:ext cx="680678" cy="610617"/>
            </a:xfrm>
            <a:custGeom>
              <a:avLst/>
              <a:gdLst/>
              <a:ahLst/>
              <a:cxnLst/>
              <a:rect l="l" t="t" r="r" b="b"/>
              <a:pathLst>
                <a:path w="21238" h="19052" extrusionOk="0">
                  <a:moveTo>
                    <a:pt x="11935" y="0"/>
                  </a:moveTo>
                  <a:cubicBezTo>
                    <a:pt x="11794" y="0"/>
                    <a:pt x="11656" y="26"/>
                    <a:pt x="11530" y="86"/>
                  </a:cubicBezTo>
                  <a:cubicBezTo>
                    <a:pt x="10778" y="453"/>
                    <a:pt x="10945" y="1606"/>
                    <a:pt x="10410" y="2258"/>
                  </a:cubicBezTo>
                  <a:cubicBezTo>
                    <a:pt x="9775" y="3043"/>
                    <a:pt x="8422" y="2726"/>
                    <a:pt x="7620" y="3344"/>
                  </a:cubicBezTo>
                  <a:cubicBezTo>
                    <a:pt x="6450" y="4213"/>
                    <a:pt x="7085" y="6268"/>
                    <a:pt x="6083" y="7321"/>
                  </a:cubicBezTo>
                  <a:cubicBezTo>
                    <a:pt x="5431" y="7989"/>
                    <a:pt x="4362" y="8006"/>
                    <a:pt x="3626" y="8557"/>
                  </a:cubicBezTo>
                  <a:cubicBezTo>
                    <a:pt x="3108" y="8958"/>
                    <a:pt x="2808" y="9560"/>
                    <a:pt x="2540" y="10144"/>
                  </a:cubicBezTo>
                  <a:lnTo>
                    <a:pt x="786" y="13854"/>
                  </a:lnTo>
                  <a:cubicBezTo>
                    <a:pt x="402" y="14672"/>
                    <a:pt x="1" y="15575"/>
                    <a:pt x="201" y="16477"/>
                  </a:cubicBezTo>
                  <a:cubicBezTo>
                    <a:pt x="485" y="17747"/>
                    <a:pt x="1855" y="18415"/>
                    <a:pt x="3108" y="18749"/>
                  </a:cubicBezTo>
                  <a:cubicBezTo>
                    <a:pt x="3762" y="18926"/>
                    <a:pt x="4452" y="19051"/>
                    <a:pt x="5129" y="19051"/>
                  </a:cubicBezTo>
                  <a:cubicBezTo>
                    <a:pt x="5732" y="19051"/>
                    <a:pt x="6324" y="18951"/>
                    <a:pt x="6868" y="18699"/>
                  </a:cubicBezTo>
                  <a:cubicBezTo>
                    <a:pt x="8154" y="18081"/>
                    <a:pt x="8990" y="16711"/>
                    <a:pt x="10310" y="16193"/>
                  </a:cubicBezTo>
                  <a:cubicBezTo>
                    <a:pt x="10837" y="15996"/>
                    <a:pt x="11397" y="15948"/>
                    <a:pt x="11966" y="15948"/>
                  </a:cubicBezTo>
                  <a:cubicBezTo>
                    <a:pt x="12460" y="15948"/>
                    <a:pt x="12961" y="15985"/>
                    <a:pt x="13451" y="15992"/>
                  </a:cubicBezTo>
                  <a:cubicBezTo>
                    <a:pt x="13538" y="15995"/>
                    <a:pt x="13625" y="15997"/>
                    <a:pt x="13713" y="15997"/>
                  </a:cubicBezTo>
                  <a:cubicBezTo>
                    <a:pt x="14693" y="15997"/>
                    <a:pt x="15730" y="15809"/>
                    <a:pt x="16358" y="15073"/>
                  </a:cubicBezTo>
                  <a:cubicBezTo>
                    <a:pt x="17244" y="14037"/>
                    <a:pt x="16960" y="12367"/>
                    <a:pt x="17812" y="11297"/>
                  </a:cubicBezTo>
                  <a:cubicBezTo>
                    <a:pt x="18313" y="10646"/>
                    <a:pt x="19115" y="10345"/>
                    <a:pt x="19834" y="9944"/>
                  </a:cubicBezTo>
                  <a:cubicBezTo>
                    <a:pt x="20535" y="9543"/>
                    <a:pt x="21237" y="8891"/>
                    <a:pt x="21204" y="8073"/>
                  </a:cubicBezTo>
                  <a:cubicBezTo>
                    <a:pt x="21187" y="7471"/>
                    <a:pt x="20769" y="6970"/>
                    <a:pt x="20435" y="6469"/>
                  </a:cubicBezTo>
                  <a:cubicBezTo>
                    <a:pt x="19449" y="4981"/>
                    <a:pt x="19449" y="3511"/>
                    <a:pt x="19299" y="1807"/>
                  </a:cubicBezTo>
                  <a:cubicBezTo>
                    <a:pt x="19199" y="679"/>
                    <a:pt x="18403" y="256"/>
                    <a:pt x="17462" y="256"/>
                  </a:cubicBezTo>
                  <a:cubicBezTo>
                    <a:pt x="17148" y="256"/>
                    <a:pt x="16818" y="303"/>
                    <a:pt x="16492" y="387"/>
                  </a:cubicBezTo>
                  <a:cubicBezTo>
                    <a:pt x="15812" y="572"/>
                    <a:pt x="15113" y="831"/>
                    <a:pt x="14437" y="831"/>
                  </a:cubicBezTo>
                  <a:cubicBezTo>
                    <a:pt x="14200" y="831"/>
                    <a:pt x="13965" y="799"/>
                    <a:pt x="13735" y="721"/>
                  </a:cubicBezTo>
                  <a:cubicBezTo>
                    <a:pt x="13367" y="570"/>
                    <a:pt x="13017" y="387"/>
                    <a:pt x="12666" y="186"/>
                  </a:cubicBezTo>
                  <a:cubicBezTo>
                    <a:pt x="12442" y="79"/>
                    <a:pt x="12184" y="0"/>
                    <a:pt x="11935" y="0"/>
                  </a:cubicBezTo>
                  <a:close/>
                </a:path>
              </a:pathLst>
            </a:custGeom>
            <a:solidFill>
              <a:srgbClr val="CD20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6" name="Google Shape;1266;p50"/>
            <p:cNvSpPr/>
            <p:nvPr/>
          </p:nvSpPr>
          <p:spPr>
            <a:xfrm>
              <a:off x="2491937" y="4927930"/>
              <a:ext cx="606771" cy="231914"/>
            </a:xfrm>
            <a:custGeom>
              <a:avLst/>
              <a:gdLst/>
              <a:ahLst/>
              <a:cxnLst/>
              <a:rect l="l" t="t" r="r" b="b"/>
              <a:pathLst>
                <a:path w="18932" h="7236" extrusionOk="0">
                  <a:moveTo>
                    <a:pt x="7503" y="1"/>
                  </a:moveTo>
                  <a:lnTo>
                    <a:pt x="1" y="535"/>
                  </a:lnTo>
                  <a:lnTo>
                    <a:pt x="134" y="3977"/>
                  </a:lnTo>
                  <a:lnTo>
                    <a:pt x="268" y="7236"/>
                  </a:lnTo>
                  <a:lnTo>
                    <a:pt x="18931" y="7236"/>
                  </a:lnTo>
                  <a:cubicBezTo>
                    <a:pt x="18931" y="7236"/>
                    <a:pt x="17862" y="5097"/>
                    <a:pt x="14821" y="4462"/>
                  </a:cubicBezTo>
                  <a:cubicBezTo>
                    <a:pt x="13518" y="4228"/>
                    <a:pt x="12248" y="3844"/>
                    <a:pt x="11028" y="3342"/>
                  </a:cubicBezTo>
                  <a:cubicBezTo>
                    <a:pt x="7403" y="1822"/>
                    <a:pt x="7503" y="1"/>
                    <a:pt x="7503"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7" name="Google Shape;1267;p50"/>
            <p:cNvSpPr/>
            <p:nvPr/>
          </p:nvSpPr>
          <p:spPr>
            <a:xfrm>
              <a:off x="2496232" y="5035586"/>
              <a:ext cx="602476" cy="124258"/>
            </a:xfrm>
            <a:custGeom>
              <a:avLst/>
              <a:gdLst/>
              <a:ahLst/>
              <a:cxnLst/>
              <a:rect l="l" t="t" r="r" b="b"/>
              <a:pathLst>
                <a:path w="18798" h="3877" extrusionOk="0">
                  <a:moveTo>
                    <a:pt x="10894" y="0"/>
                  </a:moveTo>
                  <a:cubicBezTo>
                    <a:pt x="10076" y="735"/>
                    <a:pt x="9223" y="1638"/>
                    <a:pt x="8772" y="2557"/>
                  </a:cubicBezTo>
                  <a:cubicBezTo>
                    <a:pt x="4328" y="2189"/>
                    <a:pt x="1705" y="1103"/>
                    <a:pt x="0" y="635"/>
                  </a:cubicBezTo>
                  <a:lnTo>
                    <a:pt x="0" y="635"/>
                  </a:lnTo>
                  <a:lnTo>
                    <a:pt x="134" y="3877"/>
                  </a:lnTo>
                  <a:lnTo>
                    <a:pt x="18797" y="3877"/>
                  </a:lnTo>
                  <a:cubicBezTo>
                    <a:pt x="18797" y="3877"/>
                    <a:pt x="17728" y="1738"/>
                    <a:pt x="14687" y="1120"/>
                  </a:cubicBezTo>
                  <a:cubicBezTo>
                    <a:pt x="13384" y="869"/>
                    <a:pt x="12114" y="485"/>
                    <a:pt x="10894" y="0"/>
                  </a:cubicBezTo>
                  <a:close/>
                </a:path>
              </a:pathLst>
            </a:custGeom>
            <a:solidFill>
              <a:srgbClr val="044A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50"/>
            <p:cNvSpPr/>
            <p:nvPr/>
          </p:nvSpPr>
          <p:spPr>
            <a:xfrm>
              <a:off x="1546782" y="3529717"/>
              <a:ext cx="1262225" cy="1552470"/>
            </a:xfrm>
            <a:custGeom>
              <a:avLst/>
              <a:gdLst/>
              <a:ahLst/>
              <a:cxnLst/>
              <a:rect l="l" t="t" r="r" b="b"/>
              <a:pathLst>
                <a:path w="39383" h="48439" extrusionOk="0">
                  <a:moveTo>
                    <a:pt x="0" y="1"/>
                  </a:moveTo>
                  <a:cubicBezTo>
                    <a:pt x="0" y="1"/>
                    <a:pt x="1387" y="4278"/>
                    <a:pt x="3576" y="7269"/>
                  </a:cubicBezTo>
                  <a:cubicBezTo>
                    <a:pt x="3993" y="7854"/>
                    <a:pt x="4461" y="8405"/>
                    <a:pt x="4996" y="8890"/>
                  </a:cubicBezTo>
                  <a:cubicBezTo>
                    <a:pt x="8187" y="12031"/>
                    <a:pt x="24344" y="16726"/>
                    <a:pt x="24344" y="16726"/>
                  </a:cubicBezTo>
                  <a:lnTo>
                    <a:pt x="28471" y="48439"/>
                  </a:lnTo>
                  <a:lnTo>
                    <a:pt x="39382" y="44262"/>
                  </a:lnTo>
                  <a:cubicBezTo>
                    <a:pt x="39382" y="44262"/>
                    <a:pt x="36692" y="9959"/>
                    <a:pt x="34938" y="7837"/>
                  </a:cubicBezTo>
                  <a:cubicBezTo>
                    <a:pt x="34136" y="6851"/>
                    <a:pt x="29524" y="5180"/>
                    <a:pt x="24779" y="3660"/>
                  </a:cubicBezTo>
                  <a:cubicBezTo>
                    <a:pt x="19148" y="1856"/>
                    <a:pt x="13300" y="268"/>
                    <a:pt x="13300" y="268"/>
                  </a:cubicBezTo>
                  <a:lnTo>
                    <a:pt x="0" y="1"/>
                  </a:ln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9" name="Google Shape;1269;p50"/>
            <p:cNvSpPr/>
            <p:nvPr/>
          </p:nvSpPr>
          <p:spPr>
            <a:xfrm>
              <a:off x="1546782" y="3529717"/>
              <a:ext cx="794167" cy="233004"/>
            </a:xfrm>
            <a:custGeom>
              <a:avLst/>
              <a:gdLst/>
              <a:ahLst/>
              <a:cxnLst/>
              <a:rect l="l" t="t" r="r" b="b"/>
              <a:pathLst>
                <a:path w="24779" h="7270" extrusionOk="0">
                  <a:moveTo>
                    <a:pt x="0" y="1"/>
                  </a:moveTo>
                  <a:cubicBezTo>
                    <a:pt x="0" y="1"/>
                    <a:pt x="1387" y="4278"/>
                    <a:pt x="3576" y="7269"/>
                  </a:cubicBezTo>
                  <a:cubicBezTo>
                    <a:pt x="9825" y="6200"/>
                    <a:pt x="18129" y="4796"/>
                    <a:pt x="24779" y="3660"/>
                  </a:cubicBezTo>
                  <a:cubicBezTo>
                    <a:pt x="19148" y="1856"/>
                    <a:pt x="13300" y="268"/>
                    <a:pt x="13300" y="268"/>
                  </a:cubicBezTo>
                  <a:lnTo>
                    <a:pt x="0" y="1"/>
                  </a:ln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0" name="Google Shape;1270;p50"/>
            <p:cNvSpPr/>
            <p:nvPr/>
          </p:nvSpPr>
          <p:spPr>
            <a:xfrm>
              <a:off x="2878043" y="2891826"/>
              <a:ext cx="285982" cy="188999"/>
            </a:xfrm>
            <a:custGeom>
              <a:avLst/>
              <a:gdLst/>
              <a:ahLst/>
              <a:cxnLst/>
              <a:rect l="l" t="t" r="r" b="b"/>
              <a:pathLst>
                <a:path w="8923" h="5897" extrusionOk="0">
                  <a:moveTo>
                    <a:pt x="4873" y="1"/>
                  </a:moveTo>
                  <a:cubicBezTo>
                    <a:pt x="3764" y="1"/>
                    <a:pt x="600" y="2097"/>
                    <a:pt x="502" y="2310"/>
                  </a:cubicBezTo>
                  <a:lnTo>
                    <a:pt x="502" y="2293"/>
                  </a:lnTo>
                  <a:lnTo>
                    <a:pt x="502" y="2293"/>
                  </a:lnTo>
                  <a:cubicBezTo>
                    <a:pt x="1" y="3379"/>
                    <a:pt x="318" y="4449"/>
                    <a:pt x="1321" y="4883"/>
                  </a:cubicBezTo>
                  <a:cubicBezTo>
                    <a:pt x="2142" y="5243"/>
                    <a:pt x="3049" y="5268"/>
                    <a:pt x="3605" y="5268"/>
                  </a:cubicBezTo>
                  <a:cubicBezTo>
                    <a:pt x="3694" y="5268"/>
                    <a:pt x="3774" y="5267"/>
                    <a:pt x="3844" y="5267"/>
                  </a:cubicBezTo>
                  <a:cubicBezTo>
                    <a:pt x="4679" y="5334"/>
                    <a:pt x="5514" y="5518"/>
                    <a:pt x="6300" y="5835"/>
                  </a:cubicBezTo>
                  <a:cubicBezTo>
                    <a:pt x="6406" y="5878"/>
                    <a:pt x="6497" y="5897"/>
                    <a:pt x="6574" y="5897"/>
                  </a:cubicBezTo>
                  <a:cubicBezTo>
                    <a:pt x="7044" y="5897"/>
                    <a:pt x="6997" y="5187"/>
                    <a:pt x="6667" y="4699"/>
                  </a:cubicBezTo>
                  <a:cubicBezTo>
                    <a:pt x="6300" y="4131"/>
                    <a:pt x="5798" y="4248"/>
                    <a:pt x="5163" y="4064"/>
                  </a:cubicBezTo>
                  <a:cubicBezTo>
                    <a:pt x="4829" y="3947"/>
                    <a:pt x="4512" y="3780"/>
                    <a:pt x="4228" y="3596"/>
                  </a:cubicBezTo>
                  <a:cubicBezTo>
                    <a:pt x="3693" y="3262"/>
                    <a:pt x="3676" y="2510"/>
                    <a:pt x="4194" y="2143"/>
                  </a:cubicBezTo>
                  <a:lnTo>
                    <a:pt x="4996" y="1608"/>
                  </a:lnTo>
                  <a:cubicBezTo>
                    <a:pt x="5254" y="1453"/>
                    <a:pt x="5562" y="1368"/>
                    <a:pt x="5866" y="1368"/>
                  </a:cubicBezTo>
                  <a:cubicBezTo>
                    <a:pt x="5956" y="1368"/>
                    <a:pt x="6045" y="1376"/>
                    <a:pt x="6133" y="1391"/>
                  </a:cubicBezTo>
                  <a:cubicBezTo>
                    <a:pt x="6730" y="1546"/>
                    <a:pt x="7601" y="1761"/>
                    <a:pt x="8116" y="1761"/>
                  </a:cubicBezTo>
                  <a:cubicBezTo>
                    <a:pt x="8321" y="1761"/>
                    <a:pt x="8470" y="1727"/>
                    <a:pt x="8522" y="1641"/>
                  </a:cubicBezTo>
                  <a:cubicBezTo>
                    <a:pt x="8923" y="1023"/>
                    <a:pt x="5397" y="54"/>
                    <a:pt x="4946" y="4"/>
                  </a:cubicBezTo>
                  <a:cubicBezTo>
                    <a:pt x="4923" y="2"/>
                    <a:pt x="4899" y="1"/>
                    <a:pt x="4873" y="1"/>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1" name="Google Shape;1271;p50"/>
            <p:cNvSpPr/>
            <p:nvPr/>
          </p:nvSpPr>
          <p:spPr>
            <a:xfrm>
              <a:off x="1990707" y="2443767"/>
              <a:ext cx="983230" cy="809711"/>
            </a:xfrm>
            <a:custGeom>
              <a:avLst/>
              <a:gdLst/>
              <a:ahLst/>
              <a:cxnLst/>
              <a:rect l="l" t="t" r="r" b="b"/>
              <a:pathLst>
                <a:path w="30678" h="25264" extrusionOk="0">
                  <a:moveTo>
                    <a:pt x="7026" y="1"/>
                  </a:moveTo>
                  <a:cubicBezTo>
                    <a:pt x="6967" y="1"/>
                    <a:pt x="6909" y="6"/>
                    <a:pt x="6851" y="16"/>
                  </a:cubicBezTo>
                  <a:cubicBezTo>
                    <a:pt x="0" y="1202"/>
                    <a:pt x="7503" y="21236"/>
                    <a:pt x="8238" y="22856"/>
                  </a:cubicBezTo>
                  <a:cubicBezTo>
                    <a:pt x="8714" y="23931"/>
                    <a:pt x="9081" y="25264"/>
                    <a:pt x="12662" y="25264"/>
                  </a:cubicBezTo>
                  <a:cubicBezTo>
                    <a:pt x="14480" y="25264"/>
                    <a:pt x="17127" y="24920"/>
                    <a:pt x="21037" y="24026"/>
                  </a:cubicBezTo>
                  <a:cubicBezTo>
                    <a:pt x="29909" y="21987"/>
                    <a:pt x="30677" y="21252"/>
                    <a:pt x="30677" y="21252"/>
                  </a:cubicBezTo>
                  <a:lnTo>
                    <a:pt x="28589" y="15371"/>
                  </a:lnTo>
                  <a:lnTo>
                    <a:pt x="14788" y="17125"/>
                  </a:lnTo>
                  <a:cubicBezTo>
                    <a:pt x="14788" y="17125"/>
                    <a:pt x="10474" y="1"/>
                    <a:pt x="7026"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2" name="Google Shape;1272;p50"/>
            <p:cNvSpPr/>
            <p:nvPr/>
          </p:nvSpPr>
          <p:spPr>
            <a:xfrm>
              <a:off x="1504476" y="2398192"/>
              <a:ext cx="902881" cy="1208157"/>
            </a:xfrm>
            <a:custGeom>
              <a:avLst/>
              <a:gdLst/>
              <a:ahLst/>
              <a:cxnLst/>
              <a:rect l="l" t="t" r="r" b="b"/>
              <a:pathLst>
                <a:path w="28171" h="37696" extrusionOk="0">
                  <a:moveTo>
                    <a:pt x="9892" y="1"/>
                  </a:moveTo>
                  <a:cubicBezTo>
                    <a:pt x="9541" y="84"/>
                    <a:pt x="9156" y="151"/>
                    <a:pt x="8789" y="218"/>
                  </a:cubicBezTo>
                  <a:cubicBezTo>
                    <a:pt x="6149" y="652"/>
                    <a:pt x="3158" y="753"/>
                    <a:pt x="1554" y="3459"/>
                  </a:cubicBezTo>
                  <a:cubicBezTo>
                    <a:pt x="201" y="5765"/>
                    <a:pt x="1370" y="12482"/>
                    <a:pt x="2573" y="18163"/>
                  </a:cubicBezTo>
                  <a:cubicBezTo>
                    <a:pt x="3242" y="21354"/>
                    <a:pt x="3559" y="24713"/>
                    <a:pt x="2607" y="27820"/>
                  </a:cubicBezTo>
                  <a:cubicBezTo>
                    <a:pt x="1303" y="32115"/>
                    <a:pt x="0" y="37695"/>
                    <a:pt x="0" y="37695"/>
                  </a:cubicBezTo>
                  <a:lnTo>
                    <a:pt x="28171" y="36425"/>
                  </a:lnTo>
                  <a:cubicBezTo>
                    <a:pt x="26928" y="30691"/>
                    <a:pt x="23745" y="20962"/>
                    <a:pt x="23693" y="20805"/>
                  </a:cubicBezTo>
                  <a:lnTo>
                    <a:pt x="23693" y="20805"/>
                  </a:lnTo>
                  <a:cubicBezTo>
                    <a:pt x="23718" y="20228"/>
                    <a:pt x="24444" y="2938"/>
                    <a:pt x="23425" y="1722"/>
                  </a:cubicBezTo>
                  <a:cubicBezTo>
                    <a:pt x="22774" y="987"/>
                    <a:pt x="21287" y="552"/>
                    <a:pt x="20201" y="335"/>
                  </a:cubicBezTo>
                  <a:cubicBezTo>
                    <a:pt x="19516" y="201"/>
                    <a:pt x="18998" y="134"/>
                    <a:pt x="18998" y="134"/>
                  </a:cubicBezTo>
                  <a:cubicBezTo>
                    <a:pt x="18988" y="135"/>
                    <a:pt x="18962" y="136"/>
                    <a:pt x="18922" y="136"/>
                  </a:cubicBezTo>
                  <a:cubicBezTo>
                    <a:pt x="18191" y="136"/>
                    <a:pt x="12662" y="1"/>
                    <a:pt x="9892" y="1"/>
                  </a:cubicBezTo>
                  <a:close/>
                </a:path>
              </a:pathLst>
            </a:custGeom>
            <a:solidFill>
              <a:srgbClr val="62C09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3" name="Google Shape;1273;p50"/>
            <p:cNvSpPr/>
            <p:nvPr/>
          </p:nvSpPr>
          <p:spPr>
            <a:xfrm>
              <a:off x="1786132" y="2398192"/>
              <a:ext cx="365787" cy="259765"/>
            </a:xfrm>
            <a:custGeom>
              <a:avLst/>
              <a:gdLst/>
              <a:ahLst/>
              <a:cxnLst/>
              <a:rect l="l" t="t" r="r" b="b"/>
              <a:pathLst>
                <a:path w="11413" h="8105" extrusionOk="0">
                  <a:moveTo>
                    <a:pt x="1104" y="1"/>
                  </a:moveTo>
                  <a:cubicBezTo>
                    <a:pt x="753" y="84"/>
                    <a:pt x="385" y="151"/>
                    <a:pt x="1" y="218"/>
                  </a:cubicBezTo>
                  <a:cubicBezTo>
                    <a:pt x="1538" y="3359"/>
                    <a:pt x="5632" y="7854"/>
                    <a:pt x="7937" y="8104"/>
                  </a:cubicBezTo>
                  <a:cubicBezTo>
                    <a:pt x="9358" y="7503"/>
                    <a:pt x="10778" y="2741"/>
                    <a:pt x="11413" y="335"/>
                  </a:cubicBezTo>
                  <a:cubicBezTo>
                    <a:pt x="10728" y="201"/>
                    <a:pt x="10210" y="134"/>
                    <a:pt x="10210" y="134"/>
                  </a:cubicBezTo>
                  <a:cubicBezTo>
                    <a:pt x="10200" y="135"/>
                    <a:pt x="10174" y="136"/>
                    <a:pt x="10134" y="136"/>
                  </a:cubicBezTo>
                  <a:cubicBezTo>
                    <a:pt x="9403" y="136"/>
                    <a:pt x="3874" y="1"/>
                    <a:pt x="1104" y="1"/>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4" name="Google Shape;1274;p50"/>
            <p:cNvSpPr/>
            <p:nvPr/>
          </p:nvSpPr>
          <p:spPr>
            <a:xfrm>
              <a:off x="2660616" y="2947176"/>
              <a:ext cx="71632" cy="66920"/>
            </a:xfrm>
            <a:custGeom>
              <a:avLst/>
              <a:gdLst/>
              <a:ahLst/>
              <a:cxnLst/>
              <a:rect l="l" t="t" r="r" b="b"/>
              <a:pathLst>
                <a:path w="2235" h="2088" extrusionOk="0">
                  <a:moveTo>
                    <a:pt x="1714" y="0"/>
                  </a:moveTo>
                  <a:cubicBezTo>
                    <a:pt x="1680" y="0"/>
                    <a:pt x="1643" y="5"/>
                    <a:pt x="1605" y="15"/>
                  </a:cubicBezTo>
                  <a:cubicBezTo>
                    <a:pt x="1170" y="115"/>
                    <a:pt x="235" y="1067"/>
                    <a:pt x="151" y="1285"/>
                  </a:cubicBezTo>
                  <a:cubicBezTo>
                    <a:pt x="1" y="1619"/>
                    <a:pt x="1" y="2053"/>
                    <a:pt x="669" y="2087"/>
                  </a:cubicBezTo>
                  <a:cubicBezTo>
                    <a:pt x="677" y="2087"/>
                    <a:pt x="685" y="2087"/>
                    <a:pt x="694" y="2087"/>
                  </a:cubicBezTo>
                  <a:cubicBezTo>
                    <a:pt x="1231" y="2087"/>
                    <a:pt x="2107" y="1030"/>
                    <a:pt x="2173" y="783"/>
                  </a:cubicBezTo>
                  <a:cubicBezTo>
                    <a:pt x="2234" y="539"/>
                    <a:pt x="2085" y="0"/>
                    <a:pt x="1714"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5" name="Google Shape;1275;p50"/>
            <p:cNvSpPr/>
            <p:nvPr/>
          </p:nvSpPr>
          <p:spPr>
            <a:xfrm>
              <a:off x="2514981" y="2874807"/>
              <a:ext cx="197620" cy="189608"/>
            </a:xfrm>
            <a:custGeom>
              <a:avLst/>
              <a:gdLst/>
              <a:ahLst/>
              <a:cxnLst/>
              <a:rect l="l" t="t" r="r" b="b"/>
              <a:pathLst>
                <a:path w="6166" h="5916" extrusionOk="0">
                  <a:moveTo>
                    <a:pt x="3600" y="0"/>
                  </a:moveTo>
                  <a:cubicBezTo>
                    <a:pt x="3597" y="0"/>
                    <a:pt x="3595" y="0"/>
                    <a:pt x="3592" y="0"/>
                  </a:cubicBezTo>
                  <a:cubicBezTo>
                    <a:pt x="3308" y="17"/>
                    <a:pt x="3108" y="385"/>
                    <a:pt x="3108" y="385"/>
                  </a:cubicBezTo>
                  <a:cubicBezTo>
                    <a:pt x="2924" y="385"/>
                    <a:pt x="2724" y="418"/>
                    <a:pt x="2557" y="502"/>
                  </a:cubicBezTo>
                  <a:cubicBezTo>
                    <a:pt x="2490" y="552"/>
                    <a:pt x="2456" y="702"/>
                    <a:pt x="2406" y="919"/>
                  </a:cubicBezTo>
                  <a:cubicBezTo>
                    <a:pt x="2285" y="883"/>
                    <a:pt x="2190" y="820"/>
                    <a:pt x="2109" y="820"/>
                  </a:cubicBezTo>
                  <a:cubicBezTo>
                    <a:pt x="2078" y="820"/>
                    <a:pt x="2049" y="829"/>
                    <a:pt x="2022" y="853"/>
                  </a:cubicBezTo>
                  <a:cubicBezTo>
                    <a:pt x="1855" y="986"/>
                    <a:pt x="1755" y="1170"/>
                    <a:pt x="1688" y="1370"/>
                  </a:cubicBezTo>
                  <a:cubicBezTo>
                    <a:pt x="1688" y="1370"/>
                    <a:pt x="1547" y="1318"/>
                    <a:pt x="1418" y="1318"/>
                  </a:cubicBezTo>
                  <a:cubicBezTo>
                    <a:pt x="1354" y="1318"/>
                    <a:pt x="1292" y="1331"/>
                    <a:pt x="1253" y="1370"/>
                  </a:cubicBezTo>
                  <a:cubicBezTo>
                    <a:pt x="1103" y="1538"/>
                    <a:pt x="34" y="2774"/>
                    <a:pt x="17" y="3994"/>
                  </a:cubicBezTo>
                  <a:cubicBezTo>
                    <a:pt x="0" y="4562"/>
                    <a:pt x="251" y="5096"/>
                    <a:pt x="685" y="5464"/>
                  </a:cubicBezTo>
                  <a:cubicBezTo>
                    <a:pt x="936" y="5715"/>
                    <a:pt x="1270" y="5882"/>
                    <a:pt x="1621" y="5915"/>
                  </a:cubicBezTo>
                  <a:cubicBezTo>
                    <a:pt x="2105" y="5898"/>
                    <a:pt x="2523" y="5447"/>
                    <a:pt x="2523" y="5447"/>
                  </a:cubicBezTo>
                  <a:cubicBezTo>
                    <a:pt x="2740" y="5364"/>
                    <a:pt x="2958" y="5247"/>
                    <a:pt x="3125" y="5080"/>
                  </a:cubicBezTo>
                  <a:cubicBezTo>
                    <a:pt x="3375" y="4846"/>
                    <a:pt x="3359" y="4645"/>
                    <a:pt x="3359" y="4645"/>
                  </a:cubicBezTo>
                  <a:cubicBezTo>
                    <a:pt x="3442" y="4629"/>
                    <a:pt x="3526" y="4629"/>
                    <a:pt x="3592" y="4595"/>
                  </a:cubicBezTo>
                  <a:cubicBezTo>
                    <a:pt x="3877" y="4512"/>
                    <a:pt x="4110" y="4345"/>
                    <a:pt x="4244" y="4094"/>
                  </a:cubicBezTo>
                  <a:lnTo>
                    <a:pt x="4511" y="4094"/>
                  </a:lnTo>
                  <a:cubicBezTo>
                    <a:pt x="4896" y="4077"/>
                    <a:pt x="5196" y="3760"/>
                    <a:pt x="5196" y="3375"/>
                  </a:cubicBezTo>
                  <a:cubicBezTo>
                    <a:pt x="5297" y="3375"/>
                    <a:pt x="5414" y="3342"/>
                    <a:pt x="5481" y="3259"/>
                  </a:cubicBezTo>
                  <a:cubicBezTo>
                    <a:pt x="5898" y="2858"/>
                    <a:pt x="6166" y="1655"/>
                    <a:pt x="6065" y="1387"/>
                  </a:cubicBezTo>
                  <a:cubicBezTo>
                    <a:pt x="5916" y="1056"/>
                    <a:pt x="3924" y="0"/>
                    <a:pt x="3600"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6" name="Google Shape;1276;p50"/>
            <p:cNvSpPr/>
            <p:nvPr/>
          </p:nvSpPr>
          <p:spPr>
            <a:xfrm>
              <a:off x="2610298" y="2922786"/>
              <a:ext cx="49293" cy="83234"/>
            </a:xfrm>
            <a:custGeom>
              <a:avLst/>
              <a:gdLst/>
              <a:ahLst/>
              <a:cxnLst/>
              <a:rect l="l" t="t" r="r" b="b"/>
              <a:pathLst>
                <a:path w="1538" h="2597" extrusionOk="0">
                  <a:moveTo>
                    <a:pt x="113" y="1"/>
                  </a:moveTo>
                  <a:cubicBezTo>
                    <a:pt x="108" y="1"/>
                    <a:pt x="103" y="3"/>
                    <a:pt x="101" y="7"/>
                  </a:cubicBezTo>
                  <a:cubicBezTo>
                    <a:pt x="0" y="124"/>
                    <a:pt x="936" y="1578"/>
                    <a:pt x="1103" y="2046"/>
                  </a:cubicBezTo>
                  <a:cubicBezTo>
                    <a:pt x="1187" y="2213"/>
                    <a:pt x="1237" y="2413"/>
                    <a:pt x="1270" y="2597"/>
                  </a:cubicBezTo>
                  <a:lnTo>
                    <a:pt x="1537" y="2597"/>
                  </a:lnTo>
                  <a:cubicBezTo>
                    <a:pt x="1521" y="2396"/>
                    <a:pt x="1487" y="2196"/>
                    <a:pt x="1420" y="1995"/>
                  </a:cubicBezTo>
                  <a:cubicBezTo>
                    <a:pt x="1275" y="1480"/>
                    <a:pt x="260" y="1"/>
                    <a:pt x="113"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7" name="Google Shape;1277;p50"/>
            <p:cNvSpPr/>
            <p:nvPr/>
          </p:nvSpPr>
          <p:spPr>
            <a:xfrm>
              <a:off x="2584049" y="2940638"/>
              <a:ext cx="46088" cy="83074"/>
            </a:xfrm>
            <a:custGeom>
              <a:avLst/>
              <a:gdLst/>
              <a:ahLst/>
              <a:cxnLst/>
              <a:rect l="l" t="t" r="r" b="b"/>
              <a:pathLst>
                <a:path w="1438" h="2592" extrusionOk="0">
                  <a:moveTo>
                    <a:pt x="77" y="0"/>
                  </a:moveTo>
                  <a:cubicBezTo>
                    <a:pt x="74" y="0"/>
                    <a:pt x="70" y="1"/>
                    <a:pt x="67" y="2"/>
                  </a:cubicBezTo>
                  <a:cubicBezTo>
                    <a:pt x="1" y="35"/>
                    <a:pt x="752" y="1572"/>
                    <a:pt x="920" y="1923"/>
                  </a:cubicBezTo>
                  <a:cubicBezTo>
                    <a:pt x="1070" y="2291"/>
                    <a:pt x="1204" y="2591"/>
                    <a:pt x="1204" y="2591"/>
                  </a:cubicBezTo>
                  <a:cubicBezTo>
                    <a:pt x="1287" y="2575"/>
                    <a:pt x="1371" y="2575"/>
                    <a:pt x="1437" y="2541"/>
                  </a:cubicBezTo>
                  <a:cubicBezTo>
                    <a:pt x="1371" y="2240"/>
                    <a:pt x="1287" y="1940"/>
                    <a:pt x="1170" y="1639"/>
                  </a:cubicBezTo>
                  <a:cubicBezTo>
                    <a:pt x="1023" y="1295"/>
                    <a:pt x="263" y="0"/>
                    <a:pt x="77" y="0"/>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8" name="Google Shape;1278;p50"/>
            <p:cNvSpPr/>
            <p:nvPr/>
          </p:nvSpPr>
          <p:spPr>
            <a:xfrm>
              <a:off x="2536390" y="2982431"/>
              <a:ext cx="59485" cy="81984"/>
            </a:xfrm>
            <a:custGeom>
              <a:avLst/>
              <a:gdLst/>
              <a:ahLst/>
              <a:cxnLst/>
              <a:rect l="l" t="t" r="r" b="b"/>
              <a:pathLst>
                <a:path w="1856" h="2558" extrusionOk="0">
                  <a:moveTo>
                    <a:pt x="869" y="1"/>
                  </a:moveTo>
                  <a:lnTo>
                    <a:pt x="869" y="118"/>
                  </a:lnTo>
                  <a:cubicBezTo>
                    <a:pt x="886" y="836"/>
                    <a:pt x="602" y="1521"/>
                    <a:pt x="101" y="2023"/>
                  </a:cubicBezTo>
                  <a:cubicBezTo>
                    <a:pt x="67" y="2056"/>
                    <a:pt x="34" y="2089"/>
                    <a:pt x="0" y="2106"/>
                  </a:cubicBezTo>
                  <a:lnTo>
                    <a:pt x="17" y="2106"/>
                  </a:lnTo>
                  <a:cubicBezTo>
                    <a:pt x="268" y="2357"/>
                    <a:pt x="602" y="2524"/>
                    <a:pt x="953" y="2557"/>
                  </a:cubicBezTo>
                  <a:cubicBezTo>
                    <a:pt x="1437" y="2540"/>
                    <a:pt x="1855" y="2089"/>
                    <a:pt x="1855" y="2089"/>
                  </a:cubicBezTo>
                  <a:cubicBezTo>
                    <a:pt x="1855" y="2089"/>
                    <a:pt x="1437" y="1906"/>
                    <a:pt x="1354" y="1722"/>
                  </a:cubicBezTo>
                  <a:cubicBezTo>
                    <a:pt x="1287" y="1521"/>
                    <a:pt x="1320" y="1337"/>
                    <a:pt x="1538" y="1271"/>
                  </a:cubicBezTo>
                  <a:cubicBezTo>
                    <a:pt x="1337" y="836"/>
                    <a:pt x="1120" y="419"/>
                    <a:pt x="869"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9" name="Google Shape;1279;p50"/>
            <p:cNvSpPr/>
            <p:nvPr/>
          </p:nvSpPr>
          <p:spPr>
            <a:xfrm>
              <a:off x="2638662" y="2909069"/>
              <a:ext cx="51985" cy="73939"/>
            </a:xfrm>
            <a:custGeom>
              <a:avLst/>
              <a:gdLst/>
              <a:ahLst/>
              <a:cxnLst/>
              <a:rect l="l" t="t" r="r" b="b"/>
              <a:pathLst>
                <a:path w="1622" h="2307" extrusionOk="0">
                  <a:moveTo>
                    <a:pt x="1" y="1"/>
                  </a:moveTo>
                  <a:cubicBezTo>
                    <a:pt x="1" y="1"/>
                    <a:pt x="1070" y="1337"/>
                    <a:pt x="1337" y="2306"/>
                  </a:cubicBezTo>
                  <a:cubicBezTo>
                    <a:pt x="1438" y="2306"/>
                    <a:pt x="1555" y="2256"/>
                    <a:pt x="1622" y="2190"/>
                  </a:cubicBezTo>
                  <a:lnTo>
                    <a:pt x="1304" y="1438"/>
                  </a:lnTo>
                  <a:cubicBezTo>
                    <a:pt x="1304" y="1438"/>
                    <a:pt x="1321" y="836"/>
                    <a:pt x="1254" y="719"/>
                  </a:cubicBezTo>
                  <a:cubicBezTo>
                    <a:pt x="1104" y="485"/>
                    <a:pt x="285" y="134"/>
                    <a:pt x="1"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0" name="Google Shape;1280;p50"/>
            <p:cNvSpPr/>
            <p:nvPr/>
          </p:nvSpPr>
          <p:spPr>
            <a:xfrm>
              <a:off x="1404320" y="2443735"/>
              <a:ext cx="1155114" cy="894868"/>
            </a:xfrm>
            <a:custGeom>
              <a:avLst/>
              <a:gdLst/>
              <a:ahLst/>
              <a:cxnLst/>
              <a:rect l="l" t="t" r="r" b="b"/>
              <a:pathLst>
                <a:path w="36041" h="27921" extrusionOk="0">
                  <a:moveTo>
                    <a:pt x="7592" y="0"/>
                  </a:moveTo>
                  <a:cubicBezTo>
                    <a:pt x="7529" y="0"/>
                    <a:pt x="7465" y="6"/>
                    <a:pt x="7402" y="17"/>
                  </a:cubicBezTo>
                  <a:cubicBezTo>
                    <a:pt x="1" y="1303"/>
                    <a:pt x="8104" y="22941"/>
                    <a:pt x="8890" y="24695"/>
                  </a:cubicBezTo>
                  <a:cubicBezTo>
                    <a:pt x="9438" y="25909"/>
                    <a:pt x="10695" y="27920"/>
                    <a:pt x="15044" y="27920"/>
                  </a:cubicBezTo>
                  <a:cubicBezTo>
                    <a:pt x="16924" y="27920"/>
                    <a:pt x="19381" y="27545"/>
                    <a:pt x="22607" y="26567"/>
                  </a:cubicBezTo>
                  <a:cubicBezTo>
                    <a:pt x="31997" y="23726"/>
                    <a:pt x="36041" y="21721"/>
                    <a:pt x="36041" y="21721"/>
                  </a:cubicBezTo>
                  <a:lnTo>
                    <a:pt x="34604" y="15355"/>
                  </a:lnTo>
                  <a:lnTo>
                    <a:pt x="15974" y="18513"/>
                  </a:lnTo>
                  <a:cubicBezTo>
                    <a:pt x="15974" y="18513"/>
                    <a:pt x="11322" y="0"/>
                    <a:pt x="7592" y="0"/>
                  </a:cubicBezTo>
                  <a:close/>
                </a:path>
              </a:pathLst>
            </a:custGeom>
            <a:solidFill>
              <a:srgbClr val="4A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1" name="Google Shape;1281;p50"/>
            <p:cNvSpPr/>
            <p:nvPr/>
          </p:nvSpPr>
          <p:spPr>
            <a:xfrm>
              <a:off x="1812926" y="1971414"/>
              <a:ext cx="386651" cy="644237"/>
            </a:xfrm>
            <a:custGeom>
              <a:avLst/>
              <a:gdLst/>
              <a:ahLst/>
              <a:cxnLst/>
              <a:rect l="l" t="t" r="r" b="b"/>
              <a:pathLst>
                <a:path w="12064" h="20101" extrusionOk="0">
                  <a:moveTo>
                    <a:pt x="10560" y="0"/>
                  </a:moveTo>
                  <a:cubicBezTo>
                    <a:pt x="10360" y="401"/>
                    <a:pt x="10059" y="769"/>
                    <a:pt x="9674" y="1019"/>
                  </a:cubicBezTo>
                  <a:cubicBezTo>
                    <a:pt x="8639" y="1654"/>
                    <a:pt x="7051" y="1721"/>
                    <a:pt x="6099" y="2055"/>
                  </a:cubicBezTo>
                  <a:cubicBezTo>
                    <a:pt x="4946" y="2456"/>
                    <a:pt x="4679" y="2724"/>
                    <a:pt x="3793" y="3492"/>
                  </a:cubicBezTo>
                  <a:cubicBezTo>
                    <a:pt x="3530" y="2426"/>
                    <a:pt x="3050" y="1781"/>
                    <a:pt x="2341" y="1781"/>
                  </a:cubicBezTo>
                  <a:cubicBezTo>
                    <a:pt x="2240" y="1781"/>
                    <a:pt x="2133" y="1794"/>
                    <a:pt x="2022" y="1821"/>
                  </a:cubicBezTo>
                  <a:cubicBezTo>
                    <a:pt x="1086" y="2039"/>
                    <a:pt x="1571" y="4762"/>
                    <a:pt x="2156" y="5063"/>
                  </a:cubicBezTo>
                  <a:cubicBezTo>
                    <a:pt x="2411" y="5198"/>
                    <a:pt x="2620" y="5235"/>
                    <a:pt x="2771" y="5235"/>
                  </a:cubicBezTo>
                  <a:cubicBezTo>
                    <a:pt x="2957" y="5235"/>
                    <a:pt x="3058" y="5180"/>
                    <a:pt x="3058" y="5180"/>
                  </a:cubicBezTo>
                  <a:lnTo>
                    <a:pt x="3058" y="5180"/>
                  </a:lnTo>
                  <a:cubicBezTo>
                    <a:pt x="3058" y="5180"/>
                    <a:pt x="3425" y="9775"/>
                    <a:pt x="3008" y="11028"/>
                  </a:cubicBezTo>
                  <a:cubicBezTo>
                    <a:pt x="2573" y="12264"/>
                    <a:pt x="1303" y="12966"/>
                    <a:pt x="0" y="13400"/>
                  </a:cubicBezTo>
                  <a:cubicBezTo>
                    <a:pt x="1153" y="15522"/>
                    <a:pt x="5013" y="19415"/>
                    <a:pt x="6734" y="20100"/>
                  </a:cubicBezTo>
                  <a:cubicBezTo>
                    <a:pt x="8004" y="19800"/>
                    <a:pt x="9374" y="13450"/>
                    <a:pt x="9374" y="13450"/>
                  </a:cubicBezTo>
                  <a:cubicBezTo>
                    <a:pt x="9374" y="13450"/>
                    <a:pt x="8538" y="13267"/>
                    <a:pt x="8104" y="12782"/>
                  </a:cubicBezTo>
                  <a:cubicBezTo>
                    <a:pt x="7636" y="12264"/>
                    <a:pt x="7419" y="11579"/>
                    <a:pt x="7469" y="10877"/>
                  </a:cubicBezTo>
                  <a:cubicBezTo>
                    <a:pt x="7485" y="10582"/>
                    <a:pt x="7212" y="8787"/>
                    <a:pt x="7994" y="8787"/>
                  </a:cubicBezTo>
                  <a:cubicBezTo>
                    <a:pt x="8008" y="8787"/>
                    <a:pt x="8022" y="8788"/>
                    <a:pt x="8037" y="8789"/>
                  </a:cubicBezTo>
                  <a:cubicBezTo>
                    <a:pt x="8154" y="8789"/>
                    <a:pt x="8271" y="8806"/>
                    <a:pt x="8371" y="8839"/>
                  </a:cubicBezTo>
                  <a:cubicBezTo>
                    <a:pt x="8778" y="8910"/>
                    <a:pt x="9156" y="8945"/>
                    <a:pt x="9493" y="8945"/>
                  </a:cubicBezTo>
                  <a:cubicBezTo>
                    <a:pt x="10110" y="8945"/>
                    <a:pt x="10590" y="8826"/>
                    <a:pt x="10861" y="8588"/>
                  </a:cubicBezTo>
                  <a:cubicBezTo>
                    <a:pt x="11145" y="8354"/>
                    <a:pt x="11278" y="7101"/>
                    <a:pt x="11295" y="6299"/>
                  </a:cubicBezTo>
                  <a:cubicBezTo>
                    <a:pt x="11312" y="5531"/>
                    <a:pt x="12030" y="5464"/>
                    <a:pt x="12047" y="5197"/>
                  </a:cubicBezTo>
                  <a:cubicBezTo>
                    <a:pt x="12064" y="4578"/>
                    <a:pt x="11128" y="5163"/>
                    <a:pt x="11228" y="2573"/>
                  </a:cubicBezTo>
                  <a:cubicBezTo>
                    <a:pt x="11212" y="1136"/>
                    <a:pt x="10944" y="418"/>
                    <a:pt x="10560" y="0"/>
                  </a:cubicBezTo>
                  <a:close/>
                </a:path>
              </a:pathLst>
            </a:custGeom>
            <a:solidFill>
              <a:srgbClr val="F7A6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2" name="Google Shape;1282;p50"/>
            <p:cNvSpPr/>
            <p:nvPr/>
          </p:nvSpPr>
          <p:spPr>
            <a:xfrm>
              <a:off x="1812926" y="2111697"/>
              <a:ext cx="300437" cy="503954"/>
            </a:xfrm>
            <a:custGeom>
              <a:avLst/>
              <a:gdLst/>
              <a:ahLst/>
              <a:cxnLst/>
              <a:rect l="l" t="t" r="r" b="b"/>
              <a:pathLst>
                <a:path w="9374" h="15724" extrusionOk="0">
                  <a:moveTo>
                    <a:pt x="3643" y="1"/>
                  </a:moveTo>
                  <a:cubicBezTo>
                    <a:pt x="3526" y="686"/>
                    <a:pt x="3058" y="820"/>
                    <a:pt x="3058" y="820"/>
                  </a:cubicBezTo>
                  <a:cubicBezTo>
                    <a:pt x="3058" y="820"/>
                    <a:pt x="3425" y="5414"/>
                    <a:pt x="3008" y="6651"/>
                  </a:cubicBezTo>
                  <a:cubicBezTo>
                    <a:pt x="2573" y="7904"/>
                    <a:pt x="1303" y="8589"/>
                    <a:pt x="0" y="9023"/>
                  </a:cubicBezTo>
                  <a:cubicBezTo>
                    <a:pt x="1153" y="11145"/>
                    <a:pt x="5013" y="15038"/>
                    <a:pt x="6734" y="15723"/>
                  </a:cubicBezTo>
                  <a:cubicBezTo>
                    <a:pt x="8004" y="15423"/>
                    <a:pt x="9374" y="9073"/>
                    <a:pt x="9374" y="9073"/>
                  </a:cubicBezTo>
                  <a:cubicBezTo>
                    <a:pt x="9374" y="9073"/>
                    <a:pt x="8538" y="8890"/>
                    <a:pt x="8104" y="8405"/>
                  </a:cubicBezTo>
                  <a:cubicBezTo>
                    <a:pt x="7636" y="7887"/>
                    <a:pt x="7419" y="7202"/>
                    <a:pt x="7469" y="6500"/>
                  </a:cubicBezTo>
                  <a:cubicBezTo>
                    <a:pt x="7485" y="6205"/>
                    <a:pt x="7212" y="4410"/>
                    <a:pt x="7994" y="4410"/>
                  </a:cubicBezTo>
                  <a:cubicBezTo>
                    <a:pt x="8008" y="4410"/>
                    <a:pt x="8022" y="4411"/>
                    <a:pt x="8037" y="4412"/>
                  </a:cubicBezTo>
                  <a:cubicBezTo>
                    <a:pt x="7135" y="4245"/>
                    <a:pt x="4712" y="3576"/>
                    <a:pt x="3843" y="853"/>
                  </a:cubicBezTo>
                  <a:cubicBezTo>
                    <a:pt x="3793" y="669"/>
                    <a:pt x="3709" y="402"/>
                    <a:pt x="3643"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3" name="Google Shape;1283;p50"/>
            <p:cNvSpPr/>
            <p:nvPr/>
          </p:nvSpPr>
          <p:spPr>
            <a:xfrm>
              <a:off x="1878244" y="2047436"/>
              <a:ext cx="41793" cy="69132"/>
            </a:xfrm>
            <a:custGeom>
              <a:avLst/>
              <a:gdLst/>
              <a:ahLst/>
              <a:cxnLst/>
              <a:rect l="l" t="t" r="r" b="b"/>
              <a:pathLst>
                <a:path w="1304" h="2157" extrusionOk="0">
                  <a:moveTo>
                    <a:pt x="288" y="1"/>
                  </a:moveTo>
                  <a:cubicBezTo>
                    <a:pt x="104" y="1"/>
                    <a:pt x="1" y="118"/>
                    <a:pt x="1" y="118"/>
                  </a:cubicBezTo>
                  <a:cubicBezTo>
                    <a:pt x="7" y="118"/>
                    <a:pt x="13" y="118"/>
                    <a:pt x="19" y="118"/>
                  </a:cubicBezTo>
                  <a:cubicBezTo>
                    <a:pt x="687" y="118"/>
                    <a:pt x="769" y="1020"/>
                    <a:pt x="769" y="1020"/>
                  </a:cubicBezTo>
                  <a:cubicBezTo>
                    <a:pt x="686" y="1020"/>
                    <a:pt x="585" y="1037"/>
                    <a:pt x="502" y="1070"/>
                  </a:cubicBezTo>
                  <a:cubicBezTo>
                    <a:pt x="101" y="1170"/>
                    <a:pt x="134" y="2156"/>
                    <a:pt x="719" y="2156"/>
                  </a:cubicBezTo>
                  <a:cubicBezTo>
                    <a:pt x="1304" y="2156"/>
                    <a:pt x="1237" y="569"/>
                    <a:pt x="669" y="151"/>
                  </a:cubicBezTo>
                  <a:cubicBezTo>
                    <a:pt x="519" y="37"/>
                    <a:pt x="391" y="1"/>
                    <a:pt x="288" y="1"/>
                  </a:cubicBezTo>
                  <a:close/>
                </a:path>
              </a:pathLst>
            </a:custGeom>
            <a:solidFill>
              <a:srgbClr val="F37B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4" name="Google Shape;1284;p50"/>
            <p:cNvSpPr/>
            <p:nvPr/>
          </p:nvSpPr>
          <p:spPr>
            <a:xfrm>
              <a:off x="2091921" y="2035257"/>
              <a:ext cx="51985" cy="25608"/>
            </a:xfrm>
            <a:custGeom>
              <a:avLst/>
              <a:gdLst/>
              <a:ahLst/>
              <a:cxnLst/>
              <a:rect l="l" t="t" r="r" b="b"/>
              <a:pathLst>
                <a:path w="1622" h="799" extrusionOk="0">
                  <a:moveTo>
                    <a:pt x="798" y="1"/>
                  </a:moveTo>
                  <a:cubicBezTo>
                    <a:pt x="456" y="1"/>
                    <a:pt x="117" y="222"/>
                    <a:pt x="0" y="798"/>
                  </a:cubicBezTo>
                  <a:cubicBezTo>
                    <a:pt x="367" y="591"/>
                    <a:pt x="768" y="490"/>
                    <a:pt x="1173" y="490"/>
                  </a:cubicBezTo>
                  <a:cubicBezTo>
                    <a:pt x="1323" y="490"/>
                    <a:pt x="1473" y="504"/>
                    <a:pt x="1621" y="531"/>
                  </a:cubicBezTo>
                  <a:cubicBezTo>
                    <a:pt x="1487" y="222"/>
                    <a:pt x="1141" y="1"/>
                    <a:pt x="798"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5" name="Google Shape;1285;p50"/>
            <p:cNvSpPr/>
            <p:nvPr/>
          </p:nvSpPr>
          <p:spPr>
            <a:xfrm>
              <a:off x="2109580" y="2082788"/>
              <a:ext cx="33781" cy="33909"/>
            </a:xfrm>
            <a:custGeom>
              <a:avLst/>
              <a:gdLst/>
              <a:ahLst/>
              <a:cxnLst/>
              <a:rect l="l" t="t" r="r" b="b"/>
              <a:pathLst>
                <a:path w="1054" h="1058" extrusionOk="0">
                  <a:moveTo>
                    <a:pt x="535" y="1"/>
                  </a:moveTo>
                  <a:cubicBezTo>
                    <a:pt x="452" y="1"/>
                    <a:pt x="368" y="17"/>
                    <a:pt x="285" y="67"/>
                  </a:cubicBezTo>
                  <a:cubicBezTo>
                    <a:pt x="235" y="101"/>
                    <a:pt x="201" y="117"/>
                    <a:pt x="168" y="151"/>
                  </a:cubicBezTo>
                  <a:cubicBezTo>
                    <a:pt x="101" y="218"/>
                    <a:pt x="51" y="301"/>
                    <a:pt x="17" y="385"/>
                  </a:cubicBezTo>
                  <a:cubicBezTo>
                    <a:pt x="17" y="435"/>
                    <a:pt x="1" y="468"/>
                    <a:pt x="1" y="518"/>
                  </a:cubicBezTo>
                  <a:cubicBezTo>
                    <a:pt x="1" y="803"/>
                    <a:pt x="235" y="1053"/>
                    <a:pt x="519" y="1053"/>
                  </a:cubicBezTo>
                  <a:cubicBezTo>
                    <a:pt x="534" y="1056"/>
                    <a:pt x="550" y="1058"/>
                    <a:pt x="566" y="1058"/>
                  </a:cubicBezTo>
                  <a:cubicBezTo>
                    <a:pt x="638" y="1058"/>
                    <a:pt x="718" y="1030"/>
                    <a:pt x="786" y="1003"/>
                  </a:cubicBezTo>
                  <a:cubicBezTo>
                    <a:pt x="819" y="970"/>
                    <a:pt x="853" y="936"/>
                    <a:pt x="903" y="919"/>
                  </a:cubicBezTo>
                  <a:cubicBezTo>
                    <a:pt x="970" y="853"/>
                    <a:pt x="1020" y="769"/>
                    <a:pt x="1037" y="669"/>
                  </a:cubicBezTo>
                  <a:cubicBezTo>
                    <a:pt x="1053" y="635"/>
                    <a:pt x="1053" y="585"/>
                    <a:pt x="1053" y="535"/>
                  </a:cubicBezTo>
                  <a:cubicBezTo>
                    <a:pt x="1053" y="335"/>
                    <a:pt x="936" y="134"/>
                    <a:pt x="736" y="51"/>
                  </a:cubicBezTo>
                  <a:cubicBezTo>
                    <a:pt x="686" y="17"/>
                    <a:pt x="619" y="1"/>
                    <a:pt x="535" y="1"/>
                  </a:cubicBez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6" name="Google Shape;1286;p50"/>
            <p:cNvSpPr/>
            <p:nvPr/>
          </p:nvSpPr>
          <p:spPr>
            <a:xfrm>
              <a:off x="2101568" y="2170605"/>
              <a:ext cx="62145" cy="29710"/>
            </a:xfrm>
            <a:custGeom>
              <a:avLst/>
              <a:gdLst/>
              <a:ahLst/>
              <a:cxnLst/>
              <a:rect l="l" t="t" r="r" b="b"/>
              <a:pathLst>
                <a:path w="1939" h="927" extrusionOk="0">
                  <a:moveTo>
                    <a:pt x="0" y="1"/>
                  </a:moveTo>
                  <a:lnTo>
                    <a:pt x="0" y="1"/>
                  </a:lnTo>
                  <a:cubicBezTo>
                    <a:pt x="50" y="469"/>
                    <a:pt x="401" y="836"/>
                    <a:pt x="869" y="920"/>
                  </a:cubicBezTo>
                  <a:cubicBezTo>
                    <a:pt x="905" y="925"/>
                    <a:pt x="941" y="927"/>
                    <a:pt x="976" y="927"/>
                  </a:cubicBezTo>
                  <a:cubicBezTo>
                    <a:pt x="1539" y="927"/>
                    <a:pt x="1938" y="335"/>
                    <a:pt x="1938" y="335"/>
                  </a:cubicBezTo>
                  <a:cubicBezTo>
                    <a:pt x="1938" y="335"/>
                    <a:pt x="1504" y="301"/>
                    <a:pt x="936" y="235"/>
                  </a:cubicBezTo>
                  <a:cubicBezTo>
                    <a:pt x="618" y="201"/>
                    <a:pt x="301" y="118"/>
                    <a:pt x="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7" name="Google Shape;1287;p50"/>
            <p:cNvSpPr/>
            <p:nvPr/>
          </p:nvSpPr>
          <p:spPr>
            <a:xfrm>
              <a:off x="2288996" y="3260369"/>
              <a:ext cx="99611" cy="1893033"/>
            </a:xfrm>
            <a:custGeom>
              <a:avLst/>
              <a:gdLst/>
              <a:ahLst/>
              <a:cxnLst/>
              <a:rect l="l" t="t" r="r" b="b"/>
              <a:pathLst>
                <a:path w="3108" h="59065" extrusionOk="0">
                  <a:moveTo>
                    <a:pt x="0" y="0"/>
                  </a:moveTo>
                  <a:lnTo>
                    <a:pt x="0" y="59065"/>
                  </a:lnTo>
                  <a:lnTo>
                    <a:pt x="3108" y="59065"/>
                  </a:lnTo>
                  <a:lnTo>
                    <a:pt x="3108"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8" name="Google Shape;1288;p50"/>
            <p:cNvSpPr/>
            <p:nvPr/>
          </p:nvSpPr>
          <p:spPr>
            <a:xfrm>
              <a:off x="4323915" y="3260369"/>
              <a:ext cx="99643" cy="1893033"/>
            </a:xfrm>
            <a:custGeom>
              <a:avLst/>
              <a:gdLst/>
              <a:ahLst/>
              <a:cxnLst/>
              <a:rect l="l" t="t" r="r" b="b"/>
              <a:pathLst>
                <a:path w="3109" h="59065" extrusionOk="0">
                  <a:moveTo>
                    <a:pt x="1" y="0"/>
                  </a:moveTo>
                  <a:lnTo>
                    <a:pt x="1" y="59065"/>
                  </a:lnTo>
                  <a:lnTo>
                    <a:pt x="3108" y="59065"/>
                  </a:lnTo>
                  <a:lnTo>
                    <a:pt x="3108"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9" name="Google Shape;1289;p50"/>
            <p:cNvSpPr/>
            <p:nvPr/>
          </p:nvSpPr>
          <p:spPr>
            <a:xfrm>
              <a:off x="3186492" y="3260369"/>
              <a:ext cx="99643" cy="1893033"/>
            </a:xfrm>
            <a:custGeom>
              <a:avLst/>
              <a:gdLst/>
              <a:ahLst/>
              <a:cxnLst/>
              <a:rect l="l" t="t" r="r" b="b"/>
              <a:pathLst>
                <a:path w="3109" h="59065" extrusionOk="0">
                  <a:moveTo>
                    <a:pt x="1" y="0"/>
                  </a:moveTo>
                  <a:lnTo>
                    <a:pt x="1" y="59065"/>
                  </a:lnTo>
                  <a:lnTo>
                    <a:pt x="3108" y="59065"/>
                  </a:lnTo>
                  <a:lnTo>
                    <a:pt x="3108"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0" name="Google Shape;1290;p50"/>
            <p:cNvSpPr/>
            <p:nvPr/>
          </p:nvSpPr>
          <p:spPr>
            <a:xfrm>
              <a:off x="3497089" y="3260369"/>
              <a:ext cx="99099" cy="1893033"/>
            </a:xfrm>
            <a:custGeom>
              <a:avLst/>
              <a:gdLst/>
              <a:ahLst/>
              <a:cxnLst/>
              <a:rect l="l" t="t" r="r" b="b"/>
              <a:pathLst>
                <a:path w="3092" h="59065" extrusionOk="0">
                  <a:moveTo>
                    <a:pt x="1" y="0"/>
                  </a:moveTo>
                  <a:lnTo>
                    <a:pt x="1" y="59065"/>
                  </a:lnTo>
                  <a:lnTo>
                    <a:pt x="3092" y="59065"/>
                  </a:lnTo>
                  <a:lnTo>
                    <a:pt x="3092"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50"/>
            <p:cNvSpPr/>
            <p:nvPr/>
          </p:nvSpPr>
          <p:spPr>
            <a:xfrm>
              <a:off x="2388576" y="3212710"/>
              <a:ext cx="1936461" cy="320788"/>
            </a:xfrm>
            <a:custGeom>
              <a:avLst/>
              <a:gdLst/>
              <a:ahLst/>
              <a:cxnLst/>
              <a:rect l="l" t="t" r="r" b="b"/>
              <a:pathLst>
                <a:path w="60420" h="10009" extrusionOk="0">
                  <a:moveTo>
                    <a:pt x="1" y="0"/>
                  </a:moveTo>
                  <a:lnTo>
                    <a:pt x="1" y="10009"/>
                  </a:lnTo>
                  <a:lnTo>
                    <a:pt x="60419" y="10009"/>
                  </a:lnTo>
                  <a:lnTo>
                    <a:pt x="60419" y="0"/>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50"/>
            <p:cNvSpPr/>
            <p:nvPr/>
          </p:nvSpPr>
          <p:spPr>
            <a:xfrm>
              <a:off x="2783784" y="2690584"/>
              <a:ext cx="615328" cy="491647"/>
            </a:xfrm>
            <a:custGeom>
              <a:avLst/>
              <a:gdLst/>
              <a:ahLst/>
              <a:cxnLst/>
              <a:rect l="l" t="t" r="r" b="b"/>
              <a:pathLst>
                <a:path w="19199" h="15340" extrusionOk="0">
                  <a:moveTo>
                    <a:pt x="5080" y="1"/>
                  </a:moveTo>
                  <a:cubicBezTo>
                    <a:pt x="4679" y="1"/>
                    <a:pt x="4312" y="268"/>
                    <a:pt x="4195" y="669"/>
                  </a:cubicBezTo>
                  <a:lnTo>
                    <a:pt x="1" y="15339"/>
                  </a:lnTo>
                  <a:lnTo>
                    <a:pt x="14821" y="15339"/>
                  </a:lnTo>
                  <a:lnTo>
                    <a:pt x="1919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50"/>
            <p:cNvSpPr/>
            <p:nvPr/>
          </p:nvSpPr>
          <p:spPr>
            <a:xfrm>
              <a:off x="2824488" y="2690584"/>
              <a:ext cx="611578" cy="491647"/>
            </a:xfrm>
            <a:custGeom>
              <a:avLst/>
              <a:gdLst/>
              <a:ahLst/>
              <a:cxnLst/>
              <a:rect l="l" t="t" r="r" b="b"/>
              <a:pathLst>
                <a:path w="19082" h="15340" extrusionOk="0">
                  <a:moveTo>
                    <a:pt x="4846" y="1"/>
                  </a:moveTo>
                  <a:cubicBezTo>
                    <a:pt x="4579" y="1"/>
                    <a:pt x="4328" y="184"/>
                    <a:pt x="4261" y="452"/>
                  </a:cubicBezTo>
                  <a:lnTo>
                    <a:pt x="1" y="15339"/>
                  </a:lnTo>
                  <a:lnTo>
                    <a:pt x="14804" y="15339"/>
                  </a:lnTo>
                  <a:lnTo>
                    <a:pt x="18965" y="786"/>
                  </a:lnTo>
                  <a:cubicBezTo>
                    <a:pt x="19082" y="402"/>
                    <a:pt x="18781" y="1"/>
                    <a:pt x="18363" y="1"/>
                  </a:cubicBez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50"/>
            <p:cNvSpPr/>
            <p:nvPr/>
          </p:nvSpPr>
          <p:spPr>
            <a:xfrm>
              <a:off x="2519244" y="3150053"/>
              <a:ext cx="790449" cy="45543"/>
            </a:xfrm>
            <a:custGeom>
              <a:avLst/>
              <a:gdLst/>
              <a:ahLst/>
              <a:cxnLst/>
              <a:rect l="l" t="t" r="r" b="b"/>
              <a:pathLst>
                <a:path w="24663" h="1421" extrusionOk="0">
                  <a:moveTo>
                    <a:pt x="1" y="1"/>
                  </a:moveTo>
                  <a:cubicBezTo>
                    <a:pt x="1" y="786"/>
                    <a:pt x="636" y="1421"/>
                    <a:pt x="1421" y="1421"/>
                  </a:cubicBezTo>
                  <a:lnTo>
                    <a:pt x="23894" y="1421"/>
                  </a:lnTo>
                  <a:cubicBezTo>
                    <a:pt x="24328" y="1421"/>
                    <a:pt x="24663" y="1070"/>
                    <a:pt x="24663" y="635"/>
                  </a:cubicBezTo>
                  <a:lnTo>
                    <a:pt x="24663" y="1"/>
                  </a:lnTo>
                  <a:close/>
                </a:path>
              </a:pathLst>
            </a:custGeom>
            <a:solidFill>
              <a:srgbClr val="D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50"/>
            <p:cNvSpPr/>
            <p:nvPr/>
          </p:nvSpPr>
          <p:spPr>
            <a:xfrm>
              <a:off x="2388576" y="3212710"/>
              <a:ext cx="1936461" cy="320788"/>
            </a:xfrm>
            <a:custGeom>
              <a:avLst/>
              <a:gdLst/>
              <a:ahLst/>
              <a:cxnLst/>
              <a:rect l="l" t="t" r="r" b="b"/>
              <a:pathLst>
                <a:path w="60420" h="10009" extrusionOk="0">
                  <a:moveTo>
                    <a:pt x="1" y="0"/>
                  </a:moveTo>
                  <a:lnTo>
                    <a:pt x="1" y="10009"/>
                  </a:lnTo>
                  <a:lnTo>
                    <a:pt x="60419" y="10009"/>
                  </a:lnTo>
                  <a:lnTo>
                    <a:pt x="60419" y="0"/>
                  </a:lnTo>
                  <a:close/>
                </a:path>
              </a:pathLst>
            </a:custGeom>
            <a:solidFill>
              <a:srgbClr val="FFFFFF">
                <a:alpha val="823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50"/>
            <p:cNvSpPr/>
            <p:nvPr/>
          </p:nvSpPr>
          <p:spPr>
            <a:xfrm>
              <a:off x="2259542" y="3188609"/>
              <a:ext cx="2195617" cy="164961"/>
            </a:xfrm>
            <a:custGeom>
              <a:avLst/>
              <a:gdLst/>
              <a:ahLst/>
              <a:cxnLst/>
              <a:rect l="l" t="t" r="r" b="b"/>
              <a:pathLst>
                <a:path w="68506" h="5147" extrusionOk="0">
                  <a:moveTo>
                    <a:pt x="0" y="1"/>
                  </a:moveTo>
                  <a:lnTo>
                    <a:pt x="0" y="5147"/>
                  </a:lnTo>
                  <a:lnTo>
                    <a:pt x="68505" y="5147"/>
                  </a:lnTo>
                  <a:lnTo>
                    <a:pt x="68505" y="1"/>
                  </a:lnTo>
                  <a:close/>
                </a:path>
              </a:pathLst>
            </a:custGeom>
            <a:solidFill>
              <a:srgbClr val="0A2E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 name="TextBox 2"/>
          <p:cNvSpPr txBox="1"/>
          <p:nvPr/>
        </p:nvSpPr>
        <p:spPr>
          <a:xfrm>
            <a:off x="4684252" y="1439997"/>
            <a:ext cx="4505969" cy="1754326"/>
          </a:xfrm>
          <a:prstGeom prst="rect">
            <a:avLst/>
          </a:prstGeom>
          <a:noFill/>
        </p:spPr>
        <p:txBody>
          <a:bodyPr wrap="square" rtlCol="0">
            <a:spAutoFit/>
          </a:bodyPr>
          <a:lstStyle/>
          <a:p>
            <a:pPr lvl="0">
              <a:buClr>
                <a:srgbClr val="4AA276"/>
              </a:buClr>
              <a:buSzPts val="1000"/>
            </a:pPr>
            <a:r>
              <a:rPr lang="en-US" sz="1200" b="1" u="sng" dirty="0">
                <a:solidFill>
                  <a:schemeClr val="tx1">
                    <a:lumMod val="75000"/>
                  </a:schemeClr>
                </a:solidFill>
                <a:latin typeface="Hind"/>
                <a:cs typeface="Hind"/>
                <a:sym typeface="Hind"/>
              </a:rPr>
              <a:t>What is a bundle:</a:t>
            </a:r>
          </a:p>
          <a:p>
            <a:pPr lvl="0" defTabSz="933450">
              <a:buClr>
                <a:srgbClr val="4AA276"/>
              </a:buClr>
              <a:buSzPts val="1000"/>
            </a:pPr>
            <a:r>
              <a:rPr lang="en-US" sz="1200" dirty="0">
                <a:solidFill>
                  <a:schemeClr val="tx1">
                    <a:lumMod val="75000"/>
                  </a:schemeClr>
                </a:solidFill>
                <a:latin typeface="Hind"/>
                <a:cs typeface="Hind"/>
                <a:sym typeface="Hind"/>
              </a:rPr>
              <a:t>A small, straightforward set of practices (3 – 5 elements)</a:t>
            </a:r>
          </a:p>
          <a:p>
            <a:pPr lvl="0">
              <a:buClr>
                <a:srgbClr val="4AA276"/>
              </a:buClr>
              <a:buSzPts val="1000"/>
            </a:pPr>
            <a:r>
              <a:rPr lang="en-US" sz="1200" dirty="0">
                <a:solidFill>
                  <a:schemeClr val="tx1">
                    <a:lumMod val="75000"/>
                  </a:schemeClr>
                </a:solidFill>
                <a:latin typeface="Hind"/>
                <a:cs typeface="Hind"/>
                <a:sym typeface="Hind"/>
              </a:rPr>
              <a:t>When practiced collectively and reliably it improves patient outcomes</a:t>
            </a:r>
          </a:p>
          <a:p>
            <a:pPr lvl="0">
              <a:buClr>
                <a:srgbClr val="4AA276"/>
              </a:buClr>
              <a:buSzPts val="1000"/>
            </a:pPr>
            <a:r>
              <a:rPr lang="en-US" sz="1200" dirty="0">
                <a:solidFill>
                  <a:schemeClr val="tx1">
                    <a:lumMod val="75000"/>
                  </a:schemeClr>
                </a:solidFill>
                <a:latin typeface="Hind"/>
                <a:cs typeface="Hind"/>
                <a:sym typeface="Hind"/>
              </a:rPr>
              <a:t>They are structured in such a way to improve the process of care and patient outcomes</a:t>
            </a:r>
          </a:p>
          <a:p>
            <a:pPr lvl="0">
              <a:buClr>
                <a:srgbClr val="4AA276"/>
              </a:buClr>
              <a:buSzPts val="1000"/>
            </a:pPr>
            <a:r>
              <a:rPr lang="en-US" sz="1200" dirty="0">
                <a:solidFill>
                  <a:schemeClr val="tx1">
                    <a:lumMod val="75000"/>
                  </a:schemeClr>
                </a:solidFill>
                <a:latin typeface="Hind"/>
                <a:cs typeface="Hind"/>
                <a:sym typeface="Hind"/>
              </a:rPr>
              <a:t>They resemble a list, but the specific elements make them unique</a:t>
            </a:r>
          </a:p>
          <a:p>
            <a:pPr lvl="0">
              <a:buClr>
                <a:srgbClr val="4AA276"/>
              </a:buClr>
              <a:buSzPts val="1000"/>
            </a:pPr>
            <a:r>
              <a:rPr lang="en-US" sz="1200" dirty="0">
                <a:solidFill>
                  <a:schemeClr val="tx1">
                    <a:lumMod val="75000"/>
                  </a:schemeClr>
                </a:solidFill>
                <a:latin typeface="Hind"/>
                <a:cs typeface="Hind"/>
                <a:sym typeface="Hind"/>
              </a:rPr>
              <a:t>All elements of the bundle must be completed for every patient every </a:t>
            </a:r>
            <a:r>
              <a:rPr lang="en-US" sz="1200" dirty="0" smtClean="0">
                <a:solidFill>
                  <a:schemeClr val="tx1">
                    <a:lumMod val="75000"/>
                  </a:schemeClr>
                </a:solidFill>
                <a:latin typeface="Hind"/>
                <a:cs typeface="Hind"/>
                <a:sym typeface="Hind"/>
              </a:rPr>
              <a:t>time</a:t>
            </a:r>
            <a:endParaRPr lang="en-US" sz="1200" dirty="0">
              <a:solidFill>
                <a:schemeClr val="tx1">
                  <a:lumMod val="75000"/>
                </a:schemeClr>
              </a:solidFill>
              <a:latin typeface="Hind"/>
              <a:cs typeface="Hind"/>
              <a:sym typeface="Hin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linical Case 06-2019">
  <a:themeElements>
    <a:clrScheme name="Simple Light">
      <a:dk1>
        <a:srgbClr val="4AA276"/>
      </a:dk1>
      <a:lt1>
        <a:srgbClr val="FFFFFF"/>
      </a:lt1>
      <a:dk2>
        <a:srgbClr val="595959"/>
      </a:dk2>
      <a:lt2>
        <a:srgbClr val="EEEEEE"/>
      </a:lt2>
      <a:accent1>
        <a:srgbClr val="62C090"/>
      </a:accent1>
      <a:accent2>
        <a:srgbClr val="F7A68E"/>
      </a:accent2>
      <a:accent3>
        <a:srgbClr val="0A2E4E"/>
      </a:accent3>
      <a:accent4>
        <a:srgbClr val="ED3024"/>
      </a:accent4>
      <a:accent5>
        <a:srgbClr val="D1D1D1"/>
      </a:accent5>
      <a:accent6>
        <a:srgbClr val="F3E0A0"/>
      </a:accent6>
      <a:hlink>
        <a:srgbClr val="4AA2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0fd53ca-8368-449f-adc0-4829f4e07f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C315CB1374D84C867398F03E8A5710" ma:contentTypeVersion="18" ma:contentTypeDescription="Create a new document." ma:contentTypeScope="" ma:versionID="e4e720c1d437d98b913e93b1ecd551b8">
  <xsd:schema xmlns:xsd="http://www.w3.org/2001/XMLSchema" xmlns:xs="http://www.w3.org/2001/XMLSchema" xmlns:p="http://schemas.microsoft.com/office/2006/metadata/properties" xmlns:ns3="20fd53ca-8368-449f-adc0-4829f4e07ff9" xmlns:ns4="c99fc171-646c-4ec8-a23e-f00af74f47cb" targetNamespace="http://schemas.microsoft.com/office/2006/metadata/properties" ma:root="true" ma:fieldsID="951011e76fde3efd88d20e6c9d72f9e1" ns3:_="" ns4:_="">
    <xsd:import namespace="20fd53ca-8368-449f-adc0-4829f4e07ff9"/>
    <xsd:import namespace="c99fc171-646c-4ec8-a23e-f00af74f47c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_activity"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fd53ca-8368-449f-adc0-4829f4e07f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9fc171-646c-4ec8-a23e-f00af74f47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6603D3-147A-43BA-87FD-860195E74D50}">
  <ds:schemaRef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purl.org/dc/dcmitype/"/>
    <ds:schemaRef ds:uri="c99fc171-646c-4ec8-a23e-f00af74f47cb"/>
    <ds:schemaRef ds:uri="20fd53ca-8368-449f-adc0-4829f4e07ff9"/>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BFFDD8D-296F-4054-B568-456107E9C764}">
  <ds:schemaRefs>
    <ds:schemaRef ds:uri="http://schemas.microsoft.com/sharepoint/v3/contenttype/forms"/>
  </ds:schemaRefs>
</ds:datastoreItem>
</file>

<file path=customXml/itemProps3.xml><?xml version="1.0" encoding="utf-8"?>
<ds:datastoreItem xmlns:ds="http://schemas.openxmlformats.org/officeDocument/2006/customXml" ds:itemID="{BF3012DC-1487-48D7-B91B-DDAADC64E2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fd53ca-8368-449f-adc0-4829f4e07ff9"/>
    <ds:schemaRef ds:uri="c99fc171-646c-4ec8-a23e-f00af74f47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732</TotalTime>
  <Words>1734</Words>
  <Application>Microsoft Office PowerPoint</Application>
  <PresentationFormat>On-screen Show (16:9)</PresentationFormat>
  <Paragraphs>223</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Pompiere</vt:lpstr>
      <vt:lpstr>Roboto Condensed Light</vt:lpstr>
      <vt:lpstr>Arial</vt:lpstr>
      <vt:lpstr>Wingdings</vt:lpstr>
      <vt:lpstr>Hind</vt:lpstr>
      <vt:lpstr>Calibri</vt:lpstr>
      <vt:lpstr>Poppins</vt:lpstr>
      <vt:lpstr>Clinical Case 06-2019</vt:lpstr>
      <vt:lpstr>Patient Surveillance</vt:lpstr>
      <vt:lpstr>Infection Prevention and Control</vt:lpstr>
      <vt:lpstr>Types of Patient Surveillance</vt:lpstr>
      <vt:lpstr>Types of Patient Surveillance</vt:lpstr>
      <vt:lpstr>Types of Patient Surveillance</vt:lpstr>
      <vt:lpstr>Let’s Discuss surveillance:  WHO carries out surveillance?</vt:lpstr>
      <vt:lpstr>Patient surveillance – Implementation schedule </vt:lpstr>
      <vt:lpstr>Aspects of Patient surveillance</vt:lpstr>
      <vt:lpstr>Bundle compliance as part of patient surveillance </vt:lpstr>
      <vt:lpstr>HAI surveillance </vt:lpstr>
      <vt:lpstr>Remember the HAI definitions </vt:lpstr>
      <vt:lpstr>HAI Surveillance – Manage your cases </vt:lpstr>
      <vt:lpstr>PDSA Cycle in HAI Surveillance</vt:lpstr>
      <vt:lpstr>PDSA Cycle in HAI Surveillance</vt:lpstr>
      <vt:lpstr>PDSA Cycle in HAI Surveillance</vt:lpstr>
      <vt:lpstr>PDSA Cycle in HAI Surveillance</vt:lpstr>
      <vt:lpstr>"Vigilant surveillance saves lives—stay observant, stay proactive, and protect our patients. Every moment of attention, every action taken, and every risk mitigated brings us closer to a safer future. Together, through unwavering dedication and diligence, we can make a lasting impact. Stay committed, stay vigilant, and continue being the safeguard our patients depend on."</vt:lpstr>
      <vt:lpstr>Thank you Renè Schoombie 0844979332 rene.debeer@lifehealthcare.co.za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Case 06-2019</dc:title>
  <dc:creator>Rene de Beer</dc:creator>
  <cp:lastModifiedBy>Rene de Beer</cp:lastModifiedBy>
  <cp:revision>53</cp:revision>
  <dcterms:modified xsi:type="dcterms:W3CDTF">2025-03-19T14:23:13Z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0x01010085C315CB1374D84C867398F03E8A5710</vt:lpwstr>
  </property>
</Properties>
</file>