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</p:sldMasterIdLst>
  <p:notesMasterIdLst>
    <p:notesMasterId r:id="rId29"/>
  </p:notesMasterIdLst>
  <p:sldIdLst>
    <p:sldId id="326" r:id="rId6"/>
    <p:sldId id="299" r:id="rId7"/>
    <p:sldId id="300" r:id="rId8"/>
    <p:sldId id="317" r:id="rId9"/>
    <p:sldId id="318" r:id="rId10"/>
    <p:sldId id="302" r:id="rId11"/>
    <p:sldId id="312" r:id="rId12"/>
    <p:sldId id="303" r:id="rId13"/>
    <p:sldId id="324" r:id="rId14"/>
    <p:sldId id="301" r:id="rId15"/>
    <p:sldId id="311" r:id="rId16"/>
    <p:sldId id="320" r:id="rId17"/>
    <p:sldId id="319" r:id="rId18"/>
    <p:sldId id="321" r:id="rId19"/>
    <p:sldId id="322" r:id="rId20"/>
    <p:sldId id="323" r:id="rId21"/>
    <p:sldId id="296" r:id="rId22"/>
    <p:sldId id="307" r:id="rId23"/>
    <p:sldId id="306" r:id="rId24"/>
    <p:sldId id="313" r:id="rId25"/>
    <p:sldId id="315" r:id="rId26"/>
    <p:sldId id="314" r:id="rId27"/>
    <p:sldId id="3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254"/>
    <a:srgbClr val="D9272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399B3-80B4-4855-BD95-07F31372D740}" v="2" dt="2023-05-19T06:01:50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41"/>
  </p:normalViewPr>
  <p:slideViewPr>
    <p:cSldViewPr snapToGrid="0" snapToObjects="1">
      <p:cViewPr varScale="1">
        <p:scale>
          <a:sx n="88" d="100"/>
          <a:sy n="88" d="100"/>
        </p:scale>
        <p:origin x="2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DE63C-ACEF-4DFC-926D-E0C7B8F35C95}" type="doc">
      <dgm:prSet loTypeId="urn:microsoft.com/office/officeart/2005/8/layout/radial6" loCatId="cycle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3DB8AD5-FA76-4BA7-BEC1-C9FEEC00AEFF}">
      <dgm:prSet phldrT="[Text]" custT="1"/>
      <dgm:spPr/>
      <dgm:t>
        <a:bodyPr/>
        <a:lstStyle/>
        <a:p>
          <a:r>
            <a:rPr lang="en-US" sz="2200" dirty="0"/>
            <a:t>Endogenous </a:t>
          </a:r>
          <a:r>
            <a:rPr lang="en-US" sz="1800" dirty="0"/>
            <a:t>Patient</a:t>
          </a:r>
        </a:p>
      </dgm:t>
    </dgm:pt>
    <dgm:pt modelId="{99CF89F9-5801-46A4-BF3E-7E1E8E93A449}" type="parTrans" cxnId="{FC2B4C17-9EC5-490B-845E-BB7F8EA2C59A}">
      <dgm:prSet/>
      <dgm:spPr/>
      <dgm:t>
        <a:bodyPr/>
        <a:lstStyle/>
        <a:p>
          <a:endParaRPr lang="en-US"/>
        </a:p>
      </dgm:t>
    </dgm:pt>
    <dgm:pt modelId="{AFBC0878-5E7A-497B-808A-ABD18BD0CEDD}" type="sibTrans" cxnId="{FC2B4C17-9EC5-490B-845E-BB7F8EA2C59A}">
      <dgm:prSet/>
      <dgm:spPr/>
      <dgm:t>
        <a:bodyPr/>
        <a:lstStyle/>
        <a:p>
          <a:endParaRPr lang="en-US"/>
        </a:p>
      </dgm:t>
    </dgm:pt>
    <dgm:pt modelId="{45F53152-39C2-4AC7-904D-EEDD671C26DC}">
      <dgm:prSet phldrT="[Text]" custT="1"/>
      <dgm:spPr/>
      <dgm:t>
        <a:bodyPr/>
        <a:lstStyle/>
        <a:p>
          <a:r>
            <a:rPr lang="en-US" sz="1800" dirty="0"/>
            <a:t>Co-morbid illness</a:t>
          </a:r>
        </a:p>
      </dgm:t>
    </dgm:pt>
    <dgm:pt modelId="{B308220B-4B60-412C-9B6D-1F8B4BE86CDA}" type="parTrans" cxnId="{D003CD93-CF85-4BFF-9AB1-8E1B0218E3FA}">
      <dgm:prSet/>
      <dgm:spPr/>
      <dgm:t>
        <a:bodyPr/>
        <a:lstStyle/>
        <a:p>
          <a:endParaRPr lang="en-US"/>
        </a:p>
      </dgm:t>
    </dgm:pt>
    <dgm:pt modelId="{5397206C-F038-463F-8D0C-F4ED87E93E65}" type="sibTrans" cxnId="{D003CD93-CF85-4BFF-9AB1-8E1B0218E3FA}">
      <dgm:prSet/>
      <dgm:spPr/>
      <dgm:t>
        <a:bodyPr/>
        <a:lstStyle/>
        <a:p>
          <a:endParaRPr lang="en-US"/>
        </a:p>
      </dgm:t>
    </dgm:pt>
    <dgm:pt modelId="{0808B71D-F103-4536-915E-12CC2100A3BC}">
      <dgm:prSet phldrT="[Text]" custT="1"/>
      <dgm:spPr/>
      <dgm:t>
        <a:bodyPr/>
        <a:lstStyle/>
        <a:p>
          <a:r>
            <a:rPr lang="en-US" sz="2000" dirty="0"/>
            <a:t>Nutrition</a:t>
          </a:r>
        </a:p>
      </dgm:t>
    </dgm:pt>
    <dgm:pt modelId="{C6D2C14B-8037-4DA2-B215-849382B5DBC4}" type="parTrans" cxnId="{C6764C1B-1F18-40A9-A3AD-11C462C5F7F2}">
      <dgm:prSet/>
      <dgm:spPr/>
      <dgm:t>
        <a:bodyPr/>
        <a:lstStyle/>
        <a:p>
          <a:endParaRPr lang="en-US"/>
        </a:p>
      </dgm:t>
    </dgm:pt>
    <dgm:pt modelId="{4B6E4B0C-CA0D-43F8-9596-ACA11890E2F5}" type="sibTrans" cxnId="{C6764C1B-1F18-40A9-A3AD-11C462C5F7F2}">
      <dgm:prSet/>
      <dgm:spPr/>
      <dgm:t>
        <a:bodyPr/>
        <a:lstStyle/>
        <a:p>
          <a:endParaRPr lang="en-US"/>
        </a:p>
      </dgm:t>
    </dgm:pt>
    <dgm:pt modelId="{649F4538-81E9-4E12-A59A-E08C3307C987}">
      <dgm:prSet phldrT="[Text]" custT="1"/>
      <dgm:spPr/>
      <dgm:t>
        <a:bodyPr/>
        <a:lstStyle/>
        <a:p>
          <a:r>
            <a:rPr lang="en-US" sz="1400" dirty="0"/>
            <a:t>Virulence/ </a:t>
          </a:r>
          <a:r>
            <a:rPr lang="en-US" sz="1400" dirty="0" err="1"/>
            <a:t>colonisation</a:t>
          </a:r>
          <a:endParaRPr lang="en-US" sz="1400" dirty="0"/>
        </a:p>
      </dgm:t>
    </dgm:pt>
    <dgm:pt modelId="{4ACFACB3-5C0F-48E1-99F1-E8DDE3F36C4A}" type="parTrans" cxnId="{4FC2B1F2-F1D2-4908-8554-891893B74F63}">
      <dgm:prSet/>
      <dgm:spPr/>
      <dgm:t>
        <a:bodyPr/>
        <a:lstStyle/>
        <a:p>
          <a:endParaRPr lang="en-US"/>
        </a:p>
      </dgm:t>
    </dgm:pt>
    <dgm:pt modelId="{C5ED3BE8-F28B-480E-B5A1-372FD7F2E570}" type="sibTrans" cxnId="{4FC2B1F2-F1D2-4908-8554-891893B74F63}">
      <dgm:prSet/>
      <dgm:spPr/>
      <dgm:t>
        <a:bodyPr/>
        <a:lstStyle/>
        <a:p>
          <a:endParaRPr lang="en-US"/>
        </a:p>
      </dgm:t>
    </dgm:pt>
    <dgm:pt modelId="{565B1A25-6C81-4FA3-8262-AAC17D367400}">
      <dgm:prSet phldrT="[Text]"/>
      <dgm:spPr/>
      <dgm:t>
        <a:bodyPr/>
        <a:lstStyle/>
        <a:p>
          <a:r>
            <a:rPr lang="en-US" dirty="0"/>
            <a:t>Altered immune response</a:t>
          </a:r>
        </a:p>
      </dgm:t>
    </dgm:pt>
    <dgm:pt modelId="{FC5B0577-7356-4B6D-886B-26DE9A81D774}" type="parTrans" cxnId="{2DB3AC9C-BB93-4CA8-B747-43CB3F04D9BA}">
      <dgm:prSet/>
      <dgm:spPr/>
      <dgm:t>
        <a:bodyPr/>
        <a:lstStyle/>
        <a:p>
          <a:endParaRPr lang="en-US"/>
        </a:p>
      </dgm:t>
    </dgm:pt>
    <dgm:pt modelId="{B5D28DCB-5BDA-4C12-9982-8FE345C63C9C}" type="sibTrans" cxnId="{2DB3AC9C-BB93-4CA8-B747-43CB3F04D9BA}">
      <dgm:prSet/>
      <dgm:spPr/>
      <dgm:t>
        <a:bodyPr/>
        <a:lstStyle/>
        <a:p>
          <a:endParaRPr lang="en-US"/>
        </a:p>
      </dgm:t>
    </dgm:pt>
    <dgm:pt modelId="{5C7807E8-73A3-47D8-87A5-A6CA244F5AA4}">
      <dgm:prSet phldrT="[Text]" custT="1"/>
      <dgm:spPr/>
      <dgm:t>
        <a:bodyPr/>
        <a:lstStyle/>
        <a:p>
          <a:r>
            <a:rPr lang="en-US" sz="1600" dirty="0"/>
            <a:t>Coexistent infection</a:t>
          </a:r>
        </a:p>
      </dgm:t>
    </dgm:pt>
    <dgm:pt modelId="{704D3415-05DC-4E98-A05A-F2A79A7BB813}" type="parTrans" cxnId="{D8BE2D1E-CCFC-4851-A150-D15A0AC2C03E}">
      <dgm:prSet/>
      <dgm:spPr/>
      <dgm:t>
        <a:bodyPr/>
        <a:lstStyle/>
        <a:p>
          <a:endParaRPr lang="en-US"/>
        </a:p>
      </dgm:t>
    </dgm:pt>
    <dgm:pt modelId="{4C91F3BF-5E5D-49FF-9577-C31948B712AD}" type="sibTrans" cxnId="{D8BE2D1E-CCFC-4851-A150-D15A0AC2C03E}">
      <dgm:prSet/>
      <dgm:spPr/>
      <dgm:t>
        <a:bodyPr/>
        <a:lstStyle/>
        <a:p>
          <a:endParaRPr lang="en-US"/>
        </a:p>
      </dgm:t>
    </dgm:pt>
    <dgm:pt modelId="{1F2C2589-A707-41B4-AA1D-F2C4E0F9EEBA}">
      <dgm:prSet phldrT="[Text]" custT="1"/>
      <dgm:spPr/>
      <dgm:t>
        <a:bodyPr/>
        <a:lstStyle/>
        <a:p>
          <a:r>
            <a:rPr lang="en-US" sz="1800" dirty="0"/>
            <a:t>Age</a:t>
          </a:r>
        </a:p>
      </dgm:t>
    </dgm:pt>
    <dgm:pt modelId="{F9F05C36-6212-4230-8760-FB1DDB5D364E}" type="parTrans" cxnId="{4E9D11F2-E706-4CA0-8508-63CDBEC67515}">
      <dgm:prSet/>
      <dgm:spPr/>
      <dgm:t>
        <a:bodyPr/>
        <a:lstStyle/>
        <a:p>
          <a:endParaRPr lang="en-US"/>
        </a:p>
      </dgm:t>
    </dgm:pt>
    <dgm:pt modelId="{C43CDA9A-132A-40C7-99C0-ACA3475AD034}" type="sibTrans" cxnId="{4E9D11F2-E706-4CA0-8508-63CDBEC67515}">
      <dgm:prSet/>
      <dgm:spPr/>
      <dgm:t>
        <a:bodyPr/>
        <a:lstStyle/>
        <a:p>
          <a:endParaRPr lang="en-US"/>
        </a:p>
      </dgm:t>
    </dgm:pt>
    <dgm:pt modelId="{F8179266-01C2-429C-80CB-E075E2BDDD7F}">
      <dgm:prSet phldrT="[Text]" custT="1"/>
      <dgm:spPr/>
      <dgm:t>
        <a:bodyPr/>
        <a:lstStyle/>
        <a:p>
          <a:r>
            <a:rPr lang="en-US" sz="1800" dirty="0"/>
            <a:t>Obesity</a:t>
          </a:r>
        </a:p>
      </dgm:t>
    </dgm:pt>
    <dgm:pt modelId="{C3021777-E90F-4081-9352-CB487BCB6B21}" type="parTrans" cxnId="{B88FE4C1-1FEF-434E-9D02-6141B49D0B2E}">
      <dgm:prSet/>
      <dgm:spPr/>
      <dgm:t>
        <a:bodyPr/>
        <a:lstStyle/>
        <a:p>
          <a:endParaRPr lang="en-US"/>
        </a:p>
      </dgm:t>
    </dgm:pt>
    <dgm:pt modelId="{7E54B694-F85F-41A4-954A-62B26EEFD350}" type="sibTrans" cxnId="{B88FE4C1-1FEF-434E-9D02-6141B49D0B2E}">
      <dgm:prSet/>
      <dgm:spPr/>
      <dgm:t>
        <a:bodyPr/>
        <a:lstStyle/>
        <a:p>
          <a:endParaRPr lang="en-US"/>
        </a:p>
      </dgm:t>
    </dgm:pt>
    <dgm:pt modelId="{C79BA906-DECD-4DB3-B185-E9C20F5E6378}">
      <dgm:prSet/>
      <dgm:spPr/>
      <dgm:t>
        <a:bodyPr/>
        <a:lstStyle/>
        <a:p>
          <a:r>
            <a:rPr lang="en-US" dirty="0"/>
            <a:t>General</a:t>
          </a:r>
        </a:p>
      </dgm:t>
    </dgm:pt>
    <dgm:pt modelId="{015C4C78-EADB-4BCE-B651-6EEF7557A2DE}" type="parTrans" cxnId="{5BF0072C-2426-49AF-8859-39F2B5A04DC1}">
      <dgm:prSet/>
      <dgm:spPr/>
      <dgm:t>
        <a:bodyPr/>
        <a:lstStyle/>
        <a:p>
          <a:endParaRPr lang="en-US"/>
        </a:p>
      </dgm:t>
    </dgm:pt>
    <dgm:pt modelId="{FF9B4CAC-3F7E-4C38-95D0-A78F073E1F9E}" type="sibTrans" cxnId="{5BF0072C-2426-49AF-8859-39F2B5A04DC1}">
      <dgm:prSet/>
      <dgm:spPr/>
      <dgm:t>
        <a:bodyPr/>
        <a:lstStyle/>
        <a:p>
          <a:endParaRPr lang="en-US"/>
        </a:p>
      </dgm:t>
    </dgm:pt>
    <dgm:pt modelId="{14C2E09A-E018-43F1-8D48-116042D9DD46}" type="pres">
      <dgm:prSet presAssocID="{FF6DE63C-ACEF-4DFC-926D-E0C7B8F35C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BB9D2D-8569-47E2-A67E-9D37A6370579}" type="pres">
      <dgm:prSet presAssocID="{43DB8AD5-FA76-4BA7-BEC1-C9FEEC00AEFF}" presName="centerShape" presStyleLbl="node0" presStyleIdx="0" presStyleCnt="1"/>
      <dgm:spPr/>
      <dgm:t>
        <a:bodyPr/>
        <a:lstStyle/>
        <a:p>
          <a:endParaRPr lang="en-US"/>
        </a:p>
      </dgm:t>
    </dgm:pt>
    <dgm:pt modelId="{B7306DD5-53D3-41F9-BCE8-365143A322FE}" type="pres">
      <dgm:prSet presAssocID="{45F53152-39C2-4AC7-904D-EEDD671C26DC}" presName="node" presStyleLbl="node1" presStyleIdx="0" presStyleCnt="8" custRadScaleRad="99371" custRadScaleInc="-19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679C7-3605-4312-8672-105F15ACCB3E}" type="pres">
      <dgm:prSet presAssocID="{45F53152-39C2-4AC7-904D-EEDD671C26DC}" presName="dummy" presStyleCnt="0"/>
      <dgm:spPr/>
    </dgm:pt>
    <dgm:pt modelId="{BA975A4B-9A8C-46DA-B2B2-AD205016D5EA}" type="pres">
      <dgm:prSet presAssocID="{5397206C-F038-463F-8D0C-F4ED87E93E65}" presName="sibTrans" presStyleLbl="sibTrans2D1" presStyleIdx="0" presStyleCnt="8"/>
      <dgm:spPr/>
      <dgm:t>
        <a:bodyPr/>
        <a:lstStyle/>
        <a:p>
          <a:endParaRPr lang="en-US"/>
        </a:p>
      </dgm:t>
    </dgm:pt>
    <dgm:pt modelId="{E07B40EB-3BDE-4694-A49C-3B9FB0A923FE}" type="pres">
      <dgm:prSet presAssocID="{0808B71D-F103-4536-915E-12CC2100A3B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B5AB1-D900-44A2-AB21-DED3A2D9EB80}" type="pres">
      <dgm:prSet presAssocID="{0808B71D-F103-4536-915E-12CC2100A3BC}" presName="dummy" presStyleCnt="0"/>
      <dgm:spPr/>
    </dgm:pt>
    <dgm:pt modelId="{30A73344-36CC-474B-AE99-76A898C47B1B}" type="pres">
      <dgm:prSet presAssocID="{4B6E4B0C-CA0D-43F8-9596-ACA11890E2F5}" presName="sibTrans" presStyleLbl="sibTrans2D1" presStyleIdx="1" presStyleCnt="8"/>
      <dgm:spPr/>
      <dgm:t>
        <a:bodyPr/>
        <a:lstStyle/>
        <a:p>
          <a:endParaRPr lang="en-US"/>
        </a:p>
      </dgm:t>
    </dgm:pt>
    <dgm:pt modelId="{5B16BE77-1470-4B98-BA38-9732B25C4D21}" type="pres">
      <dgm:prSet presAssocID="{649F4538-81E9-4E12-A59A-E08C3307C987}" presName="node" presStyleLbl="node1" presStyleIdx="2" presStyleCnt="8" custScaleX="122038" custScaleY="109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AD045-6E3D-41AA-87BE-901BABEA4AD5}" type="pres">
      <dgm:prSet presAssocID="{649F4538-81E9-4E12-A59A-E08C3307C987}" presName="dummy" presStyleCnt="0"/>
      <dgm:spPr/>
    </dgm:pt>
    <dgm:pt modelId="{7C3BF009-E7CA-4D56-9168-A3EA102D03EE}" type="pres">
      <dgm:prSet presAssocID="{C5ED3BE8-F28B-480E-B5A1-372FD7F2E570}" presName="sibTrans" presStyleLbl="sibTrans2D1" presStyleIdx="2" presStyleCnt="8"/>
      <dgm:spPr/>
      <dgm:t>
        <a:bodyPr/>
        <a:lstStyle/>
        <a:p>
          <a:endParaRPr lang="en-US"/>
        </a:p>
      </dgm:t>
    </dgm:pt>
    <dgm:pt modelId="{5CBC0DBC-94B6-4434-84AF-8C36F5AB8135}" type="pres">
      <dgm:prSet presAssocID="{565B1A25-6C81-4FA3-8262-AAC17D36740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00818-5FB3-4517-81FD-E865E2305C6B}" type="pres">
      <dgm:prSet presAssocID="{565B1A25-6C81-4FA3-8262-AAC17D367400}" presName="dummy" presStyleCnt="0"/>
      <dgm:spPr/>
    </dgm:pt>
    <dgm:pt modelId="{0CBBCC57-AF92-4722-8F63-83750701DD54}" type="pres">
      <dgm:prSet presAssocID="{B5D28DCB-5BDA-4C12-9982-8FE345C63C9C}" presName="sibTrans" presStyleLbl="sibTrans2D1" presStyleIdx="3" presStyleCnt="8"/>
      <dgm:spPr/>
      <dgm:t>
        <a:bodyPr/>
        <a:lstStyle/>
        <a:p>
          <a:endParaRPr lang="en-US"/>
        </a:p>
      </dgm:t>
    </dgm:pt>
    <dgm:pt modelId="{5AB38C3F-AD37-4528-979A-25122DF36BF3}" type="pres">
      <dgm:prSet presAssocID="{5C7807E8-73A3-47D8-87A5-A6CA244F5AA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2732D-A029-4A16-98BE-B38A29398935}" type="pres">
      <dgm:prSet presAssocID="{5C7807E8-73A3-47D8-87A5-A6CA244F5AA4}" presName="dummy" presStyleCnt="0"/>
      <dgm:spPr/>
    </dgm:pt>
    <dgm:pt modelId="{B8214B76-DE92-49D2-84DF-8F43C60EA28A}" type="pres">
      <dgm:prSet presAssocID="{4C91F3BF-5E5D-49FF-9577-C31948B712AD}" presName="sibTrans" presStyleLbl="sibTrans2D1" presStyleIdx="4" presStyleCnt="8"/>
      <dgm:spPr/>
      <dgm:t>
        <a:bodyPr/>
        <a:lstStyle/>
        <a:p>
          <a:endParaRPr lang="en-US"/>
        </a:p>
      </dgm:t>
    </dgm:pt>
    <dgm:pt modelId="{203F3403-8B16-441A-BBB4-6A5F1E23029C}" type="pres">
      <dgm:prSet presAssocID="{1F2C2589-A707-41B4-AA1D-F2C4E0F9EEB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865AC-A0DE-4043-A554-FEED23171A25}" type="pres">
      <dgm:prSet presAssocID="{1F2C2589-A707-41B4-AA1D-F2C4E0F9EEBA}" presName="dummy" presStyleCnt="0"/>
      <dgm:spPr/>
    </dgm:pt>
    <dgm:pt modelId="{543E772F-CBD6-4251-8CBA-D3ABC70752AD}" type="pres">
      <dgm:prSet presAssocID="{C43CDA9A-132A-40C7-99C0-ACA3475AD034}" presName="sibTrans" presStyleLbl="sibTrans2D1" presStyleIdx="5" presStyleCnt="8"/>
      <dgm:spPr/>
      <dgm:t>
        <a:bodyPr/>
        <a:lstStyle/>
        <a:p>
          <a:endParaRPr lang="en-US"/>
        </a:p>
      </dgm:t>
    </dgm:pt>
    <dgm:pt modelId="{98AC8BD0-6243-4EE9-93F0-B01AA715863F}" type="pres">
      <dgm:prSet presAssocID="{F8179266-01C2-429C-80CB-E075E2BDDD7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61214-46C0-4141-BF42-38BFDBFDD49D}" type="pres">
      <dgm:prSet presAssocID="{F8179266-01C2-429C-80CB-E075E2BDDD7F}" presName="dummy" presStyleCnt="0"/>
      <dgm:spPr/>
    </dgm:pt>
    <dgm:pt modelId="{3406A5EE-0858-4299-AA5C-6CD51D585622}" type="pres">
      <dgm:prSet presAssocID="{7E54B694-F85F-41A4-954A-62B26EEFD350}" presName="sibTrans" presStyleLbl="sibTrans2D1" presStyleIdx="6" presStyleCnt="8" custScaleX="99747" custScaleY="96389" custLinFactNeighborX="561" custLinFactNeighborY="1232"/>
      <dgm:spPr/>
      <dgm:t>
        <a:bodyPr/>
        <a:lstStyle/>
        <a:p>
          <a:endParaRPr lang="en-US"/>
        </a:p>
      </dgm:t>
    </dgm:pt>
    <dgm:pt modelId="{2791E924-47EE-41D2-A398-AAF4071C4BE9}" type="pres">
      <dgm:prSet presAssocID="{C79BA906-DECD-4DB3-B185-E9C20F5E637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18825-983B-4A36-8831-CA6F67756720}" type="pres">
      <dgm:prSet presAssocID="{C79BA906-DECD-4DB3-B185-E9C20F5E6378}" presName="dummy" presStyleCnt="0"/>
      <dgm:spPr/>
    </dgm:pt>
    <dgm:pt modelId="{103C42CC-A37F-430D-96CA-D1A29500AE11}" type="pres">
      <dgm:prSet presAssocID="{FF9B4CAC-3F7E-4C38-95D0-A78F073E1F9E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9DBF0E9D-52DE-45A4-A65A-6D8E52406258}" type="presOf" srcId="{4C91F3BF-5E5D-49FF-9577-C31948B712AD}" destId="{B8214B76-DE92-49D2-84DF-8F43C60EA28A}" srcOrd="0" destOrd="0" presId="urn:microsoft.com/office/officeart/2005/8/layout/radial6"/>
    <dgm:cxn modelId="{FC2B4C17-9EC5-490B-845E-BB7F8EA2C59A}" srcId="{FF6DE63C-ACEF-4DFC-926D-E0C7B8F35C95}" destId="{43DB8AD5-FA76-4BA7-BEC1-C9FEEC00AEFF}" srcOrd="0" destOrd="0" parTransId="{99CF89F9-5801-46A4-BF3E-7E1E8E93A449}" sibTransId="{AFBC0878-5E7A-497B-808A-ABD18BD0CEDD}"/>
    <dgm:cxn modelId="{4E9D11F2-E706-4CA0-8508-63CDBEC67515}" srcId="{43DB8AD5-FA76-4BA7-BEC1-C9FEEC00AEFF}" destId="{1F2C2589-A707-41B4-AA1D-F2C4E0F9EEBA}" srcOrd="5" destOrd="0" parTransId="{F9F05C36-6212-4230-8760-FB1DDB5D364E}" sibTransId="{C43CDA9A-132A-40C7-99C0-ACA3475AD034}"/>
    <dgm:cxn modelId="{AAAE742A-EBA5-4A71-90AD-1AD19738749A}" type="presOf" srcId="{C43CDA9A-132A-40C7-99C0-ACA3475AD034}" destId="{543E772F-CBD6-4251-8CBA-D3ABC70752AD}" srcOrd="0" destOrd="0" presId="urn:microsoft.com/office/officeart/2005/8/layout/radial6"/>
    <dgm:cxn modelId="{99EAEED9-ACE0-4DAE-86FB-EAC77CA092C5}" type="presOf" srcId="{B5D28DCB-5BDA-4C12-9982-8FE345C63C9C}" destId="{0CBBCC57-AF92-4722-8F63-83750701DD54}" srcOrd="0" destOrd="0" presId="urn:microsoft.com/office/officeart/2005/8/layout/radial6"/>
    <dgm:cxn modelId="{6A1B1BD5-BECA-433F-A5DF-CEBC6E12E2AC}" type="presOf" srcId="{C5ED3BE8-F28B-480E-B5A1-372FD7F2E570}" destId="{7C3BF009-E7CA-4D56-9168-A3EA102D03EE}" srcOrd="0" destOrd="0" presId="urn:microsoft.com/office/officeart/2005/8/layout/radial6"/>
    <dgm:cxn modelId="{C6764C1B-1F18-40A9-A3AD-11C462C5F7F2}" srcId="{43DB8AD5-FA76-4BA7-BEC1-C9FEEC00AEFF}" destId="{0808B71D-F103-4536-915E-12CC2100A3BC}" srcOrd="1" destOrd="0" parTransId="{C6D2C14B-8037-4DA2-B215-849382B5DBC4}" sibTransId="{4B6E4B0C-CA0D-43F8-9596-ACA11890E2F5}"/>
    <dgm:cxn modelId="{D2474962-38FE-4007-944F-BF922E81F731}" type="presOf" srcId="{FF9B4CAC-3F7E-4C38-95D0-A78F073E1F9E}" destId="{103C42CC-A37F-430D-96CA-D1A29500AE11}" srcOrd="0" destOrd="0" presId="urn:microsoft.com/office/officeart/2005/8/layout/radial6"/>
    <dgm:cxn modelId="{D8BE2D1E-CCFC-4851-A150-D15A0AC2C03E}" srcId="{43DB8AD5-FA76-4BA7-BEC1-C9FEEC00AEFF}" destId="{5C7807E8-73A3-47D8-87A5-A6CA244F5AA4}" srcOrd="4" destOrd="0" parTransId="{704D3415-05DC-4E98-A05A-F2A79A7BB813}" sibTransId="{4C91F3BF-5E5D-49FF-9577-C31948B712AD}"/>
    <dgm:cxn modelId="{B88FE4C1-1FEF-434E-9D02-6141B49D0B2E}" srcId="{43DB8AD5-FA76-4BA7-BEC1-C9FEEC00AEFF}" destId="{F8179266-01C2-429C-80CB-E075E2BDDD7F}" srcOrd="6" destOrd="0" parTransId="{C3021777-E90F-4081-9352-CB487BCB6B21}" sibTransId="{7E54B694-F85F-41A4-954A-62B26EEFD350}"/>
    <dgm:cxn modelId="{98045DB1-201A-457E-BD60-957B9DA19DC9}" type="presOf" srcId="{5397206C-F038-463F-8D0C-F4ED87E93E65}" destId="{BA975A4B-9A8C-46DA-B2B2-AD205016D5EA}" srcOrd="0" destOrd="0" presId="urn:microsoft.com/office/officeart/2005/8/layout/radial6"/>
    <dgm:cxn modelId="{A862F407-ACC6-498C-A23A-3E14C114D818}" type="presOf" srcId="{4B6E4B0C-CA0D-43F8-9596-ACA11890E2F5}" destId="{30A73344-36CC-474B-AE99-76A898C47B1B}" srcOrd="0" destOrd="0" presId="urn:microsoft.com/office/officeart/2005/8/layout/radial6"/>
    <dgm:cxn modelId="{D003CD93-CF85-4BFF-9AB1-8E1B0218E3FA}" srcId="{43DB8AD5-FA76-4BA7-BEC1-C9FEEC00AEFF}" destId="{45F53152-39C2-4AC7-904D-EEDD671C26DC}" srcOrd="0" destOrd="0" parTransId="{B308220B-4B60-412C-9B6D-1F8B4BE86CDA}" sibTransId="{5397206C-F038-463F-8D0C-F4ED87E93E65}"/>
    <dgm:cxn modelId="{E704E57A-88B7-4AE4-9C7C-F41977E3D635}" type="presOf" srcId="{649F4538-81E9-4E12-A59A-E08C3307C987}" destId="{5B16BE77-1470-4B98-BA38-9732B25C4D21}" srcOrd="0" destOrd="0" presId="urn:microsoft.com/office/officeart/2005/8/layout/radial6"/>
    <dgm:cxn modelId="{01131EFA-2B8A-4C25-83D2-AF050117A582}" type="presOf" srcId="{45F53152-39C2-4AC7-904D-EEDD671C26DC}" destId="{B7306DD5-53D3-41F9-BCE8-365143A322FE}" srcOrd="0" destOrd="0" presId="urn:microsoft.com/office/officeart/2005/8/layout/radial6"/>
    <dgm:cxn modelId="{B868FC8D-B123-4748-807E-C61BA23DB8E5}" type="presOf" srcId="{5C7807E8-73A3-47D8-87A5-A6CA244F5AA4}" destId="{5AB38C3F-AD37-4528-979A-25122DF36BF3}" srcOrd="0" destOrd="0" presId="urn:microsoft.com/office/officeart/2005/8/layout/radial6"/>
    <dgm:cxn modelId="{5BF0072C-2426-49AF-8859-39F2B5A04DC1}" srcId="{43DB8AD5-FA76-4BA7-BEC1-C9FEEC00AEFF}" destId="{C79BA906-DECD-4DB3-B185-E9C20F5E6378}" srcOrd="7" destOrd="0" parTransId="{015C4C78-EADB-4BCE-B651-6EEF7557A2DE}" sibTransId="{FF9B4CAC-3F7E-4C38-95D0-A78F073E1F9E}"/>
    <dgm:cxn modelId="{4FC2B1F2-F1D2-4908-8554-891893B74F63}" srcId="{43DB8AD5-FA76-4BA7-BEC1-C9FEEC00AEFF}" destId="{649F4538-81E9-4E12-A59A-E08C3307C987}" srcOrd="2" destOrd="0" parTransId="{4ACFACB3-5C0F-48E1-99F1-E8DDE3F36C4A}" sibTransId="{C5ED3BE8-F28B-480E-B5A1-372FD7F2E570}"/>
    <dgm:cxn modelId="{9D7522B6-560D-4FC0-A47B-F909D147B12A}" type="presOf" srcId="{C79BA906-DECD-4DB3-B185-E9C20F5E6378}" destId="{2791E924-47EE-41D2-A398-AAF4071C4BE9}" srcOrd="0" destOrd="0" presId="urn:microsoft.com/office/officeart/2005/8/layout/radial6"/>
    <dgm:cxn modelId="{19218782-8EE9-4709-9820-31F6ECEBC052}" type="presOf" srcId="{0808B71D-F103-4536-915E-12CC2100A3BC}" destId="{E07B40EB-3BDE-4694-A49C-3B9FB0A923FE}" srcOrd="0" destOrd="0" presId="urn:microsoft.com/office/officeart/2005/8/layout/radial6"/>
    <dgm:cxn modelId="{36C9F2E6-0DE6-4996-A772-70B6E719DAC4}" type="presOf" srcId="{43DB8AD5-FA76-4BA7-BEC1-C9FEEC00AEFF}" destId="{2ABB9D2D-8569-47E2-A67E-9D37A6370579}" srcOrd="0" destOrd="0" presId="urn:microsoft.com/office/officeart/2005/8/layout/radial6"/>
    <dgm:cxn modelId="{E3EFF5B7-5AFC-4B21-9DC3-DEE0492DFF11}" type="presOf" srcId="{F8179266-01C2-429C-80CB-E075E2BDDD7F}" destId="{98AC8BD0-6243-4EE9-93F0-B01AA715863F}" srcOrd="0" destOrd="0" presId="urn:microsoft.com/office/officeart/2005/8/layout/radial6"/>
    <dgm:cxn modelId="{2DB3AC9C-BB93-4CA8-B747-43CB3F04D9BA}" srcId="{43DB8AD5-FA76-4BA7-BEC1-C9FEEC00AEFF}" destId="{565B1A25-6C81-4FA3-8262-AAC17D367400}" srcOrd="3" destOrd="0" parTransId="{FC5B0577-7356-4B6D-886B-26DE9A81D774}" sibTransId="{B5D28DCB-5BDA-4C12-9982-8FE345C63C9C}"/>
    <dgm:cxn modelId="{28239BC7-C5A7-41C3-9CF8-0A29E1FEEDFB}" type="presOf" srcId="{565B1A25-6C81-4FA3-8262-AAC17D367400}" destId="{5CBC0DBC-94B6-4434-84AF-8C36F5AB8135}" srcOrd="0" destOrd="0" presId="urn:microsoft.com/office/officeart/2005/8/layout/radial6"/>
    <dgm:cxn modelId="{7075B965-1CAC-4A30-9158-408D28DAFEE5}" type="presOf" srcId="{7E54B694-F85F-41A4-954A-62B26EEFD350}" destId="{3406A5EE-0858-4299-AA5C-6CD51D585622}" srcOrd="0" destOrd="0" presId="urn:microsoft.com/office/officeart/2005/8/layout/radial6"/>
    <dgm:cxn modelId="{A0C6B1BC-5D42-4478-99B6-96BF1FAAB079}" type="presOf" srcId="{FF6DE63C-ACEF-4DFC-926D-E0C7B8F35C95}" destId="{14C2E09A-E018-43F1-8D48-116042D9DD46}" srcOrd="0" destOrd="0" presId="urn:microsoft.com/office/officeart/2005/8/layout/radial6"/>
    <dgm:cxn modelId="{D19BCA1A-01A7-44D9-933F-751FD9BF2467}" type="presOf" srcId="{1F2C2589-A707-41B4-AA1D-F2C4E0F9EEBA}" destId="{203F3403-8B16-441A-BBB4-6A5F1E23029C}" srcOrd="0" destOrd="0" presId="urn:microsoft.com/office/officeart/2005/8/layout/radial6"/>
    <dgm:cxn modelId="{85068B2B-48AD-4DD1-8385-16764B76E394}" type="presParOf" srcId="{14C2E09A-E018-43F1-8D48-116042D9DD46}" destId="{2ABB9D2D-8569-47E2-A67E-9D37A6370579}" srcOrd="0" destOrd="0" presId="urn:microsoft.com/office/officeart/2005/8/layout/radial6"/>
    <dgm:cxn modelId="{1A992559-91B5-4A99-858A-59028F017DA9}" type="presParOf" srcId="{14C2E09A-E018-43F1-8D48-116042D9DD46}" destId="{B7306DD5-53D3-41F9-BCE8-365143A322FE}" srcOrd="1" destOrd="0" presId="urn:microsoft.com/office/officeart/2005/8/layout/radial6"/>
    <dgm:cxn modelId="{CF8A2776-6077-49C2-BE99-C5F576254B68}" type="presParOf" srcId="{14C2E09A-E018-43F1-8D48-116042D9DD46}" destId="{AB1679C7-3605-4312-8672-105F15ACCB3E}" srcOrd="2" destOrd="0" presId="urn:microsoft.com/office/officeart/2005/8/layout/radial6"/>
    <dgm:cxn modelId="{E44D5D49-2562-40B0-948F-0266FA572C2C}" type="presParOf" srcId="{14C2E09A-E018-43F1-8D48-116042D9DD46}" destId="{BA975A4B-9A8C-46DA-B2B2-AD205016D5EA}" srcOrd="3" destOrd="0" presId="urn:microsoft.com/office/officeart/2005/8/layout/radial6"/>
    <dgm:cxn modelId="{42DE5A58-B02C-43CF-9A45-4D7FE56DBBF0}" type="presParOf" srcId="{14C2E09A-E018-43F1-8D48-116042D9DD46}" destId="{E07B40EB-3BDE-4694-A49C-3B9FB0A923FE}" srcOrd="4" destOrd="0" presId="urn:microsoft.com/office/officeart/2005/8/layout/radial6"/>
    <dgm:cxn modelId="{DE89D21B-B925-49DC-81DB-0D451D52E030}" type="presParOf" srcId="{14C2E09A-E018-43F1-8D48-116042D9DD46}" destId="{0A2B5AB1-D900-44A2-AB21-DED3A2D9EB80}" srcOrd="5" destOrd="0" presId="urn:microsoft.com/office/officeart/2005/8/layout/radial6"/>
    <dgm:cxn modelId="{C7391816-9EE7-49F4-AF1E-E78239C210D2}" type="presParOf" srcId="{14C2E09A-E018-43F1-8D48-116042D9DD46}" destId="{30A73344-36CC-474B-AE99-76A898C47B1B}" srcOrd="6" destOrd="0" presId="urn:microsoft.com/office/officeart/2005/8/layout/radial6"/>
    <dgm:cxn modelId="{F0D265B6-9138-4D58-AE23-3C4FE0C094CA}" type="presParOf" srcId="{14C2E09A-E018-43F1-8D48-116042D9DD46}" destId="{5B16BE77-1470-4B98-BA38-9732B25C4D21}" srcOrd="7" destOrd="0" presId="urn:microsoft.com/office/officeart/2005/8/layout/radial6"/>
    <dgm:cxn modelId="{42B0BA31-114F-467C-A573-9501739C88AF}" type="presParOf" srcId="{14C2E09A-E018-43F1-8D48-116042D9DD46}" destId="{AB6AD045-6E3D-41AA-87BE-901BABEA4AD5}" srcOrd="8" destOrd="0" presId="urn:microsoft.com/office/officeart/2005/8/layout/radial6"/>
    <dgm:cxn modelId="{67DE79D0-03F9-4080-9464-6F252DA28D66}" type="presParOf" srcId="{14C2E09A-E018-43F1-8D48-116042D9DD46}" destId="{7C3BF009-E7CA-4D56-9168-A3EA102D03EE}" srcOrd="9" destOrd="0" presId="urn:microsoft.com/office/officeart/2005/8/layout/radial6"/>
    <dgm:cxn modelId="{7E9A7E39-DEE2-4CC4-BDCD-CEFAACA18687}" type="presParOf" srcId="{14C2E09A-E018-43F1-8D48-116042D9DD46}" destId="{5CBC0DBC-94B6-4434-84AF-8C36F5AB8135}" srcOrd="10" destOrd="0" presId="urn:microsoft.com/office/officeart/2005/8/layout/radial6"/>
    <dgm:cxn modelId="{CE48C89F-206B-49B9-9E6D-855DD9C36EAF}" type="presParOf" srcId="{14C2E09A-E018-43F1-8D48-116042D9DD46}" destId="{6B700818-5FB3-4517-81FD-E865E2305C6B}" srcOrd="11" destOrd="0" presId="urn:microsoft.com/office/officeart/2005/8/layout/radial6"/>
    <dgm:cxn modelId="{A4FDE911-8A80-4313-9180-A825605B387A}" type="presParOf" srcId="{14C2E09A-E018-43F1-8D48-116042D9DD46}" destId="{0CBBCC57-AF92-4722-8F63-83750701DD54}" srcOrd="12" destOrd="0" presId="urn:microsoft.com/office/officeart/2005/8/layout/radial6"/>
    <dgm:cxn modelId="{03F29C66-C943-4970-9064-6003579DFD65}" type="presParOf" srcId="{14C2E09A-E018-43F1-8D48-116042D9DD46}" destId="{5AB38C3F-AD37-4528-979A-25122DF36BF3}" srcOrd="13" destOrd="0" presId="urn:microsoft.com/office/officeart/2005/8/layout/radial6"/>
    <dgm:cxn modelId="{A0FF2877-F563-46DB-B032-8DFDBFE5211D}" type="presParOf" srcId="{14C2E09A-E018-43F1-8D48-116042D9DD46}" destId="{9992732D-A029-4A16-98BE-B38A29398935}" srcOrd="14" destOrd="0" presId="urn:microsoft.com/office/officeart/2005/8/layout/radial6"/>
    <dgm:cxn modelId="{220252D0-00E5-48BF-BE75-4BECC9317F0B}" type="presParOf" srcId="{14C2E09A-E018-43F1-8D48-116042D9DD46}" destId="{B8214B76-DE92-49D2-84DF-8F43C60EA28A}" srcOrd="15" destOrd="0" presId="urn:microsoft.com/office/officeart/2005/8/layout/radial6"/>
    <dgm:cxn modelId="{F8323E0D-F85D-47F2-AA1A-16957AF9483B}" type="presParOf" srcId="{14C2E09A-E018-43F1-8D48-116042D9DD46}" destId="{203F3403-8B16-441A-BBB4-6A5F1E23029C}" srcOrd="16" destOrd="0" presId="urn:microsoft.com/office/officeart/2005/8/layout/radial6"/>
    <dgm:cxn modelId="{740A3507-5991-4CDA-8A6F-F570DEC968D7}" type="presParOf" srcId="{14C2E09A-E018-43F1-8D48-116042D9DD46}" destId="{5F4865AC-A0DE-4043-A554-FEED23171A25}" srcOrd="17" destOrd="0" presId="urn:microsoft.com/office/officeart/2005/8/layout/radial6"/>
    <dgm:cxn modelId="{0E394C23-1548-443D-9C14-AC1FD0729A69}" type="presParOf" srcId="{14C2E09A-E018-43F1-8D48-116042D9DD46}" destId="{543E772F-CBD6-4251-8CBA-D3ABC70752AD}" srcOrd="18" destOrd="0" presId="urn:microsoft.com/office/officeart/2005/8/layout/radial6"/>
    <dgm:cxn modelId="{34D76396-DFD5-40E6-BB58-884C012426C2}" type="presParOf" srcId="{14C2E09A-E018-43F1-8D48-116042D9DD46}" destId="{98AC8BD0-6243-4EE9-93F0-B01AA715863F}" srcOrd="19" destOrd="0" presId="urn:microsoft.com/office/officeart/2005/8/layout/radial6"/>
    <dgm:cxn modelId="{8BE98325-A6DF-4DF7-AAFB-17BA43D85B79}" type="presParOf" srcId="{14C2E09A-E018-43F1-8D48-116042D9DD46}" destId="{60A61214-46C0-4141-BF42-38BFDBFDD49D}" srcOrd="20" destOrd="0" presId="urn:microsoft.com/office/officeart/2005/8/layout/radial6"/>
    <dgm:cxn modelId="{EBAE264C-4901-49C5-84C7-7C5F73D631EE}" type="presParOf" srcId="{14C2E09A-E018-43F1-8D48-116042D9DD46}" destId="{3406A5EE-0858-4299-AA5C-6CD51D585622}" srcOrd="21" destOrd="0" presId="urn:microsoft.com/office/officeart/2005/8/layout/radial6"/>
    <dgm:cxn modelId="{295D2A67-59C9-44F0-8FB3-84C31246193A}" type="presParOf" srcId="{14C2E09A-E018-43F1-8D48-116042D9DD46}" destId="{2791E924-47EE-41D2-A398-AAF4071C4BE9}" srcOrd="22" destOrd="0" presId="urn:microsoft.com/office/officeart/2005/8/layout/radial6"/>
    <dgm:cxn modelId="{C853F70C-D6C8-4138-A2E4-96BB92FF78A5}" type="presParOf" srcId="{14C2E09A-E018-43F1-8D48-116042D9DD46}" destId="{A8718825-983B-4A36-8831-CA6F67756720}" srcOrd="23" destOrd="0" presId="urn:microsoft.com/office/officeart/2005/8/layout/radial6"/>
    <dgm:cxn modelId="{C2CCCDFC-4623-49F4-AD2D-8A407EB1D621}" type="presParOf" srcId="{14C2E09A-E018-43F1-8D48-116042D9DD46}" destId="{103C42CC-A37F-430D-96CA-D1A29500AE11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B5614-2652-4C1E-AF5B-7C37FB2F9A59}" type="doc">
      <dgm:prSet loTypeId="urn:microsoft.com/office/officeart/2005/8/layout/radial3" loCatId="cycle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96D982A7-CFAE-481D-95FD-E2E36FA314E1}">
      <dgm:prSet phldrT="[Text]"/>
      <dgm:spPr/>
      <dgm:t>
        <a:bodyPr/>
        <a:lstStyle/>
        <a:p>
          <a:r>
            <a:rPr lang="en-US" dirty="0"/>
            <a:t>Procedural/ operation</a:t>
          </a:r>
        </a:p>
      </dgm:t>
    </dgm:pt>
    <dgm:pt modelId="{BC29E718-DFEB-4CFB-A072-C09B8991227E}" type="parTrans" cxnId="{153116A8-AD00-4A3B-987C-8AC33A19E543}">
      <dgm:prSet/>
      <dgm:spPr/>
      <dgm:t>
        <a:bodyPr/>
        <a:lstStyle/>
        <a:p>
          <a:endParaRPr lang="en-US"/>
        </a:p>
      </dgm:t>
    </dgm:pt>
    <dgm:pt modelId="{A8EA5363-EF4F-471B-B67E-8560E6783CCE}" type="sibTrans" cxnId="{153116A8-AD00-4A3B-987C-8AC33A19E543}">
      <dgm:prSet/>
      <dgm:spPr/>
      <dgm:t>
        <a:bodyPr/>
        <a:lstStyle/>
        <a:p>
          <a:endParaRPr lang="en-US"/>
        </a:p>
      </dgm:t>
    </dgm:pt>
    <dgm:pt modelId="{F77775C6-DE70-4CAA-B4EF-EA9A5B6490A4}">
      <dgm:prSet phldrT="[Text]"/>
      <dgm:spPr/>
      <dgm:t>
        <a:bodyPr/>
        <a:lstStyle/>
        <a:p>
          <a:r>
            <a:rPr lang="en-US" dirty="0"/>
            <a:t>Inadequate instrument sterilization</a:t>
          </a:r>
        </a:p>
      </dgm:t>
    </dgm:pt>
    <dgm:pt modelId="{8CCB5CFA-7D92-4EB1-BD41-496DA7CEB57F}" type="parTrans" cxnId="{0E6D719B-E746-4D04-A3E6-6826E2249272}">
      <dgm:prSet/>
      <dgm:spPr/>
      <dgm:t>
        <a:bodyPr/>
        <a:lstStyle/>
        <a:p>
          <a:endParaRPr lang="en-US"/>
        </a:p>
      </dgm:t>
    </dgm:pt>
    <dgm:pt modelId="{6CF82F1D-A18F-4BEB-81E2-138A60D54580}" type="sibTrans" cxnId="{0E6D719B-E746-4D04-A3E6-6826E2249272}">
      <dgm:prSet/>
      <dgm:spPr/>
      <dgm:t>
        <a:bodyPr/>
        <a:lstStyle/>
        <a:p>
          <a:endParaRPr lang="en-US"/>
        </a:p>
      </dgm:t>
    </dgm:pt>
    <dgm:pt modelId="{FF6B46A0-6678-4B7C-B29B-EE0C98250B81}">
      <dgm:prSet phldrT="[Text]"/>
      <dgm:spPr/>
      <dgm:t>
        <a:bodyPr/>
        <a:lstStyle/>
        <a:p>
          <a:r>
            <a:rPr lang="en-US" dirty="0"/>
            <a:t>Surgical technique and drains</a:t>
          </a:r>
        </a:p>
      </dgm:t>
    </dgm:pt>
    <dgm:pt modelId="{83F4C25E-7E7B-4DF4-9E13-5BCE24DB51E1}" type="parTrans" cxnId="{AF037DF9-BBA0-4309-930A-873EA5E54421}">
      <dgm:prSet/>
      <dgm:spPr/>
      <dgm:t>
        <a:bodyPr/>
        <a:lstStyle/>
        <a:p>
          <a:endParaRPr lang="en-US"/>
        </a:p>
      </dgm:t>
    </dgm:pt>
    <dgm:pt modelId="{84EC5271-8C69-48F1-853F-EFB7F5B23768}" type="sibTrans" cxnId="{AF037DF9-BBA0-4309-930A-873EA5E54421}">
      <dgm:prSet/>
      <dgm:spPr/>
      <dgm:t>
        <a:bodyPr/>
        <a:lstStyle/>
        <a:p>
          <a:endParaRPr lang="en-US"/>
        </a:p>
      </dgm:t>
    </dgm:pt>
    <dgm:pt modelId="{F3C54E42-6193-44A4-B8A8-503146895EA3}">
      <dgm:prSet phldrT="[Text]"/>
      <dgm:spPr/>
      <dgm:t>
        <a:bodyPr/>
        <a:lstStyle/>
        <a:p>
          <a:r>
            <a:rPr lang="en-US" dirty="0"/>
            <a:t>Duration of procedure</a:t>
          </a:r>
        </a:p>
      </dgm:t>
    </dgm:pt>
    <dgm:pt modelId="{8FEF9C1C-9BE9-4290-AAF5-2DAA59FBE1AD}" type="parTrans" cxnId="{7A364DD7-FE01-412B-95AC-FD639718008F}">
      <dgm:prSet/>
      <dgm:spPr/>
      <dgm:t>
        <a:bodyPr/>
        <a:lstStyle/>
        <a:p>
          <a:endParaRPr lang="en-US"/>
        </a:p>
      </dgm:t>
    </dgm:pt>
    <dgm:pt modelId="{4C675737-3F8B-4B55-B2C9-53913882CD6D}" type="sibTrans" cxnId="{7A364DD7-FE01-412B-95AC-FD639718008F}">
      <dgm:prSet/>
      <dgm:spPr/>
      <dgm:t>
        <a:bodyPr/>
        <a:lstStyle/>
        <a:p>
          <a:endParaRPr lang="en-US"/>
        </a:p>
      </dgm:t>
    </dgm:pt>
    <dgm:pt modelId="{76C0154D-BD5A-4DD4-A037-3E51CAF802BA}">
      <dgm:prSet phldrT="[Text]"/>
      <dgm:spPr/>
      <dgm:t>
        <a:bodyPr/>
        <a:lstStyle/>
        <a:p>
          <a:r>
            <a:rPr lang="en-US" dirty="0"/>
            <a:t>OR ventilation</a:t>
          </a:r>
        </a:p>
      </dgm:t>
    </dgm:pt>
    <dgm:pt modelId="{8793C313-B7E1-428F-9FA0-387F259348DF}" type="parTrans" cxnId="{9169A29B-2724-4B22-A89C-9DC852C7C1ED}">
      <dgm:prSet/>
      <dgm:spPr/>
      <dgm:t>
        <a:bodyPr/>
        <a:lstStyle/>
        <a:p>
          <a:endParaRPr lang="en-US"/>
        </a:p>
      </dgm:t>
    </dgm:pt>
    <dgm:pt modelId="{8D3364C3-97DF-4B9A-92D9-DEC2FB3458E0}" type="sibTrans" cxnId="{9169A29B-2724-4B22-A89C-9DC852C7C1ED}">
      <dgm:prSet/>
      <dgm:spPr/>
      <dgm:t>
        <a:bodyPr/>
        <a:lstStyle/>
        <a:p>
          <a:endParaRPr lang="en-US"/>
        </a:p>
      </dgm:t>
    </dgm:pt>
    <dgm:pt modelId="{741C4FAC-B6D8-474F-B8D7-D9D279575959}">
      <dgm:prSet/>
      <dgm:spPr/>
      <dgm:t>
        <a:bodyPr/>
        <a:lstStyle/>
        <a:p>
          <a:r>
            <a:rPr lang="en-US" dirty="0"/>
            <a:t>Antimicrobial prophylaxis's</a:t>
          </a:r>
        </a:p>
      </dgm:t>
    </dgm:pt>
    <dgm:pt modelId="{C6A7D426-34FE-488B-A598-C35AD629DDC9}" type="parTrans" cxnId="{99E84304-3B51-4DCF-8828-B76F4773CABA}">
      <dgm:prSet/>
      <dgm:spPr/>
      <dgm:t>
        <a:bodyPr/>
        <a:lstStyle/>
        <a:p>
          <a:endParaRPr lang="en-US"/>
        </a:p>
      </dgm:t>
    </dgm:pt>
    <dgm:pt modelId="{652B5E8E-33C9-49F7-8DAE-C8E032546AF0}" type="sibTrans" cxnId="{99E84304-3B51-4DCF-8828-B76F4773CABA}">
      <dgm:prSet/>
      <dgm:spPr/>
      <dgm:t>
        <a:bodyPr/>
        <a:lstStyle/>
        <a:p>
          <a:endParaRPr lang="en-US"/>
        </a:p>
      </dgm:t>
    </dgm:pt>
    <dgm:pt modelId="{C157D920-D752-45CD-BDF8-D3C68FB707D0}">
      <dgm:prSet/>
      <dgm:spPr/>
      <dgm:t>
        <a:bodyPr/>
        <a:lstStyle/>
        <a:p>
          <a:r>
            <a:rPr lang="en-US" dirty="0"/>
            <a:t>Skin antisepsis</a:t>
          </a:r>
        </a:p>
      </dgm:t>
    </dgm:pt>
    <dgm:pt modelId="{D1F67FEB-9F69-4E6B-8A26-AEB4D83658D8}" type="parTrans" cxnId="{F10E8F92-9FAE-4D82-ADF8-F805DE61785B}">
      <dgm:prSet/>
      <dgm:spPr/>
      <dgm:t>
        <a:bodyPr/>
        <a:lstStyle/>
        <a:p>
          <a:endParaRPr lang="en-US" dirty="0"/>
        </a:p>
      </dgm:t>
    </dgm:pt>
    <dgm:pt modelId="{5B2CAFE2-B922-42E2-8D77-A48D9B1E7C1D}" type="sibTrans" cxnId="{F10E8F92-9FAE-4D82-ADF8-F805DE61785B}">
      <dgm:prSet/>
      <dgm:spPr/>
      <dgm:t>
        <a:bodyPr/>
        <a:lstStyle/>
        <a:p>
          <a:endParaRPr lang="en-US"/>
        </a:p>
      </dgm:t>
    </dgm:pt>
    <dgm:pt modelId="{763CE92C-AB5B-40D1-91F9-8EBA6A8FE159}">
      <dgm:prSet/>
      <dgm:spPr/>
      <dgm:t>
        <a:bodyPr/>
        <a:lstStyle/>
        <a:p>
          <a:r>
            <a:rPr lang="en-US" dirty="0"/>
            <a:t>Pre-operative shaving</a:t>
          </a:r>
        </a:p>
      </dgm:t>
    </dgm:pt>
    <dgm:pt modelId="{23AFD349-F81D-4F26-AFB9-3E37883BB1FF}" type="parTrans" cxnId="{54F77727-1AC3-4FA9-A368-8331CADCEDCD}">
      <dgm:prSet/>
      <dgm:spPr/>
      <dgm:t>
        <a:bodyPr/>
        <a:lstStyle/>
        <a:p>
          <a:endParaRPr lang="en-US"/>
        </a:p>
      </dgm:t>
    </dgm:pt>
    <dgm:pt modelId="{F2B1721F-F57E-411C-A339-D0F9997A5FD0}" type="sibTrans" cxnId="{54F77727-1AC3-4FA9-A368-8331CADCEDCD}">
      <dgm:prSet/>
      <dgm:spPr/>
      <dgm:t>
        <a:bodyPr/>
        <a:lstStyle/>
        <a:p>
          <a:endParaRPr lang="en-US"/>
        </a:p>
      </dgm:t>
    </dgm:pt>
    <dgm:pt modelId="{1F49909D-AAE6-4DEB-AF70-F105353C0FAD}">
      <dgm:prSet/>
      <dgm:spPr/>
      <dgm:t>
        <a:bodyPr/>
        <a:lstStyle/>
        <a:p>
          <a:r>
            <a:rPr lang="en-US" dirty="0"/>
            <a:t>Maintaining body temperature</a:t>
          </a:r>
        </a:p>
      </dgm:t>
    </dgm:pt>
    <dgm:pt modelId="{AFD81D50-081F-447E-8A7B-8450E84C8BB8}" type="parTrans" cxnId="{05DD1631-F321-475B-9E83-4DEB35ACA17F}">
      <dgm:prSet/>
      <dgm:spPr/>
      <dgm:t>
        <a:bodyPr/>
        <a:lstStyle/>
        <a:p>
          <a:endParaRPr lang="en-US"/>
        </a:p>
      </dgm:t>
    </dgm:pt>
    <dgm:pt modelId="{3E320726-56A8-4A84-A56A-AA1DF9168989}" type="sibTrans" cxnId="{05DD1631-F321-475B-9E83-4DEB35ACA17F}">
      <dgm:prSet/>
      <dgm:spPr/>
      <dgm:t>
        <a:bodyPr/>
        <a:lstStyle/>
        <a:p>
          <a:endParaRPr lang="en-US"/>
        </a:p>
      </dgm:t>
    </dgm:pt>
    <dgm:pt modelId="{8A5D8FF8-748B-4B56-8886-97B5FCC161D3}">
      <dgm:prSet/>
      <dgm:spPr/>
      <dgm:t>
        <a:bodyPr/>
        <a:lstStyle/>
        <a:p>
          <a:r>
            <a:rPr lang="en-US" dirty="0"/>
            <a:t>Surgical/foreign material</a:t>
          </a:r>
        </a:p>
      </dgm:t>
    </dgm:pt>
    <dgm:pt modelId="{63749A7F-D7BE-408D-A037-6F45B112BDDC}" type="parTrans" cxnId="{874297DE-5734-4EDE-BFB8-08EF6212AEFD}">
      <dgm:prSet/>
      <dgm:spPr/>
      <dgm:t>
        <a:bodyPr/>
        <a:lstStyle/>
        <a:p>
          <a:endParaRPr lang="en-US"/>
        </a:p>
      </dgm:t>
    </dgm:pt>
    <dgm:pt modelId="{C5CA630E-BFB2-4BBF-B6E5-D09096D8CF51}" type="sibTrans" cxnId="{874297DE-5734-4EDE-BFB8-08EF6212AEFD}">
      <dgm:prSet/>
      <dgm:spPr/>
      <dgm:t>
        <a:bodyPr/>
        <a:lstStyle/>
        <a:p>
          <a:endParaRPr lang="en-US"/>
        </a:p>
      </dgm:t>
    </dgm:pt>
    <dgm:pt modelId="{CEA0537B-106E-4421-B641-5AE0E6501245}" type="pres">
      <dgm:prSet presAssocID="{B99B5614-2652-4C1E-AF5B-7C37FB2F9A5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D7EA8C-DCC7-4FE8-AB10-4B342EAA5462}" type="pres">
      <dgm:prSet presAssocID="{B99B5614-2652-4C1E-AF5B-7C37FB2F9A59}" presName="radial" presStyleCnt="0">
        <dgm:presLayoutVars>
          <dgm:animLvl val="ctr"/>
        </dgm:presLayoutVars>
      </dgm:prSet>
      <dgm:spPr/>
    </dgm:pt>
    <dgm:pt modelId="{F5AA4943-2D9C-4406-8364-3730E6E87419}" type="pres">
      <dgm:prSet presAssocID="{96D982A7-CFAE-481D-95FD-E2E36FA314E1}" presName="centerShape" presStyleLbl="vennNode1" presStyleIdx="0" presStyleCnt="10"/>
      <dgm:spPr/>
      <dgm:t>
        <a:bodyPr/>
        <a:lstStyle/>
        <a:p>
          <a:endParaRPr lang="en-US"/>
        </a:p>
      </dgm:t>
    </dgm:pt>
    <dgm:pt modelId="{1C9F8C90-FD71-4350-90DF-A09823B58B6B}" type="pres">
      <dgm:prSet presAssocID="{F77775C6-DE70-4CAA-B4EF-EA9A5B6490A4}" presName="node" presStyleLbl="venn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923DC-884B-4FA1-BAC9-37E81BF9C3E5}" type="pres">
      <dgm:prSet presAssocID="{FF6B46A0-6678-4B7C-B29B-EE0C98250B81}" presName="node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2FF63-6B27-4B7E-B083-BE3950DFCFBC}" type="pres">
      <dgm:prSet presAssocID="{F3C54E42-6193-44A4-B8A8-503146895EA3}" presName="node" presStyleLbl="venn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09EB7-87CA-49D5-A2C4-49383D550A3D}" type="pres">
      <dgm:prSet presAssocID="{76C0154D-BD5A-4DD4-A037-3E51CAF802BA}" presName="node" presStyleLbl="venn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D17B0-CF8C-4719-AF01-2F89C867F63B}" type="pres">
      <dgm:prSet presAssocID="{741C4FAC-B6D8-474F-B8D7-D9D279575959}" presName="node" presStyleLbl="venn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F120F-95A3-420C-94DE-2F75C0030F59}" type="pres">
      <dgm:prSet presAssocID="{C157D920-D752-45CD-BDF8-D3C68FB707D0}" presName="node" presStyleLbl="venn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CF997-8A2C-4628-BA94-CE360C3B23E9}" type="pres">
      <dgm:prSet presAssocID="{763CE92C-AB5B-40D1-91F9-8EBA6A8FE159}" presName="node" presStyleLbl="venn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4A00C-5B4A-412D-BE7C-0C03090CC678}" type="pres">
      <dgm:prSet presAssocID="{1F49909D-AAE6-4DEB-AF70-F105353C0FAD}" presName="node" presStyleLbl="venn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AEEAB-1E8A-48BC-9D78-A03F2D27A669}" type="pres">
      <dgm:prSet presAssocID="{8A5D8FF8-748B-4B56-8886-97B5FCC161D3}" presName="node" presStyleLbl="venn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E84304-3B51-4DCF-8828-B76F4773CABA}" srcId="{96D982A7-CFAE-481D-95FD-E2E36FA314E1}" destId="{741C4FAC-B6D8-474F-B8D7-D9D279575959}" srcOrd="4" destOrd="0" parTransId="{C6A7D426-34FE-488B-A598-C35AD629DDC9}" sibTransId="{652B5E8E-33C9-49F7-8DAE-C8E032546AF0}"/>
    <dgm:cxn modelId="{874297DE-5734-4EDE-BFB8-08EF6212AEFD}" srcId="{96D982A7-CFAE-481D-95FD-E2E36FA314E1}" destId="{8A5D8FF8-748B-4B56-8886-97B5FCC161D3}" srcOrd="8" destOrd="0" parTransId="{63749A7F-D7BE-408D-A037-6F45B112BDDC}" sibTransId="{C5CA630E-BFB2-4BBF-B6E5-D09096D8CF51}"/>
    <dgm:cxn modelId="{F10E8F92-9FAE-4D82-ADF8-F805DE61785B}" srcId="{96D982A7-CFAE-481D-95FD-E2E36FA314E1}" destId="{C157D920-D752-45CD-BDF8-D3C68FB707D0}" srcOrd="5" destOrd="0" parTransId="{D1F67FEB-9F69-4E6B-8A26-AEB4D83658D8}" sibTransId="{5B2CAFE2-B922-42E2-8D77-A48D9B1E7C1D}"/>
    <dgm:cxn modelId="{A5B107A2-00F3-4C2C-A1E5-4A53A2A0F585}" type="presOf" srcId="{F3C54E42-6193-44A4-B8A8-503146895EA3}" destId="{9C02FF63-6B27-4B7E-B083-BE3950DFCFBC}" srcOrd="0" destOrd="0" presId="urn:microsoft.com/office/officeart/2005/8/layout/radial3"/>
    <dgm:cxn modelId="{CE868895-C7EB-49C5-999B-7C1D896052EA}" type="presOf" srcId="{741C4FAC-B6D8-474F-B8D7-D9D279575959}" destId="{391D17B0-CF8C-4719-AF01-2F89C867F63B}" srcOrd="0" destOrd="0" presId="urn:microsoft.com/office/officeart/2005/8/layout/radial3"/>
    <dgm:cxn modelId="{EA139456-DD1F-41B7-BC98-5B8A16B909EA}" type="presOf" srcId="{1F49909D-AAE6-4DEB-AF70-F105353C0FAD}" destId="{35C4A00C-5B4A-412D-BE7C-0C03090CC678}" srcOrd="0" destOrd="0" presId="urn:microsoft.com/office/officeart/2005/8/layout/radial3"/>
    <dgm:cxn modelId="{CD2264D9-6282-4B95-B70E-A7A07D2A8F03}" type="presOf" srcId="{FF6B46A0-6678-4B7C-B29B-EE0C98250B81}" destId="{FD1923DC-884B-4FA1-BAC9-37E81BF9C3E5}" srcOrd="0" destOrd="0" presId="urn:microsoft.com/office/officeart/2005/8/layout/radial3"/>
    <dgm:cxn modelId="{202E496F-DFE4-4BE4-BB1A-39C7ACA9B8CF}" type="presOf" srcId="{8A5D8FF8-748B-4B56-8886-97B5FCC161D3}" destId="{145AEEAB-1E8A-48BC-9D78-A03F2D27A669}" srcOrd="0" destOrd="0" presId="urn:microsoft.com/office/officeart/2005/8/layout/radial3"/>
    <dgm:cxn modelId="{153116A8-AD00-4A3B-987C-8AC33A19E543}" srcId="{B99B5614-2652-4C1E-AF5B-7C37FB2F9A59}" destId="{96D982A7-CFAE-481D-95FD-E2E36FA314E1}" srcOrd="0" destOrd="0" parTransId="{BC29E718-DFEB-4CFB-A072-C09B8991227E}" sibTransId="{A8EA5363-EF4F-471B-B67E-8560E6783CCE}"/>
    <dgm:cxn modelId="{F271972E-7048-412B-A435-23C8F0ADCD7D}" type="presOf" srcId="{763CE92C-AB5B-40D1-91F9-8EBA6A8FE159}" destId="{49CCF997-8A2C-4628-BA94-CE360C3B23E9}" srcOrd="0" destOrd="0" presId="urn:microsoft.com/office/officeart/2005/8/layout/radial3"/>
    <dgm:cxn modelId="{9BCA07D4-753F-4DAA-8348-DE6EB57D926B}" type="presOf" srcId="{B99B5614-2652-4C1E-AF5B-7C37FB2F9A59}" destId="{CEA0537B-106E-4421-B641-5AE0E6501245}" srcOrd="0" destOrd="0" presId="urn:microsoft.com/office/officeart/2005/8/layout/radial3"/>
    <dgm:cxn modelId="{A581A85D-013A-4492-8FE2-12253795D8D6}" type="presOf" srcId="{C157D920-D752-45CD-BDF8-D3C68FB707D0}" destId="{C24F120F-95A3-420C-94DE-2F75C0030F59}" srcOrd="0" destOrd="0" presId="urn:microsoft.com/office/officeart/2005/8/layout/radial3"/>
    <dgm:cxn modelId="{AF037DF9-BBA0-4309-930A-873EA5E54421}" srcId="{96D982A7-CFAE-481D-95FD-E2E36FA314E1}" destId="{FF6B46A0-6678-4B7C-B29B-EE0C98250B81}" srcOrd="1" destOrd="0" parTransId="{83F4C25E-7E7B-4DF4-9E13-5BCE24DB51E1}" sibTransId="{84EC5271-8C69-48F1-853F-EFB7F5B23768}"/>
    <dgm:cxn modelId="{54F77727-1AC3-4FA9-A368-8331CADCEDCD}" srcId="{96D982A7-CFAE-481D-95FD-E2E36FA314E1}" destId="{763CE92C-AB5B-40D1-91F9-8EBA6A8FE159}" srcOrd="6" destOrd="0" parTransId="{23AFD349-F81D-4F26-AFB9-3E37883BB1FF}" sibTransId="{F2B1721F-F57E-411C-A339-D0F9997A5FD0}"/>
    <dgm:cxn modelId="{7A364DD7-FE01-412B-95AC-FD639718008F}" srcId="{96D982A7-CFAE-481D-95FD-E2E36FA314E1}" destId="{F3C54E42-6193-44A4-B8A8-503146895EA3}" srcOrd="2" destOrd="0" parTransId="{8FEF9C1C-9BE9-4290-AAF5-2DAA59FBE1AD}" sibTransId="{4C675737-3F8B-4B55-B2C9-53913882CD6D}"/>
    <dgm:cxn modelId="{05DD1631-F321-475B-9E83-4DEB35ACA17F}" srcId="{96D982A7-CFAE-481D-95FD-E2E36FA314E1}" destId="{1F49909D-AAE6-4DEB-AF70-F105353C0FAD}" srcOrd="7" destOrd="0" parTransId="{AFD81D50-081F-447E-8A7B-8450E84C8BB8}" sibTransId="{3E320726-56A8-4A84-A56A-AA1DF9168989}"/>
    <dgm:cxn modelId="{3CC0C3B2-4399-40EA-96E9-848B56C47E47}" type="presOf" srcId="{76C0154D-BD5A-4DD4-A037-3E51CAF802BA}" destId="{0F309EB7-87CA-49D5-A2C4-49383D550A3D}" srcOrd="0" destOrd="0" presId="urn:microsoft.com/office/officeart/2005/8/layout/radial3"/>
    <dgm:cxn modelId="{1118CB5E-30A4-4222-A758-768C73CCEB06}" type="presOf" srcId="{F77775C6-DE70-4CAA-B4EF-EA9A5B6490A4}" destId="{1C9F8C90-FD71-4350-90DF-A09823B58B6B}" srcOrd="0" destOrd="0" presId="urn:microsoft.com/office/officeart/2005/8/layout/radial3"/>
    <dgm:cxn modelId="{9169A29B-2724-4B22-A89C-9DC852C7C1ED}" srcId="{96D982A7-CFAE-481D-95FD-E2E36FA314E1}" destId="{76C0154D-BD5A-4DD4-A037-3E51CAF802BA}" srcOrd="3" destOrd="0" parTransId="{8793C313-B7E1-428F-9FA0-387F259348DF}" sibTransId="{8D3364C3-97DF-4B9A-92D9-DEC2FB3458E0}"/>
    <dgm:cxn modelId="{0E6D719B-E746-4D04-A3E6-6826E2249272}" srcId="{96D982A7-CFAE-481D-95FD-E2E36FA314E1}" destId="{F77775C6-DE70-4CAA-B4EF-EA9A5B6490A4}" srcOrd="0" destOrd="0" parTransId="{8CCB5CFA-7D92-4EB1-BD41-496DA7CEB57F}" sibTransId="{6CF82F1D-A18F-4BEB-81E2-138A60D54580}"/>
    <dgm:cxn modelId="{945112A1-F8AA-45D8-A4F8-516B3AC6B5CD}" type="presOf" srcId="{96D982A7-CFAE-481D-95FD-E2E36FA314E1}" destId="{F5AA4943-2D9C-4406-8364-3730E6E87419}" srcOrd="0" destOrd="0" presId="urn:microsoft.com/office/officeart/2005/8/layout/radial3"/>
    <dgm:cxn modelId="{F08BB29B-3F08-41F5-B346-41E93F2C0D8E}" type="presParOf" srcId="{CEA0537B-106E-4421-B641-5AE0E6501245}" destId="{F8D7EA8C-DCC7-4FE8-AB10-4B342EAA5462}" srcOrd="0" destOrd="0" presId="urn:microsoft.com/office/officeart/2005/8/layout/radial3"/>
    <dgm:cxn modelId="{A0FB068A-897A-4CF6-8EEE-281412F0DD9D}" type="presParOf" srcId="{F8D7EA8C-DCC7-4FE8-AB10-4B342EAA5462}" destId="{F5AA4943-2D9C-4406-8364-3730E6E87419}" srcOrd="0" destOrd="0" presId="urn:microsoft.com/office/officeart/2005/8/layout/radial3"/>
    <dgm:cxn modelId="{1150668B-B6C3-4B68-97F2-78C9C1BBB439}" type="presParOf" srcId="{F8D7EA8C-DCC7-4FE8-AB10-4B342EAA5462}" destId="{1C9F8C90-FD71-4350-90DF-A09823B58B6B}" srcOrd="1" destOrd="0" presId="urn:microsoft.com/office/officeart/2005/8/layout/radial3"/>
    <dgm:cxn modelId="{073F6F09-0BF3-480C-BB06-F5B09D8D0C3E}" type="presParOf" srcId="{F8D7EA8C-DCC7-4FE8-AB10-4B342EAA5462}" destId="{FD1923DC-884B-4FA1-BAC9-37E81BF9C3E5}" srcOrd="2" destOrd="0" presId="urn:microsoft.com/office/officeart/2005/8/layout/radial3"/>
    <dgm:cxn modelId="{7590B287-BF39-432D-AD28-D384B0AEF4C9}" type="presParOf" srcId="{F8D7EA8C-DCC7-4FE8-AB10-4B342EAA5462}" destId="{9C02FF63-6B27-4B7E-B083-BE3950DFCFBC}" srcOrd="3" destOrd="0" presId="urn:microsoft.com/office/officeart/2005/8/layout/radial3"/>
    <dgm:cxn modelId="{C4963704-8D67-4760-B63C-CBA58849A0B7}" type="presParOf" srcId="{F8D7EA8C-DCC7-4FE8-AB10-4B342EAA5462}" destId="{0F309EB7-87CA-49D5-A2C4-49383D550A3D}" srcOrd="4" destOrd="0" presId="urn:microsoft.com/office/officeart/2005/8/layout/radial3"/>
    <dgm:cxn modelId="{DB9BCC8F-8D93-4C39-BB04-A777460B8A70}" type="presParOf" srcId="{F8D7EA8C-DCC7-4FE8-AB10-4B342EAA5462}" destId="{391D17B0-CF8C-4719-AF01-2F89C867F63B}" srcOrd="5" destOrd="0" presId="urn:microsoft.com/office/officeart/2005/8/layout/radial3"/>
    <dgm:cxn modelId="{CB8935F3-CE38-4086-B9FC-125C38E4E6B0}" type="presParOf" srcId="{F8D7EA8C-DCC7-4FE8-AB10-4B342EAA5462}" destId="{C24F120F-95A3-420C-94DE-2F75C0030F59}" srcOrd="6" destOrd="0" presId="urn:microsoft.com/office/officeart/2005/8/layout/radial3"/>
    <dgm:cxn modelId="{62C21BD5-9100-4B4A-9DFF-934B3F5E166E}" type="presParOf" srcId="{F8D7EA8C-DCC7-4FE8-AB10-4B342EAA5462}" destId="{49CCF997-8A2C-4628-BA94-CE360C3B23E9}" srcOrd="7" destOrd="0" presId="urn:microsoft.com/office/officeart/2005/8/layout/radial3"/>
    <dgm:cxn modelId="{C3D3D5A7-6190-4EFD-AF9C-13F6F9D3DD9F}" type="presParOf" srcId="{F8D7EA8C-DCC7-4FE8-AB10-4B342EAA5462}" destId="{35C4A00C-5B4A-412D-BE7C-0C03090CC678}" srcOrd="8" destOrd="0" presId="urn:microsoft.com/office/officeart/2005/8/layout/radial3"/>
    <dgm:cxn modelId="{582313C0-2712-4AAF-A2A0-5E1627ACA7BE}" type="presParOf" srcId="{F8D7EA8C-DCC7-4FE8-AB10-4B342EAA5462}" destId="{145AEEAB-1E8A-48BC-9D78-A03F2D27A669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9B5614-2652-4C1E-AF5B-7C37FB2F9A59}" type="doc">
      <dgm:prSet loTypeId="urn:microsoft.com/office/officeart/2005/8/layout/radial5" loCatId="cycle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96D982A7-CFAE-481D-95FD-E2E36FA314E1}">
      <dgm:prSet phldrT="[Text]"/>
      <dgm:spPr/>
      <dgm:t>
        <a:bodyPr/>
        <a:lstStyle/>
        <a:p>
          <a:r>
            <a:rPr lang="en-US" dirty="0" smtClean="0"/>
            <a:t>Exogenous</a:t>
          </a:r>
        </a:p>
        <a:p>
          <a:r>
            <a:rPr lang="en-US" dirty="0" smtClean="0"/>
            <a:t>Extrinsic</a:t>
          </a:r>
          <a:endParaRPr lang="en-US" dirty="0"/>
        </a:p>
      </dgm:t>
    </dgm:pt>
    <dgm:pt modelId="{BC29E718-DFEB-4CFB-A072-C09B8991227E}" type="parTrans" cxnId="{153116A8-AD00-4A3B-987C-8AC33A19E543}">
      <dgm:prSet/>
      <dgm:spPr/>
      <dgm:t>
        <a:bodyPr/>
        <a:lstStyle/>
        <a:p>
          <a:endParaRPr lang="en-US"/>
        </a:p>
      </dgm:t>
    </dgm:pt>
    <dgm:pt modelId="{A8EA5363-EF4F-471B-B67E-8560E6783CCE}" type="sibTrans" cxnId="{153116A8-AD00-4A3B-987C-8AC33A19E543}">
      <dgm:prSet/>
      <dgm:spPr/>
      <dgm:t>
        <a:bodyPr/>
        <a:lstStyle/>
        <a:p>
          <a:endParaRPr lang="en-US"/>
        </a:p>
      </dgm:t>
    </dgm:pt>
    <dgm:pt modelId="{F77775C6-DE70-4CAA-B4EF-EA9A5B6490A4}">
      <dgm:prSet phldrT="[Text]"/>
      <dgm:spPr/>
      <dgm:t>
        <a:bodyPr/>
        <a:lstStyle/>
        <a:p>
          <a:r>
            <a:rPr lang="en-US" dirty="0"/>
            <a:t>Surgical team/attire</a:t>
          </a:r>
        </a:p>
      </dgm:t>
    </dgm:pt>
    <dgm:pt modelId="{8CCB5CFA-7D92-4EB1-BD41-496DA7CEB57F}" type="parTrans" cxnId="{0E6D719B-E746-4D04-A3E6-6826E2249272}">
      <dgm:prSet/>
      <dgm:spPr/>
      <dgm:t>
        <a:bodyPr/>
        <a:lstStyle/>
        <a:p>
          <a:endParaRPr lang="en-US"/>
        </a:p>
      </dgm:t>
    </dgm:pt>
    <dgm:pt modelId="{6CF82F1D-A18F-4BEB-81E2-138A60D54580}" type="sibTrans" cxnId="{0E6D719B-E746-4D04-A3E6-6826E2249272}">
      <dgm:prSet/>
      <dgm:spPr/>
      <dgm:t>
        <a:bodyPr/>
        <a:lstStyle/>
        <a:p>
          <a:endParaRPr lang="en-US"/>
        </a:p>
      </dgm:t>
    </dgm:pt>
    <dgm:pt modelId="{FF6B46A0-6678-4B7C-B29B-EE0C98250B81}">
      <dgm:prSet phldrT="[Text]"/>
      <dgm:spPr/>
      <dgm:t>
        <a:bodyPr/>
        <a:lstStyle/>
        <a:p>
          <a:r>
            <a:rPr lang="en-US" dirty="0"/>
            <a:t>Theater traffic</a:t>
          </a:r>
        </a:p>
      </dgm:t>
    </dgm:pt>
    <dgm:pt modelId="{83F4C25E-7E7B-4DF4-9E13-5BCE24DB51E1}" type="parTrans" cxnId="{AF037DF9-BBA0-4309-930A-873EA5E54421}">
      <dgm:prSet/>
      <dgm:spPr/>
      <dgm:t>
        <a:bodyPr/>
        <a:lstStyle/>
        <a:p>
          <a:endParaRPr lang="en-US" dirty="0"/>
        </a:p>
      </dgm:t>
    </dgm:pt>
    <dgm:pt modelId="{84EC5271-8C69-48F1-853F-EFB7F5B23768}" type="sibTrans" cxnId="{AF037DF9-BBA0-4309-930A-873EA5E54421}">
      <dgm:prSet/>
      <dgm:spPr/>
      <dgm:t>
        <a:bodyPr/>
        <a:lstStyle/>
        <a:p>
          <a:endParaRPr lang="en-US"/>
        </a:p>
      </dgm:t>
    </dgm:pt>
    <dgm:pt modelId="{F3C54E42-6193-44A4-B8A8-503146895EA3}">
      <dgm:prSet phldrT="[Text]"/>
      <dgm:spPr/>
      <dgm:t>
        <a:bodyPr/>
        <a:lstStyle/>
        <a:p>
          <a:r>
            <a:rPr lang="en-US" dirty="0"/>
            <a:t>Precautionary measures</a:t>
          </a:r>
        </a:p>
      </dgm:t>
    </dgm:pt>
    <dgm:pt modelId="{8FEF9C1C-9BE9-4290-AAF5-2DAA59FBE1AD}" type="parTrans" cxnId="{7A364DD7-FE01-412B-95AC-FD639718008F}">
      <dgm:prSet/>
      <dgm:spPr/>
      <dgm:t>
        <a:bodyPr/>
        <a:lstStyle/>
        <a:p>
          <a:endParaRPr lang="en-US" dirty="0"/>
        </a:p>
      </dgm:t>
    </dgm:pt>
    <dgm:pt modelId="{4C675737-3F8B-4B55-B2C9-53913882CD6D}" type="sibTrans" cxnId="{7A364DD7-FE01-412B-95AC-FD639718008F}">
      <dgm:prSet/>
      <dgm:spPr/>
      <dgm:t>
        <a:bodyPr/>
        <a:lstStyle/>
        <a:p>
          <a:endParaRPr lang="en-US"/>
        </a:p>
      </dgm:t>
    </dgm:pt>
    <dgm:pt modelId="{76C0154D-BD5A-4DD4-A037-3E51CAF802BA}">
      <dgm:prSet phldrT="[Text]"/>
      <dgm:spPr/>
      <dgm:t>
        <a:bodyPr/>
        <a:lstStyle/>
        <a:p>
          <a:r>
            <a:rPr lang="en-US" dirty="0"/>
            <a:t>Environmental cleanliness</a:t>
          </a:r>
        </a:p>
      </dgm:t>
    </dgm:pt>
    <dgm:pt modelId="{8793C313-B7E1-428F-9FA0-387F259348DF}" type="parTrans" cxnId="{9169A29B-2724-4B22-A89C-9DC852C7C1ED}">
      <dgm:prSet/>
      <dgm:spPr/>
      <dgm:t>
        <a:bodyPr/>
        <a:lstStyle/>
        <a:p>
          <a:endParaRPr lang="en-US" dirty="0"/>
        </a:p>
      </dgm:t>
    </dgm:pt>
    <dgm:pt modelId="{8D3364C3-97DF-4B9A-92D9-DEC2FB3458E0}" type="sibTrans" cxnId="{9169A29B-2724-4B22-A89C-9DC852C7C1ED}">
      <dgm:prSet/>
      <dgm:spPr/>
      <dgm:t>
        <a:bodyPr/>
        <a:lstStyle/>
        <a:p>
          <a:endParaRPr lang="en-US"/>
        </a:p>
      </dgm:t>
    </dgm:pt>
    <dgm:pt modelId="{741C4FAC-B6D8-474F-B8D7-D9D279575959}">
      <dgm:prSet/>
      <dgm:spPr/>
      <dgm:t>
        <a:bodyPr/>
        <a:lstStyle/>
        <a:p>
          <a:r>
            <a:rPr lang="en-US" dirty="0"/>
            <a:t>Sterile conditions</a:t>
          </a:r>
        </a:p>
      </dgm:t>
    </dgm:pt>
    <dgm:pt modelId="{C6A7D426-34FE-488B-A598-C35AD629DDC9}" type="parTrans" cxnId="{99E84304-3B51-4DCF-8828-B76F4773CABA}">
      <dgm:prSet/>
      <dgm:spPr/>
      <dgm:t>
        <a:bodyPr/>
        <a:lstStyle/>
        <a:p>
          <a:endParaRPr lang="en-US" dirty="0"/>
        </a:p>
      </dgm:t>
    </dgm:pt>
    <dgm:pt modelId="{652B5E8E-33C9-49F7-8DAE-C8E032546AF0}" type="sibTrans" cxnId="{99E84304-3B51-4DCF-8828-B76F4773CABA}">
      <dgm:prSet/>
      <dgm:spPr/>
      <dgm:t>
        <a:bodyPr/>
        <a:lstStyle/>
        <a:p>
          <a:endParaRPr lang="en-US"/>
        </a:p>
      </dgm:t>
    </dgm:pt>
    <dgm:pt modelId="{C157D920-D752-45CD-BDF8-D3C68FB707D0}">
      <dgm:prSet/>
      <dgm:spPr/>
      <dgm:t>
        <a:bodyPr/>
        <a:lstStyle/>
        <a:p>
          <a:r>
            <a:rPr lang="en-US" dirty="0"/>
            <a:t>Post operative care</a:t>
          </a:r>
        </a:p>
      </dgm:t>
    </dgm:pt>
    <dgm:pt modelId="{D1F67FEB-9F69-4E6B-8A26-AEB4D83658D8}" type="parTrans" cxnId="{F10E8F92-9FAE-4D82-ADF8-F805DE61785B}">
      <dgm:prSet/>
      <dgm:spPr/>
      <dgm:t>
        <a:bodyPr/>
        <a:lstStyle/>
        <a:p>
          <a:endParaRPr lang="en-US" dirty="0"/>
        </a:p>
      </dgm:t>
    </dgm:pt>
    <dgm:pt modelId="{5B2CAFE2-B922-42E2-8D77-A48D9B1E7C1D}" type="sibTrans" cxnId="{F10E8F92-9FAE-4D82-ADF8-F805DE61785B}">
      <dgm:prSet/>
      <dgm:spPr/>
      <dgm:t>
        <a:bodyPr/>
        <a:lstStyle/>
        <a:p>
          <a:endParaRPr lang="en-US"/>
        </a:p>
      </dgm:t>
    </dgm:pt>
    <dgm:pt modelId="{763CE92C-AB5B-40D1-91F9-8EBA6A8FE159}">
      <dgm:prSet/>
      <dgm:spPr/>
      <dgm:t>
        <a:bodyPr/>
        <a:lstStyle/>
        <a:p>
          <a:r>
            <a:rPr lang="en-US" dirty="0"/>
            <a:t>Post-operative temperature and glucose control</a:t>
          </a:r>
        </a:p>
      </dgm:t>
    </dgm:pt>
    <dgm:pt modelId="{23AFD349-F81D-4F26-AFB9-3E37883BB1FF}" type="parTrans" cxnId="{54F77727-1AC3-4FA9-A368-8331CADCEDCD}">
      <dgm:prSet/>
      <dgm:spPr/>
      <dgm:t>
        <a:bodyPr/>
        <a:lstStyle/>
        <a:p>
          <a:endParaRPr lang="en-US" dirty="0"/>
        </a:p>
      </dgm:t>
    </dgm:pt>
    <dgm:pt modelId="{F2B1721F-F57E-411C-A339-D0F9997A5FD0}" type="sibTrans" cxnId="{54F77727-1AC3-4FA9-A368-8331CADCEDCD}">
      <dgm:prSet/>
      <dgm:spPr/>
      <dgm:t>
        <a:bodyPr/>
        <a:lstStyle/>
        <a:p>
          <a:endParaRPr lang="en-US"/>
        </a:p>
      </dgm:t>
    </dgm:pt>
    <dgm:pt modelId="{8A5D8FF8-748B-4B56-8886-97B5FCC161D3}">
      <dgm:prSet/>
      <dgm:spPr/>
      <dgm:t>
        <a:bodyPr/>
        <a:lstStyle/>
        <a:p>
          <a:r>
            <a:rPr lang="en-US" dirty="0"/>
            <a:t>Hand hygiene/gloves</a:t>
          </a:r>
        </a:p>
      </dgm:t>
    </dgm:pt>
    <dgm:pt modelId="{63749A7F-D7BE-408D-A037-6F45B112BDDC}" type="parTrans" cxnId="{874297DE-5734-4EDE-BFB8-08EF6212AEFD}">
      <dgm:prSet/>
      <dgm:spPr/>
      <dgm:t>
        <a:bodyPr/>
        <a:lstStyle/>
        <a:p>
          <a:endParaRPr lang="en-US" dirty="0"/>
        </a:p>
      </dgm:t>
    </dgm:pt>
    <dgm:pt modelId="{C5CA630E-BFB2-4BBF-B6E5-D09096D8CF51}" type="sibTrans" cxnId="{874297DE-5734-4EDE-BFB8-08EF6212AEFD}">
      <dgm:prSet/>
      <dgm:spPr/>
      <dgm:t>
        <a:bodyPr/>
        <a:lstStyle/>
        <a:p>
          <a:endParaRPr lang="en-US"/>
        </a:p>
      </dgm:t>
    </dgm:pt>
    <dgm:pt modelId="{C8F103DF-82AE-4F5E-B8F1-A3CDCF7BE1E4}" type="pres">
      <dgm:prSet presAssocID="{B99B5614-2652-4C1E-AF5B-7C37FB2F9A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F614B3-C653-4E46-BC4B-27843CD9FE67}" type="pres">
      <dgm:prSet presAssocID="{96D982A7-CFAE-481D-95FD-E2E36FA314E1}" presName="centerShape" presStyleLbl="node0" presStyleIdx="0" presStyleCnt="1" custScaleX="193907" custScaleY="195869"/>
      <dgm:spPr/>
      <dgm:t>
        <a:bodyPr/>
        <a:lstStyle/>
        <a:p>
          <a:endParaRPr lang="en-US"/>
        </a:p>
      </dgm:t>
    </dgm:pt>
    <dgm:pt modelId="{6CBF194E-26F5-4356-A769-AE1A31E3D7B6}" type="pres">
      <dgm:prSet presAssocID="{8CCB5CFA-7D92-4EB1-BD41-496DA7CEB57F}" presName="parTrans" presStyleLbl="sibTrans2D1" presStyleIdx="0" presStyleCnt="8"/>
      <dgm:spPr/>
      <dgm:t>
        <a:bodyPr/>
        <a:lstStyle/>
        <a:p>
          <a:endParaRPr lang="en-US"/>
        </a:p>
      </dgm:t>
    </dgm:pt>
    <dgm:pt modelId="{2857B0D6-D964-407C-B78D-E8027747629F}" type="pres">
      <dgm:prSet presAssocID="{8CCB5CFA-7D92-4EB1-BD41-496DA7CEB57F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1E277BB4-EB18-408A-8200-6E962DF77810}" type="pres">
      <dgm:prSet presAssocID="{F77775C6-DE70-4CAA-B4EF-EA9A5B6490A4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79E8-E9DD-451C-86DA-CC8E480AB84C}" type="pres">
      <dgm:prSet presAssocID="{83F4C25E-7E7B-4DF4-9E13-5BCE24DB51E1}" presName="parTrans" presStyleLbl="sibTrans2D1" presStyleIdx="1" presStyleCnt="8"/>
      <dgm:spPr/>
      <dgm:t>
        <a:bodyPr/>
        <a:lstStyle/>
        <a:p>
          <a:endParaRPr lang="en-US"/>
        </a:p>
      </dgm:t>
    </dgm:pt>
    <dgm:pt modelId="{3F96D8BD-7AD4-4C69-B6E3-1404F7E98612}" type="pres">
      <dgm:prSet presAssocID="{83F4C25E-7E7B-4DF4-9E13-5BCE24DB51E1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E5A90D3A-11F7-49B1-8B44-073E4007E3F5}" type="pres">
      <dgm:prSet presAssocID="{FF6B46A0-6678-4B7C-B29B-EE0C98250B8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B18DB-FF6F-46A8-A7C9-8BB8E6DD985E}" type="pres">
      <dgm:prSet presAssocID="{8FEF9C1C-9BE9-4290-AAF5-2DAA59FBE1AD}" presName="parTrans" presStyleLbl="sibTrans2D1" presStyleIdx="2" presStyleCnt="8"/>
      <dgm:spPr/>
      <dgm:t>
        <a:bodyPr/>
        <a:lstStyle/>
        <a:p>
          <a:endParaRPr lang="en-US"/>
        </a:p>
      </dgm:t>
    </dgm:pt>
    <dgm:pt modelId="{CD8ADBA3-1F2B-4AEB-BEA7-2BA5DEB6DA57}" type="pres">
      <dgm:prSet presAssocID="{8FEF9C1C-9BE9-4290-AAF5-2DAA59FBE1AD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30E435AC-51AB-44E3-9197-53FC0FF28E3F}" type="pres">
      <dgm:prSet presAssocID="{F3C54E42-6193-44A4-B8A8-503146895EA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4EF3F-209C-43A1-9E54-5075243D303D}" type="pres">
      <dgm:prSet presAssocID="{8793C313-B7E1-428F-9FA0-387F259348DF}" presName="parTrans" presStyleLbl="sibTrans2D1" presStyleIdx="3" presStyleCnt="8"/>
      <dgm:spPr/>
      <dgm:t>
        <a:bodyPr/>
        <a:lstStyle/>
        <a:p>
          <a:endParaRPr lang="en-US"/>
        </a:p>
      </dgm:t>
    </dgm:pt>
    <dgm:pt modelId="{3E0304ED-2A6D-4709-8685-72DE1B7B5275}" type="pres">
      <dgm:prSet presAssocID="{8793C313-B7E1-428F-9FA0-387F259348DF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0986F00D-2EC5-4979-9369-EF1EB4EDB6AA}" type="pres">
      <dgm:prSet presAssocID="{76C0154D-BD5A-4DD4-A037-3E51CAF802B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7773A-B724-4B0B-AFE9-B9E91C043DED}" type="pres">
      <dgm:prSet presAssocID="{C6A7D426-34FE-488B-A598-C35AD629DDC9}" presName="parTrans" presStyleLbl="sibTrans2D1" presStyleIdx="4" presStyleCnt="8"/>
      <dgm:spPr/>
      <dgm:t>
        <a:bodyPr/>
        <a:lstStyle/>
        <a:p>
          <a:endParaRPr lang="en-US"/>
        </a:p>
      </dgm:t>
    </dgm:pt>
    <dgm:pt modelId="{9A38263D-1F6D-4417-B0E6-211B39CAC9AD}" type="pres">
      <dgm:prSet presAssocID="{C6A7D426-34FE-488B-A598-C35AD629DDC9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72E67ACD-4205-4750-8BD5-A1BEBE66C0AB}" type="pres">
      <dgm:prSet presAssocID="{741C4FAC-B6D8-474F-B8D7-D9D27957595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4898E-A18B-45D6-9221-D51852E5422C}" type="pres">
      <dgm:prSet presAssocID="{D1F67FEB-9F69-4E6B-8A26-AEB4D83658D8}" presName="parTrans" presStyleLbl="sibTrans2D1" presStyleIdx="5" presStyleCnt="8"/>
      <dgm:spPr/>
      <dgm:t>
        <a:bodyPr/>
        <a:lstStyle/>
        <a:p>
          <a:endParaRPr lang="en-US"/>
        </a:p>
      </dgm:t>
    </dgm:pt>
    <dgm:pt modelId="{E7D2542D-9440-4F50-A24F-8C9B87D06472}" type="pres">
      <dgm:prSet presAssocID="{D1F67FEB-9F69-4E6B-8A26-AEB4D83658D8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DFBE1676-4E4E-477A-84C1-FB216E1E108C}" type="pres">
      <dgm:prSet presAssocID="{C157D920-D752-45CD-BDF8-D3C68FB707D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F739E-A574-45E8-B1B1-4EFDE65CFE8F}" type="pres">
      <dgm:prSet presAssocID="{23AFD349-F81D-4F26-AFB9-3E37883BB1FF}" presName="parTrans" presStyleLbl="sibTrans2D1" presStyleIdx="6" presStyleCnt="8"/>
      <dgm:spPr/>
      <dgm:t>
        <a:bodyPr/>
        <a:lstStyle/>
        <a:p>
          <a:endParaRPr lang="en-US"/>
        </a:p>
      </dgm:t>
    </dgm:pt>
    <dgm:pt modelId="{B0A61BD3-0F47-4663-A294-DCAFD85F2FB7}" type="pres">
      <dgm:prSet presAssocID="{23AFD349-F81D-4F26-AFB9-3E37883BB1FF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FD8E1563-EEA0-414E-935A-A58BAD06AF0C}" type="pres">
      <dgm:prSet presAssocID="{763CE92C-AB5B-40D1-91F9-8EBA6A8FE159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B55105-4F09-459D-9835-56A45B5D8BE8}" type="pres">
      <dgm:prSet presAssocID="{63749A7F-D7BE-408D-A037-6F45B112BDDC}" presName="parTrans" presStyleLbl="sibTrans2D1" presStyleIdx="7" presStyleCnt="8"/>
      <dgm:spPr/>
      <dgm:t>
        <a:bodyPr/>
        <a:lstStyle/>
        <a:p>
          <a:endParaRPr lang="en-US"/>
        </a:p>
      </dgm:t>
    </dgm:pt>
    <dgm:pt modelId="{6CC803FE-47B8-43E8-9295-901667A7088B}" type="pres">
      <dgm:prSet presAssocID="{63749A7F-D7BE-408D-A037-6F45B112BDDC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5FA3738-1E48-435F-AB92-2BE45E8C28CB}" type="pres">
      <dgm:prSet presAssocID="{8A5D8FF8-748B-4B56-8886-97B5FCC161D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9DBFB5-D837-4039-8131-0437BAF5112B}" type="presOf" srcId="{63749A7F-D7BE-408D-A037-6F45B112BDDC}" destId="{6CC803FE-47B8-43E8-9295-901667A7088B}" srcOrd="1" destOrd="0" presId="urn:microsoft.com/office/officeart/2005/8/layout/radial5"/>
    <dgm:cxn modelId="{1322E5E9-ADA2-46A9-AB1B-FD5F3DD2373F}" type="presOf" srcId="{B99B5614-2652-4C1E-AF5B-7C37FB2F9A59}" destId="{C8F103DF-82AE-4F5E-B8F1-A3CDCF7BE1E4}" srcOrd="0" destOrd="0" presId="urn:microsoft.com/office/officeart/2005/8/layout/radial5"/>
    <dgm:cxn modelId="{E36FC30B-DFEC-4960-8AFF-25DD115C7720}" type="presOf" srcId="{C6A7D426-34FE-488B-A598-C35AD629DDC9}" destId="{FA37773A-B724-4B0B-AFE9-B9E91C043DED}" srcOrd="0" destOrd="0" presId="urn:microsoft.com/office/officeart/2005/8/layout/radial5"/>
    <dgm:cxn modelId="{689D9D65-EAA5-40C9-925E-AB22F626AC9C}" type="presOf" srcId="{8CCB5CFA-7D92-4EB1-BD41-496DA7CEB57F}" destId="{2857B0D6-D964-407C-B78D-E8027747629F}" srcOrd="1" destOrd="0" presId="urn:microsoft.com/office/officeart/2005/8/layout/radial5"/>
    <dgm:cxn modelId="{9169A29B-2724-4B22-A89C-9DC852C7C1ED}" srcId="{96D982A7-CFAE-481D-95FD-E2E36FA314E1}" destId="{76C0154D-BD5A-4DD4-A037-3E51CAF802BA}" srcOrd="3" destOrd="0" parTransId="{8793C313-B7E1-428F-9FA0-387F259348DF}" sibTransId="{8D3364C3-97DF-4B9A-92D9-DEC2FB3458E0}"/>
    <dgm:cxn modelId="{DE02B188-9789-4BB1-B125-6B7DA2A2A3D6}" type="presOf" srcId="{96D982A7-CFAE-481D-95FD-E2E36FA314E1}" destId="{AFF614B3-C653-4E46-BC4B-27843CD9FE67}" srcOrd="0" destOrd="0" presId="urn:microsoft.com/office/officeart/2005/8/layout/radial5"/>
    <dgm:cxn modelId="{2BE58079-484A-43B1-A16E-EDEFEB896CC0}" type="presOf" srcId="{83F4C25E-7E7B-4DF4-9E13-5BCE24DB51E1}" destId="{3F96D8BD-7AD4-4C69-B6E3-1404F7E98612}" srcOrd="1" destOrd="0" presId="urn:microsoft.com/office/officeart/2005/8/layout/radial5"/>
    <dgm:cxn modelId="{4FBD5101-20E6-4466-B8C3-7F698943DB30}" type="presOf" srcId="{C157D920-D752-45CD-BDF8-D3C68FB707D0}" destId="{DFBE1676-4E4E-477A-84C1-FB216E1E108C}" srcOrd="0" destOrd="0" presId="urn:microsoft.com/office/officeart/2005/8/layout/radial5"/>
    <dgm:cxn modelId="{8E8D3918-FDCD-4610-A51C-B6EBF83918D2}" type="presOf" srcId="{D1F67FEB-9F69-4E6B-8A26-AEB4D83658D8}" destId="{DBE4898E-A18B-45D6-9221-D51852E5422C}" srcOrd="0" destOrd="0" presId="urn:microsoft.com/office/officeart/2005/8/layout/radial5"/>
    <dgm:cxn modelId="{66A753AB-32CC-41E0-B311-FAE994AD2E96}" type="presOf" srcId="{63749A7F-D7BE-408D-A037-6F45B112BDDC}" destId="{65B55105-4F09-459D-9835-56A45B5D8BE8}" srcOrd="0" destOrd="0" presId="urn:microsoft.com/office/officeart/2005/8/layout/radial5"/>
    <dgm:cxn modelId="{99E84304-3B51-4DCF-8828-B76F4773CABA}" srcId="{96D982A7-CFAE-481D-95FD-E2E36FA314E1}" destId="{741C4FAC-B6D8-474F-B8D7-D9D279575959}" srcOrd="4" destOrd="0" parTransId="{C6A7D426-34FE-488B-A598-C35AD629DDC9}" sibTransId="{652B5E8E-33C9-49F7-8DAE-C8E032546AF0}"/>
    <dgm:cxn modelId="{F21751CE-7292-4103-B89D-2132D09C3CAD}" type="presOf" srcId="{8FEF9C1C-9BE9-4290-AAF5-2DAA59FBE1AD}" destId="{3E0B18DB-FF6F-46A8-A7C9-8BB8E6DD985E}" srcOrd="0" destOrd="0" presId="urn:microsoft.com/office/officeart/2005/8/layout/radial5"/>
    <dgm:cxn modelId="{09EBB7EF-8EF1-4126-9636-2E08F8ECEE16}" type="presOf" srcId="{8793C313-B7E1-428F-9FA0-387F259348DF}" destId="{3514EF3F-209C-43A1-9E54-5075243D303D}" srcOrd="0" destOrd="0" presId="urn:microsoft.com/office/officeart/2005/8/layout/radial5"/>
    <dgm:cxn modelId="{42868B65-CC7D-4677-A9CD-4E3BEC8DF5F0}" type="presOf" srcId="{23AFD349-F81D-4F26-AFB9-3E37883BB1FF}" destId="{46FF739E-A574-45E8-B1B1-4EFDE65CFE8F}" srcOrd="0" destOrd="0" presId="urn:microsoft.com/office/officeart/2005/8/layout/radial5"/>
    <dgm:cxn modelId="{7A364DD7-FE01-412B-95AC-FD639718008F}" srcId="{96D982A7-CFAE-481D-95FD-E2E36FA314E1}" destId="{F3C54E42-6193-44A4-B8A8-503146895EA3}" srcOrd="2" destOrd="0" parTransId="{8FEF9C1C-9BE9-4290-AAF5-2DAA59FBE1AD}" sibTransId="{4C675737-3F8B-4B55-B2C9-53913882CD6D}"/>
    <dgm:cxn modelId="{118F8287-E3FD-40A6-8B30-462BC585241E}" type="presOf" srcId="{8CCB5CFA-7D92-4EB1-BD41-496DA7CEB57F}" destId="{6CBF194E-26F5-4356-A769-AE1A31E3D7B6}" srcOrd="0" destOrd="0" presId="urn:microsoft.com/office/officeart/2005/8/layout/radial5"/>
    <dgm:cxn modelId="{887A3D23-AE0D-4A37-B9A6-5AD281BC605E}" type="presOf" srcId="{F77775C6-DE70-4CAA-B4EF-EA9A5B6490A4}" destId="{1E277BB4-EB18-408A-8200-6E962DF77810}" srcOrd="0" destOrd="0" presId="urn:microsoft.com/office/officeart/2005/8/layout/radial5"/>
    <dgm:cxn modelId="{F10E8F92-9FAE-4D82-ADF8-F805DE61785B}" srcId="{96D982A7-CFAE-481D-95FD-E2E36FA314E1}" destId="{C157D920-D752-45CD-BDF8-D3C68FB707D0}" srcOrd="5" destOrd="0" parTransId="{D1F67FEB-9F69-4E6B-8A26-AEB4D83658D8}" sibTransId="{5B2CAFE2-B922-42E2-8D77-A48D9B1E7C1D}"/>
    <dgm:cxn modelId="{6EAA772B-63E4-40CD-A0E9-01274911A77C}" type="presOf" srcId="{F3C54E42-6193-44A4-B8A8-503146895EA3}" destId="{30E435AC-51AB-44E3-9197-53FC0FF28E3F}" srcOrd="0" destOrd="0" presId="urn:microsoft.com/office/officeart/2005/8/layout/radial5"/>
    <dgm:cxn modelId="{153116A8-AD00-4A3B-987C-8AC33A19E543}" srcId="{B99B5614-2652-4C1E-AF5B-7C37FB2F9A59}" destId="{96D982A7-CFAE-481D-95FD-E2E36FA314E1}" srcOrd="0" destOrd="0" parTransId="{BC29E718-DFEB-4CFB-A072-C09B8991227E}" sibTransId="{A8EA5363-EF4F-471B-B67E-8560E6783CCE}"/>
    <dgm:cxn modelId="{D3BF9B4C-7726-480C-BB0A-23AF0DFE2C88}" type="presOf" srcId="{FF6B46A0-6678-4B7C-B29B-EE0C98250B81}" destId="{E5A90D3A-11F7-49B1-8B44-073E4007E3F5}" srcOrd="0" destOrd="0" presId="urn:microsoft.com/office/officeart/2005/8/layout/radial5"/>
    <dgm:cxn modelId="{F6C42273-42AC-42E7-9200-9FD265C49932}" type="presOf" srcId="{8A5D8FF8-748B-4B56-8886-97B5FCC161D3}" destId="{D5FA3738-1E48-435F-AB92-2BE45E8C28CB}" srcOrd="0" destOrd="0" presId="urn:microsoft.com/office/officeart/2005/8/layout/radial5"/>
    <dgm:cxn modelId="{8D3F8D47-A78E-4CD0-BA17-DC6F89C2D02F}" type="presOf" srcId="{C6A7D426-34FE-488B-A598-C35AD629DDC9}" destId="{9A38263D-1F6D-4417-B0E6-211B39CAC9AD}" srcOrd="1" destOrd="0" presId="urn:microsoft.com/office/officeart/2005/8/layout/radial5"/>
    <dgm:cxn modelId="{B2DDC14D-A097-44D4-8D98-4789E607C690}" type="presOf" srcId="{8793C313-B7E1-428F-9FA0-387F259348DF}" destId="{3E0304ED-2A6D-4709-8685-72DE1B7B5275}" srcOrd="1" destOrd="0" presId="urn:microsoft.com/office/officeart/2005/8/layout/radial5"/>
    <dgm:cxn modelId="{0E6D719B-E746-4D04-A3E6-6826E2249272}" srcId="{96D982A7-CFAE-481D-95FD-E2E36FA314E1}" destId="{F77775C6-DE70-4CAA-B4EF-EA9A5B6490A4}" srcOrd="0" destOrd="0" parTransId="{8CCB5CFA-7D92-4EB1-BD41-496DA7CEB57F}" sibTransId="{6CF82F1D-A18F-4BEB-81E2-138A60D54580}"/>
    <dgm:cxn modelId="{874297DE-5734-4EDE-BFB8-08EF6212AEFD}" srcId="{96D982A7-CFAE-481D-95FD-E2E36FA314E1}" destId="{8A5D8FF8-748B-4B56-8886-97B5FCC161D3}" srcOrd="7" destOrd="0" parTransId="{63749A7F-D7BE-408D-A037-6F45B112BDDC}" sibTransId="{C5CA630E-BFB2-4BBF-B6E5-D09096D8CF51}"/>
    <dgm:cxn modelId="{DBF53CCF-A0E2-452D-99F2-16860C0BF6DF}" type="presOf" srcId="{76C0154D-BD5A-4DD4-A037-3E51CAF802BA}" destId="{0986F00D-2EC5-4979-9369-EF1EB4EDB6AA}" srcOrd="0" destOrd="0" presId="urn:microsoft.com/office/officeart/2005/8/layout/radial5"/>
    <dgm:cxn modelId="{1040B130-3E25-48B2-ADB3-D470877223D9}" type="presOf" srcId="{741C4FAC-B6D8-474F-B8D7-D9D279575959}" destId="{72E67ACD-4205-4750-8BD5-A1BEBE66C0AB}" srcOrd="0" destOrd="0" presId="urn:microsoft.com/office/officeart/2005/8/layout/radial5"/>
    <dgm:cxn modelId="{09C90F68-EC70-460C-9B8C-5E8E1ACA4809}" type="presOf" srcId="{83F4C25E-7E7B-4DF4-9E13-5BCE24DB51E1}" destId="{DDEB79E8-E9DD-451C-86DA-CC8E480AB84C}" srcOrd="0" destOrd="0" presId="urn:microsoft.com/office/officeart/2005/8/layout/radial5"/>
    <dgm:cxn modelId="{6E1847D2-D5E6-4847-A951-86704BF82A32}" type="presOf" srcId="{D1F67FEB-9F69-4E6B-8A26-AEB4D83658D8}" destId="{E7D2542D-9440-4F50-A24F-8C9B87D06472}" srcOrd="1" destOrd="0" presId="urn:microsoft.com/office/officeart/2005/8/layout/radial5"/>
    <dgm:cxn modelId="{AF037DF9-BBA0-4309-930A-873EA5E54421}" srcId="{96D982A7-CFAE-481D-95FD-E2E36FA314E1}" destId="{FF6B46A0-6678-4B7C-B29B-EE0C98250B81}" srcOrd="1" destOrd="0" parTransId="{83F4C25E-7E7B-4DF4-9E13-5BCE24DB51E1}" sibTransId="{84EC5271-8C69-48F1-853F-EFB7F5B23768}"/>
    <dgm:cxn modelId="{D5713352-09BE-437D-9C89-DEF73D3CEBDE}" type="presOf" srcId="{8FEF9C1C-9BE9-4290-AAF5-2DAA59FBE1AD}" destId="{CD8ADBA3-1F2B-4AEB-BEA7-2BA5DEB6DA57}" srcOrd="1" destOrd="0" presId="urn:microsoft.com/office/officeart/2005/8/layout/radial5"/>
    <dgm:cxn modelId="{54F77727-1AC3-4FA9-A368-8331CADCEDCD}" srcId="{96D982A7-CFAE-481D-95FD-E2E36FA314E1}" destId="{763CE92C-AB5B-40D1-91F9-8EBA6A8FE159}" srcOrd="6" destOrd="0" parTransId="{23AFD349-F81D-4F26-AFB9-3E37883BB1FF}" sibTransId="{F2B1721F-F57E-411C-A339-D0F9997A5FD0}"/>
    <dgm:cxn modelId="{B215FDD4-9CC2-47A0-9B96-CC1EE7AD75FB}" type="presOf" srcId="{23AFD349-F81D-4F26-AFB9-3E37883BB1FF}" destId="{B0A61BD3-0F47-4663-A294-DCAFD85F2FB7}" srcOrd="1" destOrd="0" presId="urn:microsoft.com/office/officeart/2005/8/layout/radial5"/>
    <dgm:cxn modelId="{A2B9C596-648B-4B82-AAC0-7B43A6F41576}" type="presOf" srcId="{763CE92C-AB5B-40D1-91F9-8EBA6A8FE159}" destId="{FD8E1563-EEA0-414E-935A-A58BAD06AF0C}" srcOrd="0" destOrd="0" presId="urn:microsoft.com/office/officeart/2005/8/layout/radial5"/>
    <dgm:cxn modelId="{226C1F01-3C6C-4A84-8323-F42786747F4A}" type="presParOf" srcId="{C8F103DF-82AE-4F5E-B8F1-A3CDCF7BE1E4}" destId="{AFF614B3-C653-4E46-BC4B-27843CD9FE67}" srcOrd="0" destOrd="0" presId="urn:microsoft.com/office/officeart/2005/8/layout/radial5"/>
    <dgm:cxn modelId="{D7B14854-5796-4DBA-9676-F3CF9800CAF6}" type="presParOf" srcId="{C8F103DF-82AE-4F5E-B8F1-A3CDCF7BE1E4}" destId="{6CBF194E-26F5-4356-A769-AE1A31E3D7B6}" srcOrd="1" destOrd="0" presId="urn:microsoft.com/office/officeart/2005/8/layout/radial5"/>
    <dgm:cxn modelId="{5EB66240-1356-47D0-B248-E9A51493EC58}" type="presParOf" srcId="{6CBF194E-26F5-4356-A769-AE1A31E3D7B6}" destId="{2857B0D6-D964-407C-B78D-E8027747629F}" srcOrd="0" destOrd="0" presId="urn:microsoft.com/office/officeart/2005/8/layout/radial5"/>
    <dgm:cxn modelId="{E7155170-0E7C-468C-B208-72728E76E848}" type="presParOf" srcId="{C8F103DF-82AE-4F5E-B8F1-A3CDCF7BE1E4}" destId="{1E277BB4-EB18-408A-8200-6E962DF77810}" srcOrd="2" destOrd="0" presId="urn:microsoft.com/office/officeart/2005/8/layout/radial5"/>
    <dgm:cxn modelId="{2B7D6343-81C3-46FD-AE5F-0A6832A66FF1}" type="presParOf" srcId="{C8F103DF-82AE-4F5E-B8F1-A3CDCF7BE1E4}" destId="{DDEB79E8-E9DD-451C-86DA-CC8E480AB84C}" srcOrd="3" destOrd="0" presId="urn:microsoft.com/office/officeart/2005/8/layout/radial5"/>
    <dgm:cxn modelId="{97A8F0CA-E3FE-4DF5-A60A-8CB8AC0AD6DE}" type="presParOf" srcId="{DDEB79E8-E9DD-451C-86DA-CC8E480AB84C}" destId="{3F96D8BD-7AD4-4C69-B6E3-1404F7E98612}" srcOrd="0" destOrd="0" presId="urn:microsoft.com/office/officeart/2005/8/layout/radial5"/>
    <dgm:cxn modelId="{2F39A012-9764-40F2-B997-85F020773B53}" type="presParOf" srcId="{C8F103DF-82AE-4F5E-B8F1-A3CDCF7BE1E4}" destId="{E5A90D3A-11F7-49B1-8B44-073E4007E3F5}" srcOrd="4" destOrd="0" presId="urn:microsoft.com/office/officeart/2005/8/layout/radial5"/>
    <dgm:cxn modelId="{FC20EB8C-C804-4C01-BC8F-D8DF876B5770}" type="presParOf" srcId="{C8F103DF-82AE-4F5E-B8F1-A3CDCF7BE1E4}" destId="{3E0B18DB-FF6F-46A8-A7C9-8BB8E6DD985E}" srcOrd="5" destOrd="0" presId="urn:microsoft.com/office/officeart/2005/8/layout/radial5"/>
    <dgm:cxn modelId="{36EB59C1-C25F-40BC-9B09-B10B8C4418F1}" type="presParOf" srcId="{3E0B18DB-FF6F-46A8-A7C9-8BB8E6DD985E}" destId="{CD8ADBA3-1F2B-4AEB-BEA7-2BA5DEB6DA57}" srcOrd="0" destOrd="0" presId="urn:microsoft.com/office/officeart/2005/8/layout/radial5"/>
    <dgm:cxn modelId="{9C759476-ABA4-4A6C-8469-9621CBD6A8C2}" type="presParOf" srcId="{C8F103DF-82AE-4F5E-B8F1-A3CDCF7BE1E4}" destId="{30E435AC-51AB-44E3-9197-53FC0FF28E3F}" srcOrd="6" destOrd="0" presId="urn:microsoft.com/office/officeart/2005/8/layout/radial5"/>
    <dgm:cxn modelId="{80DA4BD1-41A2-4DD5-969D-E15A8951060E}" type="presParOf" srcId="{C8F103DF-82AE-4F5E-B8F1-A3CDCF7BE1E4}" destId="{3514EF3F-209C-43A1-9E54-5075243D303D}" srcOrd="7" destOrd="0" presId="urn:microsoft.com/office/officeart/2005/8/layout/radial5"/>
    <dgm:cxn modelId="{F2FC12A1-6C80-4B53-AE75-40BD815409F2}" type="presParOf" srcId="{3514EF3F-209C-43A1-9E54-5075243D303D}" destId="{3E0304ED-2A6D-4709-8685-72DE1B7B5275}" srcOrd="0" destOrd="0" presId="urn:microsoft.com/office/officeart/2005/8/layout/radial5"/>
    <dgm:cxn modelId="{2CC37152-6507-4410-962C-166F686343BA}" type="presParOf" srcId="{C8F103DF-82AE-4F5E-B8F1-A3CDCF7BE1E4}" destId="{0986F00D-2EC5-4979-9369-EF1EB4EDB6AA}" srcOrd="8" destOrd="0" presId="urn:microsoft.com/office/officeart/2005/8/layout/radial5"/>
    <dgm:cxn modelId="{BC83045D-96E4-4441-AD52-53C99D0EB0A1}" type="presParOf" srcId="{C8F103DF-82AE-4F5E-B8F1-A3CDCF7BE1E4}" destId="{FA37773A-B724-4B0B-AFE9-B9E91C043DED}" srcOrd="9" destOrd="0" presId="urn:microsoft.com/office/officeart/2005/8/layout/radial5"/>
    <dgm:cxn modelId="{1196CFF5-F933-49F6-9184-C34FE19EF97F}" type="presParOf" srcId="{FA37773A-B724-4B0B-AFE9-B9E91C043DED}" destId="{9A38263D-1F6D-4417-B0E6-211B39CAC9AD}" srcOrd="0" destOrd="0" presId="urn:microsoft.com/office/officeart/2005/8/layout/radial5"/>
    <dgm:cxn modelId="{35B4C11D-4B53-473D-9329-603221B80EB5}" type="presParOf" srcId="{C8F103DF-82AE-4F5E-B8F1-A3CDCF7BE1E4}" destId="{72E67ACD-4205-4750-8BD5-A1BEBE66C0AB}" srcOrd="10" destOrd="0" presId="urn:microsoft.com/office/officeart/2005/8/layout/radial5"/>
    <dgm:cxn modelId="{4586FEDD-5F9C-488E-9C0A-CBCBBC403FFF}" type="presParOf" srcId="{C8F103DF-82AE-4F5E-B8F1-A3CDCF7BE1E4}" destId="{DBE4898E-A18B-45D6-9221-D51852E5422C}" srcOrd="11" destOrd="0" presId="urn:microsoft.com/office/officeart/2005/8/layout/radial5"/>
    <dgm:cxn modelId="{9E39168E-8B5F-4AD7-AFE9-D46FF4B172F9}" type="presParOf" srcId="{DBE4898E-A18B-45D6-9221-D51852E5422C}" destId="{E7D2542D-9440-4F50-A24F-8C9B87D06472}" srcOrd="0" destOrd="0" presId="urn:microsoft.com/office/officeart/2005/8/layout/radial5"/>
    <dgm:cxn modelId="{117A8597-A5C3-4625-990C-C4BC149BDBEC}" type="presParOf" srcId="{C8F103DF-82AE-4F5E-B8F1-A3CDCF7BE1E4}" destId="{DFBE1676-4E4E-477A-84C1-FB216E1E108C}" srcOrd="12" destOrd="0" presId="urn:microsoft.com/office/officeart/2005/8/layout/radial5"/>
    <dgm:cxn modelId="{5616F4D1-FA78-417F-B6DF-DDFB718D6DCA}" type="presParOf" srcId="{C8F103DF-82AE-4F5E-B8F1-A3CDCF7BE1E4}" destId="{46FF739E-A574-45E8-B1B1-4EFDE65CFE8F}" srcOrd="13" destOrd="0" presId="urn:microsoft.com/office/officeart/2005/8/layout/radial5"/>
    <dgm:cxn modelId="{5A5D29CA-5B81-4082-B638-30EB79AB37A3}" type="presParOf" srcId="{46FF739E-A574-45E8-B1B1-4EFDE65CFE8F}" destId="{B0A61BD3-0F47-4663-A294-DCAFD85F2FB7}" srcOrd="0" destOrd="0" presId="urn:microsoft.com/office/officeart/2005/8/layout/radial5"/>
    <dgm:cxn modelId="{E6888780-6ADC-4155-92E9-D3E3F35A0DB3}" type="presParOf" srcId="{C8F103DF-82AE-4F5E-B8F1-A3CDCF7BE1E4}" destId="{FD8E1563-EEA0-414E-935A-A58BAD06AF0C}" srcOrd="14" destOrd="0" presId="urn:microsoft.com/office/officeart/2005/8/layout/radial5"/>
    <dgm:cxn modelId="{E56DBB7B-F0F6-47FB-8E20-8EC28A778AD3}" type="presParOf" srcId="{C8F103DF-82AE-4F5E-B8F1-A3CDCF7BE1E4}" destId="{65B55105-4F09-459D-9835-56A45B5D8BE8}" srcOrd="15" destOrd="0" presId="urn:microsoft.com/office/officeart/2005/8/layout/radial5"/>
    <dgm:cxn modelId="{1F0353C6-7F44-4F1C-8909-82244E068A9C}" type="presParOf" srcId="{65B55105-4F09-459D-9835-56A45B5D8BE8}" destId="{6CC803FE-47B8-43E8-9295-901667A7088B}" srcOrd="0" destOrd="0" presId="urn:microsoft.com/office/officeart/2005/8/layout/radial5"/>
    <dgm:cxn modelId="{9867F67D-CA9E-404A-891E-7F5FD5ADB303}" type="presParOf" srcId="{C8F103DF-82AE-4F5E-B8F1-A3CDCF7BE1E4}" destId="{D5FA3738-1E48-435F-AB92-2BE45E8C28CB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C42CC-A37F-430D-96CA-D1A29500AE11}">
      <dsp:nvSpPr>
        <dsp:cNvPr id="0" name=""/>
        <dsp:cNvSpPr/>
      </dsp:nvSpPr>
      <dsp:spPr>
        <a:xfrm>
          <a:off x="2903563" y="549879"/>
          <a:ext cx="4806546" cy="4806546"/>
        </a:xfrm>
        <a:prstGeom prst="blockArc">
          <a:avLst>
            <a:gd name="adj1" fmla="val 13532338"/>
            <a:gd name="adj2" fmla="val 16046092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349225"/>
                <a:satOff val="-5981"/>
                <a:lumOff val="239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49225"/>
                <a:satOff val="-5981"/>
                <a:lumOff val="239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49225"/>
                <a:satOff val="-5981"/>
                <a:lumOff val="239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06A5EE-0858-4299-AA5C-6CD51D585622}">
      <dsp:nvSpPr>
        <dsp:cNvPr id="0" name=""/>
        <dsp:cNvSpPr/>
      </dsp:nvSpPr>
      <dsp:spPr>
        <a:xfrm>
          <a:off x="2952393" y="680241"/>
          <a:ext cx="4794385" cy="4632982"/>
        </a:xfrm>
        <a:prstGeom prst="blockArc">
          <a:avLst>
            <a:gd name="adj1" fmla="val 10800000"/>
            <a:gd name="adj2" fmla="val 13500000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299336"/>
                <a:satOff val="-5127"/>
                <a:lumOff val="205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99336"/>
                <a:satOff val="-5127"/>
                <a:lumOff val="205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99336"/>
                <a:satOff val="-5127"/>
                <a:lumOff val="205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3E772F-CBD6-4251-8CBA-D3ABC70752AD}">
      <dsp:nvSpPr>
        <dsp:cNvPr id="0" name=""/>
        <dsp:cNvSpPr/>
      </dsp:nvSpPr>
      <dsp:spPr>
        <a:xfrm>
          <a:off x="2919348" y="534242"/>
          <a:ext cx="4806546" cy="4806546"/>
        </a:xfrm>
        <a:prstGeom prst="blockArc">
          <a:avLst>
            <a:gd name="adj1" fmla="val 8100000"/>
            <a:gd name="adj2" fmla="val 10800000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249447"/>
                <a:satOff val="-4272"/>
                <a:lumOff val="171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49447"/>
                <a:satOff val="-4272"/>
                <a:lumOff val="171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49447"/>
                <a:satOff val="-4272"/>
                <a:lumOff val="171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214B76-DE92-49D2-84DF-8F43C60EA28A}">
      <dsp:nvSpPr>
        <dsp:cNvPr id="0" name=""/>
        <dsp:cNvSpPr/>
      </dsp:nvSpPr>
      <dsp:spPr>
        <a:xfrm>
          <a:off x="2919348" y="534242"/>
          <a:ext cx="4806546" cy="4806546"/>
        </a:xfrm>
        <a:prstGeom prst="blockArc">
          <a:avLst>
            <a:gd name="adj1" fmla="val 5400000"/>
            <a:gd name="adj2" fmla="val 8100000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199557"/>
                <a:satOff val="-3418"/>
                <a:lumOff val="13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99557"/>
                <a:satOff val="-3418"/>
                <a:lumOff val="13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99557"/>
                <a:satOff val="-3418"/>
                <a:lumOff val="13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BBCC57-AF92-4722-8F63-83750701DD54}">
      <dsp:nvSpPr>
        <dsp:cNvPr id="0" name=""/>
        <dsp:cNvSpPr/>
      </dsp:nvSpPr>
      <dsp:spPr>
        <a:xfrm>
          <a:off x="2919348" y="534242"/>
          <a:ext cx="4806546" cy="4806546"/>
        </a:xfrm>
        <a:prstGeom prst="blockArc">
          <a:avLst>
            <a:gd name="adj1" fmla="val 2700000"/>
            <a:gd name="adj2" fmla="val 5400000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149668"/>
                <a:satOff val="-2563"/>
                <a:lumOff val="102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49668"/>
                <a:satOff val="-2563"/>
                <a:lumOff val="102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49668"/>
                <a:satOff val="-2563"/>
                <a:lumOff val="102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3BF009-E7CA-4D56-9168-A3EA102D03EE}">
      <dsp:nvSpPr>
        <dsp:cNvPr id="0" name=""/>
        <dsp:cNvSpPr/>
      </dsp:nvSpPr>
      <dsp:spPr>
        <a:xfrm>
          <a:off x="2919348" y="534242"/>
          <a:ext cx="4806546" cy="4806546"/>
        </a:xfrm>
        <a:prstGeom prst="blockArc">
          <a:avLst>
            <a:gd name="adj1" fmla="val 0"/>
            <a:gd name="adj2" fmla="val 2700000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99779"/>
                <a:satOff val="-1709"/>
                <a:lumOff val="6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99779"/>
                <a:satOff val="-1709"/>
                <a:lumOff val="6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99779"/>
                <a:satOff val="-1709"/>
                <a:lumOff val="6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A73344-36CC-474B-AE99-76A898C47B1B}">
      <dsp:nvSpPr>
        <dsp:cNvPr id="0" name=""/>
        <dsp:cNvSpPr/>
      </dsp:nvSpPr>
      <dsp:spPr>
        <a:xfrm>
          <a:off x="2919348" y="534242"/>
          <a:ext cx="4806546" cy="4806546"/>
        </a:xfrm>
        <a:prstGeom prst="blockArc">
          <a:avLst>
            <a:gd name="adj1" fmla="val 18900000"/>
            <a:gd name="adj2" fmla="val 0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49889"/>
                <a:satOff val="-854"/>
                <a:lumOff val="34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49889"/>
                <a:satOff val="-854"/>
                <a:lumOff val="34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49889"/>
                <a:satOff val="-854"/>
                <a:lumOff val="34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975A4B-9A8C-46DA-B2B2-AD205016D5EA}">
      <dsp:nvSpPr>
        <dsp:cNvPr id="0" name=""/>
        <dsp:cNvSpPr/>
      </dsp:nvSpPr>
      <dsp:spPr>
        <a:xfrm>
          <a:off x="2933569" y="548343"/>
          <a:ext cx="4806546" cy="4806546"/>
        </a:xfrm>
        <a:prstGeom prst="blockArc">
          <a:avLst>
            <a:gd name="adj1" fmla="val 16002363"/>
            <a:gd name="adj2" fmla="val 18870851"/>
            <a:gd name="adj3" fmla="val 3436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BB9D2D-8569-47E2-A67E-9D37A6370579}">
      <dsp:nvSpPr>
        <dsp:cNvPr id="0" name=""/>
        <dsp:cNvSpPr/>
      </dsp:nvSpPr>
      <dsp:spPr>
        <a:xfrm>
          <a:off x="4503442" y="2118336"/>
          <a:ext cx="1638358" cy="163835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Endogenous </a:t>
          </a:r>
          <a:r>
            <a:rPr lang="en-US" sz="1800" kern="1200" dirty="0"/>
            <a:t>Patient</a:t>
          </a:r>
        </a:p>
      </dsp:txBody>
      <dsp:txXfrm>
        <a:off x="4743374" y="2358268"/>
        <a:ext cx="1158494" cy="1158494"/>
      </dsp:txXfrm>
    </dsp:sp>
    <dsp:sp modelId="{B7306DD5-53D3-41F9-BCE8-365143A322FE}">
      <dsp:nvSpPr>
        <dsp:cNvPr id="0" name=""/>
        <dsp:cNvSpPr/>
      </dsp:nvSpPr>
      <dsp:spPr>
        <a:xfrm>
          <a:off x="4627700" y="20106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Co-morbid illness</a:t>
          </a:r>
        </a:p>
      </dsp:txBody>
      <dsp:txXfrm>
        <a:off x="4795652" y="188058"/>
        <a:ext cx="810946" cy="810946"/>
      </dsp:txXfrm>
    </dsp:sp>
    <dsp:sp modelId="{E07B40EB-3BDE-4694-A49C-3B9FB0A923FE}">
      <dsp:nvSpPr>
        <dsp:cNvPr id="0" name=""/>
        <dsp:cNvSpPr/>
      </dsp:nvSpPr>
      <dsp:spPr>
        <a:xfrm>
          <a:off x="6419373" y="693913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49898"/>
                <a:satOff val="-894"/>
                <a:lumOff val="37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9898"/>
                <a:satOff val="-894"/>
                <a:lumOff val="37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9898"/>
                <a:satOff val="-894"/>
                <a:lumOff val="37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Nutrition</a:t>
          </a:r>
        </a:p>
      </dsp:txBody>
      <dsp:txXfrm>
        <a:off x="6587325" y="861865"/>
        <a:ext cx="810946" cy="810946"/>
      </dsp:txXfrm>
    </dsp:sp>
    <dsp:sp modelId="{5B16BE77-1470-4B98-BA38-9732B25C4D21}">
      <dsp:nvSpPr>
        <dsp:cNvPr id="0" name=""/>
        <dsp:cNvSpPr/>
      </dsp:nvSpPr>
      <dsp:spPr>
        <a:xfrm>
          <a:off x="6984811" y="2307647"/>
          <a:ext cx="1399593" cy="125973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99795"/>
                <a:satOff val="-1787"/>
                <a:lumOff val="7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9795"/>
                <a:satOff val="-1787"/>
                <a:lumOff val="7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9795"/>
                <a:satOff val="-1787"/>
                <a:lumOff val="7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Virulence/ </a:t>
          </a:r>
          <a:r>
            <a:rPr lang="en-US" sz="1400" kern="1200" dirty="0" err="1"/>
            <a:t>colonisation</a:t>
          </a:r>
          <a:endParaRPr lang="en-US" sz="1400" kern="1200" dirty="0"/>
        </a:p>
      </dsp:txBody>
      <dsp:txXfrm>
        <a:off x="7189777" y="2492131"/>
        <a:ext cx="989661" cy="890767"/>
      </dsp:txXfrm>
    </dsp:sp>
    <dsp:sp modelId="{5CBC0DBC-94B6-4434-84AF-8C36F5AB8135}">
      <dsp:nvSpPr>
        <dsp:cNvPr id="0" name=""/>
        <dsp:cNvSpPr/>
      </dsp:nvSpPr>
      <dsp:spPr>
        <a:xfrm>
          <a:off x="6419373" y="4034266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49693"/>
                <a:satOff val="-2681"/>
                <a:lumOff val="113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49693"/>
                <a:satOff val="-2681"/>
                <a:lumOff val="113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49693"/>
                <a:satOff val="-2681"/>
                <a:lumOff val="113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Altered immune response</a:t>
          </a:r>
        </a:p>
      </dsp:txBody>
      <dsp:txXfrm>
        <a:off x="6587325" y="4202218"/>
        <a:ext cx="810946" cy="810946"/>
      </dsp:txXfrm>
    </dsp:sp>
    <dsp:sp modelId="{5AB38C3F-AD37-4528-979A-25122DF36BF3}">
      <dsp:nvSpPr>
        <dsp:cNvPr id="0" name=""/>
        <dsp:cNvSpPr/>
      </dsp:nvSpPr>
      <dsp:spPr>
        <a:xfrm>
          <a:off x="4749196" y="4726076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99590"/>
                <a:satOff val="-3575"/>
                <a:lumOff val="15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99590"/>
                <a:satOff val="-3575"/>
                <a:lumOff val="15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99590"/>
                <a:satOff val="-3575"/>
                <a:lumOff val="15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Coexistent infection</a:t>
          </a:r>
        </a:p>
      </dsp:txBody>
      <dsp:txXfrm>
        <a:off x="4917148" y="4894028"/>
        <a:ext cx="810946" cy="810946"/>
      </dsp:txXfrm>
    </dsp:sp>
    <dsp:sp modelId="{203F3403-8B16-441A-BBB4-6A5F1E23029C}">
      <dsp:nvSpPr>
        <dsp:cNvPr id="0" name=""/>
        <dsp:cNvSpPr/>
      </dsp:nvSpPr>
      <dsp:spPr>
        <a:xfrm>
          <a:off x="3079019" y="4034266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49488"/>
                <a:satOff val="-4469"/>
                <a:lumOff val="189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49488"/>
                <a:satOff val="-4469"/>
                <a:lumOff val="189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49488"/>
                <a:satOff val="-4469"/>
                <a:lumOff val="189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Age</a:t>
          </a:r>
        </a:p>
      </dsp:txBody>
      <dsp:txXfrm>
        <a:off x="3246971" y="4202218"/>
        <a:ext cx="810946" cy="810946"/>
      </dsp:txXfrm>
    </dsp:sp>
    <dsp:sp modelId="{98AC8BD0-6243-4EE9-93F0-B01AA715863F}">
      <dsp:nvSpPr>
        <dsp:cNvPr id="0" name=""/>
        <dsp:cNvSpPr/>
      </dsp:nvSpPr>
      <dsp:spPr>
        <a:xfrm>
          <a:off x="2387209" y="2364090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99385"/>
                <a:satOff val="-5362"/>
                <a:lumOff val="22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99385"/>
                <a:satOff val="-5362"/>
                <a:lumOff val="22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99385"/>
                <a:satOff val="-5362"/>
                <a:lumOff val="22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Obesity</a:t>
          </a:r>
        </a:p>
      </dsp:txBody>
      <dsp:txXfrm>
        <a:off x="2555161" y="2532042"/>
        <a:ext cx="810946" cy="810946"/>
      </dsp:txXfrm>
    </dsp:sp>
    <dsp:sp modelId="{2791E924-47EE-41D2-A398-AAF4071C4BE9}">
      <dsp:nvSpPr>
        <dsp:cNvPr id="0" name=""/>
        <dsp:cNvSpPr/>
      </dsp:nvSpPr>
      <dsp:spPr>
        <a:xfrm>
          <a:off x="3079019" y="693913"/>
          <a:ext cx="1146850" cy="11468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General</a:t>
          </a:r>
        </a:p>
      </dsp:txBody>
      <dsp:txXfrm>
        <a:off x="3246971" y="861865"/>
        <a:ext cx="810946" cy="810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A4943-2D9C-4406-8364-3730E6E87419}">
      <dsp:nvSpPr>
        <dsp:cNvPr id="0" name=""/>
        <dsp:cNvSpPr/>
      </dsp:nvSpPr>
      <dsp:spPr>
        <a:xfrm>
          <a:off x="3280093" y="1416376"/>
          <a:ext cx="3440823" cy="3440823"/>
        </a:xfrm>
        <a:prstGeom prst="ellipse">
          <a:avLst/>
        </a:prstGeom>
        <a:solidFill>
          <a:schemeClr val="accent5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Procedural/ operation</a:t>
          </a:r>
        </a:p>
      </dsp:txBody>
      <dsp:txXfrm>
        <a:off x="3783990" y="1920273"/>
        <a:ext cx="2433029" cy="2433029"/>
      </dsp:txXfrm>
    </dsp:sp>
    <dsp:sp modelId="{1C9F8C90-FD71-4350-90DF-A09823B58B6B}">
      <dsp:nvSpPr>
        <dsp:cNvPr id="0" name=""/>
        <dsp:cNvSpPr/>
      </dsp:nvSpPr>
      <dsp:spPr>
        <a:xfrm>
          <a:off x="4140299" y="34021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70177"/>
            <a:satOff val="517"/>
            <a:lumOff val="61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Inadequate instrument sterilization</a:t>
          </a:r>
        </a:p>
      </dsp:txBody>
      <dsp:txXfrm>
        <a:off x="4392247" y="285969"/>
        <a:ext cx="1216515" cy="1216515"/>
      </dsp:txXfrm>
    </dsp:sp>
    <dsp:sp modelId="{FD1923DC-884B-4FA1-BAC9-37E81BF9C3E5}">
      <dsp:nvSpPr>
        <dsp:cNvPr id="0" name=""/>
        <dsp:cNvSpPr/>
      </dsp:nvSpPr>
      <dsp:spPr>
        <a:xfrm>
          <a:off x="5581789" y="558681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140354"/>
            <a:satOff val="1034"/>
            <a:lumOff val="12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Surgical technique and drains</a:t>
          </a:r>
        </a:p>
      </dsp:txBody>
      <dsp:txXfrm>
        <a:off x="5833737" y="810629"/>
        <a:ext cx="1216515" cy="1216515"/>
      </dsp:txXfrm>
    </dsp:sp>
    <dsp:sp modelId="{9C02FF63-6B27-4B7E-B083-BE3950DFCFBC}">
      <dsp:nvSpPr>
        <dsp:cNvPr id="0" name=""/>
        <dsp:cNvSpPr/>
      </dsp:nvSpPr>
      <dsp:spPr>
        <a:xfrm>
          <a:off x="6348790" y="1887165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210530"/>
            <a:satOff val="1552"/>
            <a:lumOff val="18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Duration of procedure</a:t>
          </a:r>
        </a:p>
      </dsp:txBody>
      <dsp:txXfrm>
        <a:off x="6600738" y="2139113"/>
        <a:ext cx="1216515" cy="1216515"/>
      </dsp:txXfrm>
    </dsp:sp>
    <dsp:sp modelId="{0F309EB7-87CA-49D5-A2C4-49383D550A3D}">
      <dsp:nvSpPr>
        <dsp:cNvPr id="0" name=""/>
        <dsp:cNvSpPr/>
      </dsp:nvSpPr>
      <dsp:spPr>
        <a:xfrm>
          <a:off x="6082413" y="3397862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280707"/>
            <a:satOff val="2069"/>
            <a:lumOff val="24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OR ventilation</a:t>
          </a:r>
        </a:p>
      </dsp:txBody>
      <dsp:txXfrm>
        <a:off x="6334361" y="3649810"/>
        <a:ext cx="1216515" cy="1216515"/>
      </dsp:txXfrm>
    </dsp:sp>
    <dsp:sp modelId="{391D17B0-CF8C-4719-AF01-2F89C867F63B}">
      <dsp:nvSpPr>
        <dsp:cNvPr id="0" name=""/>
        <dsp:cNvSpPr/>
      </dsp:nvSpPr>
      <dsp:spPr>
        <a:xfrm>
          <a:off x="4907299" y="4383900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350884"/>
            <a:satOff val="2586"/>
            <a:lumOff val="307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Antimicrobial prophylaxis's</a:t>
          </a:r>
        </a:p>
      </dsp:txBody>
      <dsp:txXfrm>
        <a:off x="5159247" y="4635848"/>
        <a:ext cx="1216515" cy="1216515"/>
      </dsp:txXfrm>
    </dsp:sp>
    <dsp:sp modelId="{C24F120F-95A3-420C-94DE-2F75C0030F59}">
      <dsp:nvSpPr>
        <dsp:cNvPr id="0" name=""/>
        <dsp:cNvSpPr/>
      </dsp:nvSpPr>
      <dsp:spPr>
        <a:xfrm>
          <a:off x="3373298" y="4383900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280707"/>
            <a:satOff val="2069"/>
            <a:lumOff val="24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Skin antisepsis</a:t>
          </a:r>
        </a:p>
      </dsp:txBody>
      <dsp:txXfrm>
        <a:off x="3625246" y="4635848"/>
        <a:ext cx="1216515" cy="1216515"/>
      </dsp:txXfrm>
    </dsp:sp>
    <dsp:sp modelId="{49CCF997-8A2C-4628-BA94-CE360C3B23E9}">
      <dsp:nvSpPr>
        <dsp:cNvPr id="0" name=""/>
        <dsp:cNvSpPr/>
      </dsp:nvSpPr>
      <dsp:spPr>
        <a:xfrm>
          <a:off x="2198184" y="3397862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210530"/>
            <a:satOff val="1552"/>
            <a:lumOff val="18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Pre-operative shaving</a:t>
          </a:r>
        </a:p>
      </dsp:txBody>
      <dsp:txXfrm>
        <a:off x="2450132" y="3649810"/>
        <a:ext cx="1216515" cy="1216515"/>
      </dsp:txXfrm>
    </dsp:sp>
    <dsp:sp modelId="{35C4A00C-5B4A-412D-BE7C-0C03090CC678}">
      <dsp:nvSpPr>
        <dsp:cNvPr id="0" name=""/>
        <dsp:cNvSpPr/>
      </dsp:nvSpPr>
      <dsp:spPr>
        <a:xfrm>
          <a:off x="1931808" y="1887165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140354"/>
            <a:satOff val="1034"/>
            <a:lumOff val="12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Maintaining body temperature</a:t>
          </a:r>
        </a:p>
      </dsp:txBody>
      <dsp:txXfrm>
        <a:off x="2183756" y="2139113"/>
        <a:ext cx="1216515" cy="1216515"/>
      </dsp:txXfrm>
    </dsp:sp>
    <dsp:sp modelId="{145AEEAB-1E8A-48BC-9D78-A03F2D27A669}">
      <dsp:nvSpPr>
        <dsp:cNvPr id="0" name=""/>
        <dsp:cNvSpPr/>
      </dsp:nvSpPr>
      <dsp:spPr>
        <a:xfrm>
          <a:off x="2698808" y="558681"/>
          <a:ext cx="1720411" cy="1720411"/>
        </a:xfrm>
        <a:prstGeom prst="ellipse">
          <a:avLst/>
        </a:prstGeom>
        <a:solidFill>
          <a:schemeClr val="accent5">
            <a:shade val="80000"/>
            <a:alpha val="50000"/>
            <a:hueOff val="70177"/>
            <a:satOff val="517"/>
            <a:lumOff val="61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Surgical/foreign material</a:t>
          </a:r>
        </a:p>
      </dsp:txBody>
      <dsp:txXfrm>
        <a:off x="2950756" y="810629"/>
        <a:ext cx="1216515" cy="1216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614B3-C653-4E46-BC4B-27843CD9FE67}">
      <dsp:nvSpPr>
        <dsp:cNvPr id="0" name=""/>
        <dsp:cNvSpPr/>
      </dsp:nvSpPr>
      <dsp:spPr>
        <a:xfrm>
          <a:off x="2940356" y="1552627"/>
          <a:ext cx="3002696" cy="3033078"/>
        </a:xfrm>
        <a:prstGeom prst="ellipse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Exogenous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Extrinsic</a:t>
          </a:r>
          <a:endParaRPr lang="en-US" sz="3500" kern="1200" dirty="0"/>
        </a:p>
      </dsp:txBody>
      <dsp:txXfrm>
        <a:off x="3380091" y="1996811"/>
        <a:ext cx="2123226" cy="2144710"/>
      </dsp:txXfrm>
    </dsp:sp>
    <dsp:sp modelId="{6CBF194E-26F5-4356-A769-AE1A31E3D7B6}">
      <dsp:nvSpPr>
        <dsp:cNvPr id="0" name=""/>
        <dsp:cNvSpPr/>
      </dsp:nvSpPr>
      <dsp:spPr>
        <a:xfrm rot="16200000">
          <a:off x="4400315" y="1213627"/>
          <a:ext cx="82779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412732" y="1331344"/>
        <a:ext cx="57945" cy="315898"/>
      </dsp:txXfrm>
    </dsp:sp>
    <dsp:sp modelId="{1E277BB4-EB18-408A-8200-6E962DF77810}">
      <dsp:nvSpPr>
        <dsp:cNvPr id="0" name=""/>
        <dsp:cNvSpPr/>
      </dsp:nvSpPr>
      <dsp:spPr>
        <a:xfrm>
          <a:off x="3744869" y="2768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Surgical team/attire</a:t>
          </a:r>
        </a:p>
      </dsp:txBody>
      <dsp:txXfrm>
        <a:off x="3948967" y="206866"/>
        <a:ext cx="985475" cy="985475"/>
      </dsp:txXfrm>
    </dsp:sp>
    <dsp:sp modelId="{DDEB79E8-E9DD-451C-86DA-CC8E480AB84C}">
      <dsp:nvSpPr>
        <dsp:cNvPr id="0" name=""/>
        <dsp:cNvSpPr/>
      </dsp:nvSpPr>
      <dsp:spPr>
        <a:xfrm rot="18900000">
          <a:off x="5521419" y="1682785"/>
          <a:ext cx="86835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87729"/>
                <a:satOff val="-804"/>
                <a:lumOff val="69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87729"/>
                <a:satOff val="-804"/>
                <a:lumOff val="69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87729"/>
                <a:satOff val="-804"/>
                <a:lumOff val="69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525234" y="1797295"/>
        <a:ext cx="60785" cy="315898"/>
      </dsp:txXfrm>
    </dsp:sp>
    <dsp:sp modelId="{E5A90D3A-11F7-49B1-8B44-073E4007E3F5}">
      <dsp:nvSpPr>
        <dsp:cNvPr id="0" name=""/>
        <dsp:cNvSpPr/>
      </dsp:nvSpPr>
      <dsp:spPr>
        <a:xfrm>
          <a:off x="5420402" y="696797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83565"/>
                <a:satOff val="2239"/>
                <a:lumOff val="9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83565"/>
                <a:satOff val="2239"/>
                <a:lumOff val="9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83565"/>
                <a:satOff val="2239"/>
                <a:lumOff val="9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Theater traffic</a:t>
          </a:r>
        </a:p>
      </dsp:txBody>
      <dsp:txXfrm>
        <a:off x="5624500" y="900895"/>
        <a:ext cx="985475" cy="985475"/>
      </dsp:txXfrm>
    </dsp:sp>
    <dsp:sp modelId="{3E0B18DB-FF6F-46A8-A7C9-8BB8E6DD985E}">
      <dsp:nvSpPr>
        <dsp:cNvPr id="0" name=""/>
        <dsp:cNvSpPr/>
      </dsp:nvSpPr>
      <dsp:spPr>
        <a:xfrm>
          <a:off x="5980756" y="2805917"/>
          <a:ext cx="90830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75458"/>
                <a:satOff val="-1607"/>
                <a:lumOff val="138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175458"/>
                <a:satOff val="-1607"/>
                <a:lumOff val="138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175458"/>
                <a:satOff val="-1607"/>
                <a:lumOff val="138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980756" y="2911217"/>
        <a:ext cx="63581" cy="315898"/>
      </dsp:txXfrm>
    </dsp:sp>
    <dsp:sp modelId="{30E435AC-51AB-44E3-9197-53FC0FF28E3F}">
      <dsp:nvSpPr>
        <dsp:cNvPr id="0" name=""/>
        <dsp:cNvSpPr/>
      </dsp:nvSpPr>
      <dsp:spPr>
        <a:xfrm>
          <a:off x="6114431" y="2372331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Precautionary measures</a:t>
          </a:r>
        </a:p>
      </dsp:txBody>
      <dsp:txXfrm>
        <a:off x="6318529" y="2576429"/>
        <a:ext cx="985475" cy="985475"/>
      </dsp:txXfrm>
    </dsp:sp>
    <dsp:sp modelId="{3514EF3F-209C-43A1-9E54-5075243D303D}">
      <dsp:nvSpPr>
        <dsp:cNvPr id="0" name=""/>
        <dsp:cNvSpPr/>
      </dsp:nvSpPr>
      <dsp:spPr>
        <a:xfrm rot="2700000">
          <a:off x="5521419" y="3929050"/>
          <a:ext cx="86835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263186"/>
                <a:satOff val="-2411"/>
                <a:lumOff val="208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263186"/>
                <a:satOff val="-2411"/>
                <a:lumOff val="208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263186"/>
                <a:satOff val="-2411"/>
                <a:lumOff val="208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525234" y="4025140"/>
        <a:ext cx="60785" cy="315898"/>
      </dsp:txXfrm>
    </dsp:sp>
    <dsp:sp modelId="{0986F00D-2EC5-4979-9369-EF1EB4EDB6AA}">
      <dsp:nvSpPr>
        <dsp:cNvPr id="0" name=""/>
        <dsp:cNvSpPr/>
      </dsp:nvSpPr>
      <dsp:spPr>
        <a:xfrm>
          <a:off x="5420402" y="4047864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250694"/>
                <a:satOff val="6716"/>
                <a:lumOff val="295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50694"/>
                <a:satOff val="6716"/>
                <a:lumOff val="295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50694"/>
                <a:satOff val="6716"/>
                <a:lumOff val="295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Environmental cleanliness</a:t>
          </a:r>
        </a:p>
      </dsp:txBody>
      <dsp:txXfrm>
        <a:off x="5624500" y="4251962"/>
        <a:ext cx="985475" cy="985475"/>
      </dsp:txXfrm>
    </dsp:sp>
    <dsp:sp modelId="{FA37773A-B724-4B0B-AFE9-B9E91C043DED}">
      <dsp:nvSpPr>
        <dsp:cNvPr id="0" name=""/>
        <dsp:cNvSpPr/>
      </dsp:nvSpPr>
      <dsp:spPr>
        <a:xfrm rot="5400000">
          <a:off x="4400315" y="4398207"/>
          <a:ext cx="82779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350915"/>
                <a:satOff val="-3215"/>
                <a:lumOff val="277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350915"/>
                <a:satOff val="-3215"/>
                <a:lumOff val="277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350915"/>
                <a:satOff val="-3215"/>
                <a:lumOff val="277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4412732" y="4491090"/>
        <a:ext cx="57945" cy="315898"/>
      </dsp:txXfrm>
    </dsp:sp>
    <dsp:sp modelId="{72E67ACD-4205-4750-8BD5-A1BEBE66C0AB}">
      <dsp:nvSpPr>
        <dsp:cNvPr id="0" name=""/>
        <dsp:cNvSpPr/>
      </dsp:nvSpPr>
      <dsp:spPr>
        <a:xfrm>
          <a:off x="3744869" y="4741893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Sterile conditions</a:t>
          </a:r>
        </a:p>
      </dsp:txBody>
      <dsp:txXfrm>
        <a:off x="3948967" y="4945991"/>
        <a:ext cx="985475" cy="985475"/>
      </dsp:txXfrm>
    </dsp:sp>
    <dsp:sp modelId="{DBE4898E-A18B-45D6-9221-D51852E5422C}">
      <dsp:nvSpPr>
        <dsp:cNvPr id="0" name=""/>
        <dsp:cNvSpPr/>
      </dsp:nvSpPr>
      <dsp:spPr>
        <a:xfrm rot="8100000">
          <a:off x="3275155" y="3929050"/>
          <a:ext cx="86835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263186"/>
                <a:satOff val="-2411"/>
                <a:lumOff val="208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263186"/>
                <a:satOff val="-2411"/>
                <a:lumOff val="208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263186"/>
                <a:satOff val="-2411"/>
                <a:lumOff val="208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10800000">
        <a:off x="3297390" y="4025140"/>
        <a:ext cx="60785" cy="315898"/>
      </dsp:txXfrm>
    </dsp:sp>
    <dsp:sp modelId="{DFBE1676-4E4E-477A-84C1-FB216E1E108C}">
      <dsp:nvSpPr>
        <dsp:cNvPr id="0" name=""/>
        <dsp:cNvSpPr/>
      </dsp:nvSpPr>
      <dsp:spPr>
        <a:xfrm>
          <a:off x="2069335" y="4047864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250694"/>
                <a:satOff val="6716"/>
                <a:lumOff val="295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50694"/>
                <a:satOff val="6716"/>
                <a:lumOff val="295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50694"/>
                <a:satOff val="6716"/>
                <a:lumOff val="295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Post operative care</a:t>
          </a:r>
        </a:p>
      </dsp:txBody>
      <dsp:txXfrm>
        <a:off x="2273433" y="4251962"/>
        <a:ext cx="985475" cy="985475"/>
      </dsp:txXfrm>
    </dsp:sp>
    <dsp:sp modelId="{46FF739E-A574-45E8-B1B1-4EFDE65CFE8F}">
      <dsp:nvSpPr>
        <dsp:cNvPr id="0" name=""/>
        <dsp:cNvSpPr/>
      </dsp:nvSpPr>
      <dsp:spPr>
        <a:xfrm rot="10800000">
          <a:off x="2811823" y="2805917"/>
          <a:ext cx="90830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75458"/>
                <a:satOff val="-1607"/>
                <a:lumOff val="138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175458"/>
                <a:satOff val="-1607"/>
                <a:lumOff val="138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175458"/>
                <a:satOff val="-1607"/>
                <a:lumOff val="138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10800000">
        <a:off x="2839072" y="2911217"/>
        <a:ext cx="63581" cy="315898"/>
      </dsp:txXfrm>
    </dsp:sp>
    <dsp:sp modelId="{FD8E1563-EEA0-414E-935A-A58BAD06AF0C}">
      <dsp:nvSpPr>
        <dsp:cNvPr id="0" name=""/>
        <dsp:cNvSpPr/>
      </dsp:nvSpPr>
      <dsp:spPr>
        <a:xfrm>
          <a:off x="1375306" y="2372331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Post-operative temperature and glucose control</a:t>
          </a:r>
        </a:p>
      </dsp:txBody>
      <dsp:txXfrm>
        <a:off x="1579404" y="2576429"/>
        <a:ext cx="985475" cy="985475"/>
      </dsp:txXfrm>
    </dsp:sp>
    <dsp:sp modelId="{65B55105-4F09-459D-9835-56A45B5D8BE8}">
      <dsp:nvSpPr>
        <dsp:cNvPr id="0" name=""/>
        <dsp:cNvSpPr/>
      </dsp:nvSpPr>
      <dsp:spPr>
        <a:xfrm rot="13500000">
          <a:off x="3275155" y="1682785"/>
          <a:ext cx="86835" cy="526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87729"/>
                <a:satOff val="-804"/>
                <a:lumOff val="69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87729"/>
                <a:satOff val="-804"/>
                <a:lumOff val="69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87729"/>
                <a:satOff val="-804"/>
                <a:lumOff val="69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10800000">
        <a:off x="3297390" y="1797295"/>
        <a:ext cx="60785" cy="315898"/>
      </dsp:txXfrm>
    </dsp:sp>
    <dsp:sp modelId="{D5FA3738-1E48-435F-AB92-2BE45E8C28CB}">
      <dsp:nvSpPr>
        <dsp:cNvPr id="0" name=""/>
        <dsp:cNvSpPr/>
      </dsp:nvSpPr>
      <dsp:spPr>
        <a:xfrm>
          <a:off x="2069335" y="696797"/>
          <a:ext cx="1393671" cy="139367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83565"/>
                <a:satOff val="2239"/>
                <a:lumOff val="9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83565"/>
                <a:satOff val="2239"/>
                <a:lumOff val="9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83565"/>
                <a:satOff val="2239"/>
                <a:lumOff val="9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Hand hygiene/gloves</a:t>
          </a:r>
        </a:p>
      </dsp:txBody>
      <dsp:txXfrm>
        <a:off x="2273433" y="900895"/>
        <a:ext cx="985475" cy="985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430EC-CCF5-E649-BFD9-F3EF08CF856E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A3142-FD87-874B-AFC7-5034E500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>
          <a:xfrm>
            <a:off x="3439115" y="3112404"/>
            <a:ext cx="7606513" cy="629621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439115" y="3856586"/>
            <a:ext cx="7550150" cy="436225"/>
          </a:xfrm>
        </p:spPr>
        <p:txBody>
          <a:bodyPr/>
          <a:lstStyle>
            <a:lvl1pPr marL="0" indent="0">
              <a:buNone/>
              <a:defRPr b="0" i="0" baseline="0">
                <a:solidFill>
                  <a:srgbClr val="0A3254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0824" y="291312"/>
            <a:ext cx="2864609" cy="1982549"/>
          </a:xfrm>
          <a:prstGeom prst="roundRect">
            <a:avLst>
              <a:gd name="adj" fmla="val 85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50823" y="2435939"/>
            <a:ext cx="2864609" cy="1982549"/>
          </a:xfrm>
          <a:prstGeom prst="roundRect">
            <a:avLst>
              <a:gd name="adj" fmla="val 85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50822" y="4580566"/>
            <a:ext cx="2864609" cy="1982549"/>
          </a:xfrm>
          <a:prstGeom prst="roundRect">
            <a:avLst>
              <a:gd name="adj" fmla="val 8504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9" y="5963830"/>
            <a:ext cx="1911618" cy="622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9940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687811" y="3465403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8399" y="4070294"/>
            <a:ext cx="10980316" cy="1246173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/>
              <a:t>THREE COLUMN SLIDE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17293" y="1400586"/>
            <a:ext cx="3163987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17717" y="1926762"/>
            <a:ext cx="3163563" cy="3632846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360256" y="1400586"/>
            <a:ext cx="3163987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360680" y="1926762"/>
            <a:ext cx="3163563" cy="3632846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903219" y="1400586"/>
            <a:ext cx="3163987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903643" y="1926762"/>
            <a:ext cx="3163563" cy="3632846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TWO COLUMN SLIDE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87226" y="1772820"/>
            <a:ext cx="4701475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987650" y="2298996"/>
            <a:ext cx="4701051" cy="2418661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148596" y="1772820"/>
            <a:ext cx="4701475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020" y="2298996"/>
            <a:ext cx="4701051" cy="2418661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87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/>
              <a:t>ONE </a:t>
            </a:r>
            <a:r>
              <a:rPr lang="en-US" dirty="0"/>
              <a:t>COLUMN SLIDE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003410" y="1950845"/>
            <a:ext cx="4701475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03834" y="2477021"/>
            <a:ext cx="4701051" cy="2418661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12055" y="1860817"/>
            <a:ext cx="4992518" cy="3131969"/>
          </a:xfrm>
          <a:prstGeom prst="roundRect">
            <a:avLst>
              <a:gd name="adj" fmla="val 434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90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GENERIC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7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 userDrawn="1"/>
        </p:nvSpPr>
        <p:spPr>
          <a:xfrm rot="10800000" flipH="1">
            <a:off x="0" y="0"/>
            <a:ext cx="6263235" cy="5445940"/>
          </a:xfrm>
          <a:prstGeom prst="round1Rect">
            <a:avLst>
              <a:gd name="adj" fmla="val 3421"/>
            </a:avLst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420775" y="374247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1363" y="979138"/>
            <a:ext cx="5518191" cy="3568700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41355" y="727933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361826" y="727933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63131" y="2848206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361825" y="2848206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5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069C5B-DB0D-FEFC-FCA8-0CE4F9BE8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777D9-156D-C0DE-D244-59A1A4BA5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9176ED-8D3A-8F72-873C-CB1AA81DB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1A4C-19B0-4715-BA59-01A4D0C7AC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71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CC5568-7D06-E6FD-7E44-D929FE3F61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65F530-EDAF-2333-2410-BF3AC0292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DCDCE6-61CD-C590-D584-92D65091D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7DA55-BFE7-43B7-82F4-163C5BAA6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027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FF12E9-B222-C91A-D136-24FE61B3F8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641679-68F8-EDBF-C0E4-509F7A6F24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D1D49A-C329-B454-8EC3-000DC91091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E9D30-5B58-4CDD-AA38-4BB733A2DD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213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BE2EC-9406-8534-4498-70F1F2777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78971-083A-3B9F-A63C-DF7734D28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A3356-B892-9137-610C-B61C445DB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F877-58EC-48E6-B1B8-E567BFBF9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13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6384616" y="301417"/>
            <a:ext cx="5429756" cy="5419652"/>
          </a:xfrm>
          <a:prstGeom prst="roundRect">
            <a:avLst>
              <a:gd name="adj" fmla="val 308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10392" y="309509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/>
              <a:t>SECTION TITLE</a:t>
            </a:r>
            <a:endParaRPr lang="en-US" dirty="0"/>
          </a:p>
        </p:txBody>
      </p:sp>
      <p:sp>
        <p:nvSpPr>
          <p:cNvPr id="11" name="Title 9"/>
          <p:cNvSpPr txBox="1">
            <a:spLocks/>
          </p:cNvSpPr>
          <p:nvPr userDrawn="1"/>
        </p:nvSpPr>
        <p:spPr>
          <a:xfrm>
            <a:off x="356048" y="2809997"/>
            <a:ext cx="2743201" cy="420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0" i="0" kern="120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endParaRPr lang="en-US" sz="1800" b="0" i="0" dirty="0"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3238" y="647700"/>
            <a:ext cx="4670425" cy="38592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2000" dirty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  <a:endParaRPr lang="en-US" sz="20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853238" y="4645418"/>
            <a:ext cx="4670425" cy="339725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i="1" dirty="0">
                <a:solidFill>
                  <a:srgbClr val="0A3254"/>
                </a:solidFill>
                <a:latin typeface="Gotham Narrow Book" charset="0"/>
                <a:ea typeface="Gotham Narrow Book" charset="0"/>
                <a:cs typeface="Gotham Narrow Book" charset="0"/>
              </a:rPr>
              <a:t>– Quote Author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10393" y="781090"/>
            <a:ext cx="2743200" cy="327519"/>
          </a:xfrm>
        </p:spPr>
        <p:txBody>
          <a:bodyPr/>
          <a:lstStyle>
            <a:lvl1pPr marL="0" indent="0">
              <a:buNone/>
              <a:defRPr sz="2800">
                <a:solidFill>
                  <a:srgbClr val="0A3254"/>
                </a:solidFill>
              </a:defRPr>
            </a:lvl1pPr>
          </a:lstStyle>
          <a:p>
            <a:r>
              <a:rPr lang="en-US" sz="1800" b="0" i="0" dirty="0">
                <a:latin typeface="Gotham Narrow Book" charset="0"/>
                <a:ea typeface="Gotham Narrow Book" charset="0"/>
                <a:cs typeface="Gotham Narrow Book" charset="0"/>
              </a:rPr>
              <a:t>Section Sub-Title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99249" y="301417"/>
            <a:ext cx="2864609" cy="6285368"/>
          </a:xfrm>
          <a:prstGeom prst="roundRect">
            <a:avLst>
              <a:gd name="adj" fmla="val 7657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06988" y="160019"/>
            <a:ext cx="1262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0" i="0" dirty="0">
                <a:solidFill>
                  <a:srgbClr val="D9272D"/>
                </a:solidFill>
                <a:latin typeface="Gotham Narrow Medium" charset="0"/>
                <a:ea typeface="Gotham Narrow Medium" charset="0"/>
                <a:cs typeface="Gotham Narrow Medium" charset="0"/>
              </a:rPr>
              <a:t>“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DE2E8E-BBCA-A019-8062-3FD0FCFA49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0BB47A-97A2-E1AB-9604-714450D83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5E30A0-58AF-0610-A19E-690F856D2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19229-97F6-45FE-9760-3EE06876D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696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FEB783-F52D-5ECB-1E07-29C6D1BB2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12E9F9-60A6-6A50-9EC8-57C4CCDE97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1E3A0-6547-84E7-1DE9-1AF4A83CA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85C7-EA1A-472E-963C-F0642EBC1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9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3C4147-6172-90D6-3971-E66DB77D4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CB460B-366F-39F8-BE4A-54F7A80781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134C65-1758-F927-64D4-810127E21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5324D-A332-4ECE-8413-188D660B9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147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30B23-CAA9-7C97-27BB-FA3F803DEB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2127A-C049-B466-4C2F-A008881A1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2B607D-254F-49C5-BE68-331096BE34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E8626-424E-4A2D-9A16-2D347DE41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399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54BB3D-E6B8-1CB2-635C-3F508E1E15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55A3C-0EC7-606F-DA1B-16DBC22BD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BF6B-E061-FC0C-D1FC-67615466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D5428-0A76-4847-9148-2CFB2BE49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197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6FB799-A011-C6C6-B6F6-F7DA6F286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5BC51-BEA5-08BB-4C51-2BE8588638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DBCE3D-964D-3D71-C740-C290A7EFC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DA755-D966-45B0-9F12-88E0B10CE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328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31D789-087C-8AC4-6031-773B64E2B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CD358-F8EA-C4DB-7A48-E8C8EADE2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553F6B-3811-9BBD-2D80-88FC3C214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31FDB-A86B-4BE9-9E50-2E0038F5D0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48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210392" y="309509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10393" y="781090"/>
            <a:ext cx="2743200" cy="327519"/>
          </a:xfrm>
        </p:spPr>
        <p:txBody>
          <a:bodyPr/>
          <a:lstStyle>
            <a:lvl1pPr marL="0" indent="0">
              <a:buNone/>
              <a:defRPr sz="2800">
                <a:solidFill>
                  <a:srgbClr val="0A3254"/>
                </a:solidFill>
              </a:defRPr>
            </a:lvl1pPr>
          </a:lstStyle>
          <a:p>
            <a:r>
              <a:rPr lang="en-US" sz="1800" b="0" i="0" dirty="0">
                <a:latin typeface="Gotham Narrow Book" charset="0"/>
                <a:ea typeface="Gotham Narrow Book" charset="0"/>
                <a:cs typeface="Gotham Narrow Book" charset="0"/>
              </a:rPr>
              <a:t>Section Sub-Title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954" y="2398871"/>
            <a:ext cx="2257425" cy="279593"/>
          </a:xfrm>
        </p:spPr>
        <p:txBody>
          <a:bodyPr/>
          <a:lstStyle>
            <a:lvl1pPr marL="0" indent="0" algn="ctr">
              <a:buNone/>
              <a:defRPr sz="28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600953" y="2840844"/>
            <a:ext cx="2257425" cy="2192337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r>
              <a:rPr lang="en-US" sz="1200" dirty="0" err="1"/>
              <a:t>Donec</a:t>
            </a:r>
            <a:r>
              <a:rPr lang="en-US" sz="1200" dirty="0"/>
              <a:t> </a:t>
            </a:r>
            <a:r>
              <a:rPr lang="en-US" sz="1200" dirty="0" err="1"/>
              <a:t>consequat</a:t>
            </a:r>
            <a:r>
              <a:rPr lang="en-US" sz="1200" dirty="0"/>
              <a:t> ipsum </a:t>
            </a:r>
            <a:r>
              <a:rPr lang="en-US" sz="1200" dirty="0" err="1"/>
              <a:t>neque</a:t>
            </a:r>
            <a:r>
              <a:rPr lang="en-US" sz="1200" dirty="0"/>
              <a:t>, et </a:t>
            </a:r>
            <a:r>
              <a:rPr lang="en-US" sz="1200" dirty="0" err="1"/>
              <a:t>condimentum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convallis non. </a:t>
            </a:r>
            <a:r>
              <a:rPr lang="en-US" sz="1200" dirty="0" err="1"/>
              <a:t>Etiam</a:t>
            </a:r>
            <a:r>
              <a:rPr lang="en-US" sz="1200" dirty="0"/>
              <a:t> </a:t>
            </a:r>
            <a:r>
              <a:rPr lang="en-US" sz="1200" dirty="0" err="1"/>
              <a:t>lacinia</a:t>
            </a:r>
            <a:r>
              <a:rPr lang="en-US" sz="1200" dirty="0"/>
              <a:t> convallis dui id </a:t>
            </a:r>
            <a:r>
              <a:rPr lang="en-US" sz="1200" dirty="0" err="1"/>
              <a:t>bibendum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</a:t>
            </a:r>
            <a:r>
              <a:rPr lang="en-US" sz="1200" dirty="0" err="1"/>
              <a:t>finibus</a:t>
            </a:r>
            <a:r>
              <a:rPr lang="en-US" sz="1200" dirty="0"/>
              <a:t> ante </a:t>
            </a:r>
            <a:r>
              <a:rPr lang="en-US" sz="1200" dirty="0" err="1"/>
              <a:t>vel</a:t>
            </a:r>
            <a:r>
              <a:rPr lang="en-US" sz="1200" dirty="0"/>
              <a:t> quam pharetra </a:t>
            </a:r>
            <a:r>
              <a:rPr lang="en-US" sz="1200" dirty="0" err="1"/>
              <a:t>sodales</a:t>
            </a:r>
            <a:r>
              <a:rPr lang="en-US" sz="1200" dirty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439909" y="2398871"/>
            <a:ext cx="2257425" cy="279593"/>
          </a:xfrm>
        </p:spPr>
        <p:txBody>
          <a:bodyPr/>
          <a:lstStyle>
            <a:lvl1pPr marL="0" indent="0" algn="ctr">
              <a:buNone/>
              <a:defRPr sz="28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439908" y="2840844"/>
            <a:ext cx="2257425" cy="2192337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r>
              <a:rPr lang="en-US" sz="1200" dirty="0" err="1"/>
              <a:t>Donec</a:t>
            </a:r>
            <a:r>
              <a:rPr lang="en-US" sz="1200" dirty="0"/>
              <a:t> </a:t>
            </a:r>
            <a:r>
              <a:rPr lang="en-US" sz="1200" dirty="0" err="1"/>
              <a:t>consequat</a:t>
            </a:r>
            <a:r>
              <a:rPr lang="en-US" sz="1200" dirty="0"/>
              <a:t> ipsum </a:t>
            </a:r>
            <a:r>
              <a:rPr lang="en-US" sz="1200" dirty="0" err="1"/>
              <a:t>neque</a:t>
            </a:r>
            <a:r>
              <a:rPr lang="en-US" sz="1200" dirty="0"/>
              <a:t>, et </a:t>
            </a:r>
            <a:r>
              <a:rPr lang="en-US" sz="1200" dirty="0" err="1"/>
              <a:t>condimentum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convallis non. </a:t>
            </a:r>
            <a:r>
              <a:rPr lang="en-US" sz="1200" dirty="0" err="1"/>
              <a:t>Etiam</a:t>
            </a:r>
            <a:r>
              <a:rPr lang="en-US" sz="1200" dirty="0"/>
              <a:t> </a:t>
            </a:r>
            <a:r>
              <a:rPr lang="en-US" sz="1200" dirty="0" err="1"/>
              <a:t>lacinia</a:t>
            </a:r>
            <a:r>
              <a:rPr lang="en-US" sz="1200" dirty="0"/>
              <a:t> convallis dui id </a:t>
            </a:r>
            <a:r>
              <a:rPr lang="en-US" sz="1200" dirty="0" err="1"/>
              <a:t>bibendum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</a:t>
            </a:r>
            <a:r>
              <a:rPr lang="en-US" sz="1200" dirty="0" err="1"/>
              <a:t>finibus</a:t>
            </a:r>
            <a:r>
              <a:rPr lang="en-US" sz="1200" dirty="0"/>
              <a:t> ante </a:t>
            </a:r>
            <a:r>
              <a:rPr lang="en-US" sz="1200" dirty="0" err="1"/>
              <a:t>vel</a:t>
            </a:r>
            <a:r>
              <a:rPr lang="en-US" sz="1200" dirty="0"/>
              <a:t> quam pharetra </a:t>
            </a:r>
            <a:r>
              <a:rPr lang="en-US" sz="1200" dirty="0" err="1"/>
              <a:t>sodales</a:t>
            </a:r>
            <a:r>
              <a:rPr lang="en-US" sz="1200" dirty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9278863" y="2398871"/>
            <a:ext cx="2257425" cy="279593"/>
          </a:xfrm>
        </p:spPr>
        <p:txBody>
          <a:bodyPr/>
          <a:lstStyle>
            <a:lvl1pPr marL="0" indent="0" algn="ctr">
              <a:buNone/>
              <a:defRPr sz="28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9278862" y="2840844"/>
            <a:ext cx="2257425" cy="2192337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r>
              <a:rPr lang="en-US" sz="1200" dirty="0" err="1"/>
              <a:t>Donec</a:t>
            </a:r>
            <a:r>
              <a:rPr lang="en-US" sz="1200" dirty="0"/>
              <a:t> </a:t>
            </a:r>
            <a:r>
              <a:rPr lang="en-US" sz="1200" dirty="0" err="1"/>
              <a:t>consequat</a:t>
            </a:r>
            <a:r>
              <a:rPr lang="en-US" sz="1200" dirty="0"/>
              <a:t> ipsum </a:t>
            </a:r>
            <a:r>
              <a:rPr lang="en-US" sz="1200" dirty="0" err="1"/>
              <a:t>neque</a:t>
            </a:r>
            <a:r>
              <a:rPr lang="en-US" sz="1200" dirty="0"/>
              <a:t>, et </a:t>
            </a:r>
            <a:r>
              <a:rPr lang="en-US" sz="1200" dirty="0" err="1"/>
              <a:t>condimentum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convallis non. </a:t>
            </a:r>
            <a:r>
              <a:rPr lang="en-US" sz="1200" dirty="0" err="1"/>
              <a:t>Etiam</a:t>
            </a:r>
            <a:r>
              <a:rPr lang="en-US" sz="1200" dirty="0"/>
              <a:t> </a:t>
            </a:r>
            <a:r>
              <a:rPr lang="en-US" sz="1200" dirty="0" err="1"/>
              <a:t>lacinia</a:t>
            </a:r>
            <a:r>
              <a:rPr lang="en-US" sz="1200" dirty="0"/>
              <a:t> convallis dui id </a:t>
            </a:r>
            <a:r>
              <a:rPr lang="en-US" sz="1200" dirty="0" err="1"/>
              <a:t>bibendum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</a:t>
            </a:r>
            <a:r>
              <a:rPr lang="en-US" sz="1200" dirty="0" err="1"/>
              <a:t>finibus</a:t>
            </a:r>
            <a:r>
              <a:rPr lang="en-US" sz="1200" dirty="0"/>
              <a:t> ante </a:t>
            </a:r>
            <a:r>
              <a:rPr lang="en-US" sz="1200" dirty="0" err="1"/>
              <a:t>vel</a:t>
            </a:r>
            <a:r>
              <a:rPr lang="en-US" sz="1200" dirty="0"/>
              <a:t> quam pharetra </a:t>
            </a:r>
            <a:r>
              <a:rPr lang="en-US" sz="1200" dirty="0" err="1"/>
              <a:t>sodales</a:t>
            </a:r>
            <a:r>
              <a:rPr lang="en-US" sz="1200" dirty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3431023" y="550258"/>
            <a:ext cx="2557083" cy="4855222"/>
          </a:xfrm>
          <a:prstGeom prst="roundRect">
            <a:avLst>
              <a:gd name="adj" fmla="val 622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>
            <a:off x="6277815" y="550258"/>
            <a:ext cx="2557083" cy="4855222"/>
          </a:xfrm>
          <a:prstGeom prst="roundRect">
            <a:avLst>
              <a:gd name="adj" fmla="val 622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9124607" y="554355"/>
            <a:ext cx="2557083" cy="4855222"/>
          </a:xfrm>
          <a:prstGeom prst="roundRect">
            <a:avLst>
              <a:gd name="adj" fmla="val 622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892269" y="1982549"/>
            <a:ext cx="16831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714784" y="1982549"/>
            <a:ext cx="16831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561576" y="1982549"/>
            <a:ext cx="16831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 userDrawn="1"/>
        </p:nvSpPr>
        <p:spPr>
          <a:xfrm>
            <a:off x="7986839" y="3318351"/>
            <a:ext cx="3665692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 userDrawn="1"/>
        </p:nvSpPr>
        <p:spPr>
          <a:xfrm>
            <a:off x="7952153" y="3132094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 userDrawn="1"/>
        </p:nvSpPr>
        <p:spPr>
          <a:xfrm>
            <a:off x="8113628" y="3418331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4037926" y="3318351"/>
            <a:ext cx="3689968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 userDrawn="1"/>
        </p:nvSpPr>
        <p:spPr>
          <a:xfrm>
            <a:off x="4013650" y="3132094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 userDrawn="1"/>
        </p:nvSpPr>
        <p:spPr>
          <a:xfrm>
            <a:off x="4175125" y="3418331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>
            <a:off x="8011115" y="574675"/>
            <a:ext cx="3689968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7986923" y="388418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8148398" y="674655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4037926" y="574675"/>
            <a:ext cx="3706152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4013650" y="388418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 userDrawn="1"/>
        </p:nvSpPr>
        <p:spPr>
          <a:xfrm>
            <a:off x="4175125" y="674655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210392" y="309509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10393" y="781090"/>
            <a:ext cx="2743200" cy="327519"/>
          </a:xfrm>
        </p:spPr>
        <p:txBody>
          <a:bodyPr/>
          <a:lstStyle>
            <a:lvl1pPr marL="0" indent="0">
              <a:buNone/>
              <a:defRPr sz="2800">
                <a:solidFill>
                  <a:srgbClr val="0A3254"/>
                </a:solidFill>
              </a:defRPr>
            </a:lvl1pPr>
          </a:lstStyle>
          <a:p>
            <a:r>
              <a:rPr lang="en-US" sz="1800" b="0" i="0" dirty="0">
                <a:latin typeface="Gotham Narrow Book" charset="0"/>
                <a:ea typeface="Gotham Narrow Book" charset="0"/>
                <a:cs typeface="Gotham Narrow Book" charset="0"/>
              </a:rPr>
              <a:t>Section Sub-Title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733925" y="574675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175125" y="1181100"/>
            <a:ext cx="3471863" cy="163512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r>
              <a:rPr lang="en-US" sz="1200" dirty="0" err="1"/>
              <a:t>Donec</a:t>
            </a:r>
            <a:r>
              <a:rPr lang="en-US" sz="1200" dirty="0"/>
              <a:t> </a:t>
            </a:r>
            <a:r>
              <a:rPr lang="en-US" sz="1200" dirty="0" err="1"/>
              <a:t>consequat</a:t>
            </a:r>
            <a:r>
              <a:rPr lang="en-US" sz="1200" dirty="0"/>
              <a:t> ipsum </a:t>
            </a:r>
            <a:r>
              <a:rPr lang="en-US" sz="1200" dirty="0" err="1"/>
              <a:t>neque</a:t>
            </a:r>
            <a:r>
              <a:rPr lang="en-US" sz="1200" dirty="0"/>
              <a:t>, et </a:t>
            </a:r>
            <a:r>
              <a:rPr lang="en-US" sz="1200" dirty="0" err="1"/>
              <a:t>condimentum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convallis non. </a:t>
            </a:r>
            <a:r>
              <a:rPr lang="en-US" sz="1200" dirty="0" err="1"/>
              <a:t>Etiam</a:t>
            </a:r>
            <a:r>
              <a:rPr lang="en-US" sz="1200" dirty="0"/>
              <a:t> </a:t>
            </a:r>
            <a:r>
              <a:rPr lang="en-US" sz="1200" dirty="0" err="1"/>
              <a:t>lacinia</a:t>
            </a:r>
            <a:r>
              <a:rPr lang="en-US" sz="1200" dirty="0"/>
              <a:t> convallis dui id </a:t>
            </a:r>
            <a:r>
              <a:rPr lang="en-US" sz="1200" dirty="0" err="1"/>
              <a:t>bibendum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</a:t>
            </a:r>
            <a:r>
              <a:rPr lang="en-US" sz="1200" dirty="0" err="1"/>
              <a:t>finibus</a:t>
            </a:r>
            <a:r>
              <a:rPr lang="en-US" sz="1200" dirty="0"/>
              <a:t> ante </a:t>
            </a:r>
            <a:r>
              <a:rPr lang="en-US" sz="1200" dirty="0" err="1"/>
              <a:t>vel</a:t>
            </a:r>
            <a:r>
              <a:rPr lang="en-US" sz="1200" dirty="0"/>
              <a:t> quam pharetra </a:t>
            </a:r>
            <a:r>
              <a:rPr lang="en-US" sz="1200" dirty="0" err="1"/>
              <a:t>sodales</a:t>
            </a:r>
            <a:r>
              <a:rPr lang="en-US" sz="1200" dirty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657214" y="574675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8098414" y="1181101"/>
            <a:ext cx="3471863" cy="1545916"/>
          </a:xfrm>
        </p:spPr>
        <p:txBody>
          <a:bodyPr>
            <a:normAutofit/>
          </a:bodyPr>
          <a:lstStyle>
            <a:lvl1pPr marL="171450" indent="-171450">
              <a:buClr>
                <a:srgbClr val="D9272D"/>
              </a:buClr>
              <a:buFont typeface="Wingdings" charset="2"/>
              <a:buChar char="§"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</a:p>
          <a:p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</a:p>
          <a:p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657214" y="3301693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8098414" y="3908118"/>
            <a:ext cx="3471863" cy="163512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r>
              <a:rPr lang="en-US" sz="1200" dirty="0" err="1"/>
              <a:t>Donec</a:t>
            </a:r>
            <a:r>
              <a:rPr lang="en-US" sz="1200" dirty="0"/>
              <a:t> </a:t>
            </a:r>
            <a:r>
              <a:rPr lang="en-US" sz="1200" dirty="0" err="1"/>
              <a:t>consequat</a:t>
            </a:r>
            <a:r>
              <a:rPr lang="en-US" sz="1200" dirty="0"/>
              <a:t> ipsum </a:t>
            </a:r>
            <a:r>
              <a:rPr lang="en-US" sz="1200" dirty="0" err="1"/>
              <a:t>neque</a:t>
            </a:r>
            <a:r>
              <a:rPr lang="en-US" sz="1200" dirty="0"/>
              <a:t>, et </a:t>
            </a:r>
            <a:r>
              <a:rPr lang="en-US" sz="1200" dirty="0" err="1"/>
              <a:t>condimentum</a:t>
            </a:r>
            <a:r>
              <a:rPr lang="en-US" sz="1200" dirty="0"/>
              <a:t> </a:t>
            </a:r>
            <a:r>
              <a:rPr lang="en-US" sz="1200" dirty="0" err="1"/>
              <a:t>nibh</a:t>
            </a:r>
            <a:r>
              <a:rPr lang="en-US" sz="1200" dirty="0"/>
              <a:t> convallis non. </a:t>
            </a:r>
            <a:r>
              <a:rPr lang="en-US" sz="1200" dirty="0" err="1"/>
              <a:t>Etiam</a:t>
            </a:r>
            <a:r>
              <a:rPr lang="en-US" sz="1200" dirty="0"/>
              <a:t> </a:t>
            </a:r>
            <a:r>
              <a:rPr lang="en-US" sz="1200" dirty="0" err="1"/>
              <a:t>lacinia</a:t>
            </a:r>
            <a:r>
              <a:rPr lang="en-US" sz="1200" dirty="0"/>
              <a:t> convallis dui id </a:t>
            </a:r>
            <a:r>
              <a:rPr lang="en-US" sz="1200" dirty="0" err="1"/>
              <a:t>bibendum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</a:t>
            </a:r>
            <a:r>
              <a:rPr lang="en-US" sz="1200" dirty="0" err="1"/>
              <a:t>finibus</a:t>
            </a:r>
            <a:r>
              <a:rPr lang="en-US" sz="1200" dirty="0"/>
              <a:t> ante </a:t>
            </a:r>
            <a:r>
              <a:rPr lang="en-US" sz="1200" dirty="0" err="1"/>
              <a:t>vel</a:t>
            </a:r>
            <a:r>
              <a:rPr lang="en-US" sz="1200" dirty="0"/>
              <a:t> quam pharetra </a:t>
            </a:r>
            <a:r>
              <a:rPr lang="en-US" sz="1200" dirty="0" err="1"/>
              <a:t>sodales</a:t>
            </a:r>
            <a:r>
              <a:rPr lang="en-US" sz="1200" dirty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699155" y="3325969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4140355" y="3932395"/>
            <a:ext cx="3471863" cy="1545916"/>
          </a:xfrm>
        </p:spPr>
        <p:txBody>
          <a:bodyPr>
            <a:normAutofit/>
          </a:bodyPr>
          <a:lstStyle>
            <a:lvl1pPr marL="171450" indent="-171450">
              <a:buClr>
                <a:srgbClr val="D9272D"/>
              </a:buClr>
              <a:buFont typeface="Wingdings" charset="2"/>
              <a:buChar char="§"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</a:p>
          <a:p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, pharetra sit </a:t>
            </a:r>
            <a:r>
              <a:rPr lang="en-US" sz="1200" dirty="0" err="1"/>
              <a:t>amet</a:t>
            </a:r>
            <a:r>
              <a:rPr lang="en-US" sz="1200" dirty="0"/>
              <a:t> </a:t>
            </a:r>
            <a:r>
              <a:rPr lang="en-US" sz="1200" dirty="0" err="1"/>
              <a:t>erat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, </a:t>
            </a:r>
            <a:r>
              <a:rPr lang="en-US" sz="1200" dirty="0" err="1"/>
              <a:t>scelerisque</a:t>
            </a:r>
            <a:r>
              <a:rPr lang="en-US" sz="1200" dirty="0"/>
              <a:t> </a:t>
            </a:r>
            <a:r>
              <a:rPr lang="en-US" sz="1200" dirty="0" err="1"/>
              <a:t>dapibus</a:t>
            </a:r>
            <a:r>
              <a:rPr lang="en-US" sz="1200" dirty="0"/>
              <a:t> </a:t>
            </a:r>
            <a:r>
              <a:rPr lang="en-US" sz="1200" dirty="0" err="1"/>
              <a:t>augue</a:t>
            </a:r>
            <a:r>
              <a:rPr lang="en-US" sz="1200" dirty="0"/>
              <a:t>. </a:t>
            </a:r>
          </a:p>
          <a:p>
            <a:r>
              <a:rPr lang="en-US" sz="1200" dirty="0" err="1"/>
              <a:t>Aliquam</a:t>
            </a:r>
            <a:r>
              <a:rPr lang="en-US" sz="1200" dirty="0"/>
              <a:t> porta </a:t>
            </a:r>
            <a:r>
              <a:rPr lang="en-US" sz="1200" dirty="0" err="1"/>
              <a:t>purus</a:t>
            </a:r>
            <a:r>
              <a:rPr lang="en-US" sz="1200" dirty="0"/>
              <a:t> ipsum,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mattis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</a:t>
            </a:r>
            <a:r>
              <a:rPr lang="en-US" sz="1200" dirty="0" err="1"/>
              <a:t>rutrum</a:t>
            </a:r>
            <a:r>
              <a:rPr lang="en-US" sz="1200" dirty="0"/>
              <a:t> vel.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d Ite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213411" cy="6866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712788" y="2862881"/>
            <a:ext cx="2555875" cy="1885950"/>
          </a:xfrm>
          <a:prstGeom prst="roundRect">
            <a:avLst>
              <a:gd name="adj" fmla="val 6369"/>
            </a:avLst>
          </a:prstGeom>
          <a:solidFill>
            <a:srgbClr val="D9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3449212" y="849313"/>
            <a:ext cx="2555875" cy="1885950"/>
          </a:xfrm>
          <a:prstGeom prst="roundRect">
            <a:avLst>
              <a:gd name="adj" fmla="val 636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 userDrawn="1"/>
        </p:nvSpPr>
        <p:spPr>
          <a:xfrm>
            <a:off x="6185638" y="2862881"/>
            <a:ext cx="2555875" cy="1885950"/>
          </a:xfrm>
          <a:prstGeom prst="roundRect">
            <a:avLst>
              <a:gd name="adj" fmla="val 636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 userDrawn="1"/>
        </p:nvSpPr>
        <p:spPr>
          <a:xfrm>
            <a:off x="8922061" y="849313"/>
            <a:ext cx="2555875" cy="1885950"/>
          </a:xfrm>
          <a:prstGeom prst="roundRect">
            <a:avLst>
              <a:gd name="adj" fmla="val 6369"/>
            </a:avLst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36001" y="1076481"/>
            <a:ext cx="2160588" cy="2667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636001" y="1420397"/>
            <a:ext cx="2160588" cy="1084263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377853" y="3115057"/>
            <a:ext cx="2160588" cy="2667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377853" y="3458973"/>
            <a:ext cx="2160588" cy="1084263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Quisque</a:t>
            </a:r>
            <a:r>
              <a:rPr lang="en-US" sz="1200" dirty="0"/>
              <a:t> </a:t>
            </a:r>
            <a:r>
              <a:rPr lang="en-US" sz="1200" dirty="0" err="1"/>
              <a:t>fermentum</a:t>
            </a:r>
            <a:r>
              <a:rPr lang="en-US" sz="1200" dirty="0"/>
              <a:t> </a:t>
            </a:r>
            <a:r>
              <a:rPr lang="en-US" sz="1200" dirty="0" err="1"/>
              <a:t>dignissim</a:t>
            </a:r>
            <a:r>
              <a:rPr lang="en-US" sz="1200" dirty="0"/>
              <a:t> </a:t>
            </a:r>
            <a:r>
              <a:rPr lang="en-US" sz="1200" dirty="0" err="1"/>
              <a:t>posuere</a:t>
            </a:r>
            <a:r>
              <a:rPr lang="en-US" sz="1200" dirty="0"/>
              <a:t>. </a:t>
            </a:r>
            <a:r>
              <a:rPr lang="en-US" sz="1200" dirty="0" err="1"/>
              <a:t>Sed</a:t>
            </a:r>
            <a:r>
              <a:rPr lang="en-US" sz="1200" dirty="0"/>
              <a:t> </a:t>
            </a:r>
            <a:r>
              <a:rPr lang="en-US" sz="1200" dirty="0" err="1"/>
              <a:t>vel</a:t>
            </a:r>
            <a:r>
              <a:rPr lang="en-US" sz="1200" dirty="0"/>
              <a:t> </a:t>
            </a:r>
            <a:r>
              <a:rPr lang="en-US" sz="1200" dirty="0" err="1"/>
              <a:t>risus</a:t>
            </a:r>
            <a:r>
              <a:rPr lang="en-US" sz="1200" dirty="0"/>
              <a:t> mi.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4130" y="3101487"/>
            <a:ext cx="2201862" cy="2803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904130" y="3491335"/>
            <a:ext cx="2201862" cy="746125"/>
          </a:xfrm>
        </p:spPr>
        <p:txBody>
          <a:bodyPr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consectetur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Quisque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fermentum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dignissim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posuere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Sed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risus</a:t>
            </a:r>
            <a:r>
              <a:rPr lang="en-US" sz="1200" dirty="0">
                <a:solidFill>
                  <a:schemeClr val="bg1"/>
                </a:solidFill>
              </a:rPr>
              <a:t> mi. </a:t>
            </a:r>
            <a:endParaRPr lang="en-US" sz="1200" dirty="0">
              <a:solidFill>
                <a:schemeClr val="bg1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9100013" y="1076481"/>
            <a:ext cx="2201862" cy="2803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9100013" y="1466329"/>
            <a:ext cx="2201862" cy="746125"/>
          </a:xfrm>
        </p:spPr>
        <p:txBody>
          <a:bodyPr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consectetur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Quisque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fermentum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dignissim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posuere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Sed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risus</a:t>
            </a:r>
            <a:r>
              <a:rPr lang="en-US" sz="1200" dirty="0">
                <a:solidFill>
                  <a:schemeClr val="bg1"/>
                </a:solidFill>
              </a:rPr>
              <a:t> mi. </a:t>
            </a:r>
            <a:endParaRPr lang="en-US" sz="1200" dirty="0">
              <a:solidFill>
                <a:schemeClr val="bg1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2788" y="849313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85636" y="849313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49213" y="2862881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22062" y="2862881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18C8F-2846-4C4D-A924-0358B19424E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57E96-C362-064B-92FE-20C15A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C31393-8CAA-6B9C-7350-23B07BC38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728E07-2D4A-1CEB-3625-DC1880070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C5762B8-7FC6-07B3-7BDD-B54CB1DFF6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9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70D428-C04F-9963-C7FD-9FFBD086B3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9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1361B20-0E42-BB55-AB99-BBA8148E63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4A2D3D6-6EF1-4FE4-9C13-54BAA97B8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75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C:\Documents and Settings\stewac1\My Documents\Life Healthcare\Photo library (new)\Library\PAI289000020.JPG">
            <a:extLst>
              <a:ext uri="{FF2B5EF4-FFF2-40B4-BE49-F238E27FC236}">
                <a16:creationId xmlns:a16="http://schemas.microsoft.com/office/drawing/2014/main" id="{E059D149-CF31-3FB5-516F-51158D9CF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4" y="1600200"/>
            <a:ext cx="282733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C:\Documents and Settings\stewac1\My Documents\Life Healthcare\Photo library (new)\Library\dv418052.jpg">
            <a:extLst>
              <a:ext uri="{FF2B5EF4-FFF2-40B4-BE49-F238E27FC236}">
                <a16:creationId xmlns:a16="http://schemas.microsoft.com/office/drawing/2014/main" id="{F334C83D-2A8B-EA0B-69F6-1489507A2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16554" b="4489"/>
          <a:stretch>
            <a:fillRect/>
          </a:stretch>
        </p:blipFill>
        <p:spPr bwMode="auto">
          <a:xfrm>
            <a:off x="5022850" y="1581150"/>
            <a:ext cx="29718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>
            <a:extLst>
              <a:ext uri="{FF2B5EF4-FFF2-40B4-BE49-F238E27FC236}">
                <a16:creationId xmlns:a16="http://schemas.microsoft.com/office/drawing/2014/main" id="{88E3DBD3-A438-6390-4889-E5A289D77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31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Surgical Site Infections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1A3F4F5-6DDD-9D15-D76D-9C6F66524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5013" y="2943225"/>
            <a:ext cx="165100" cy="1524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103" name="Group 10">
            <a:extLst>
              <a:ext uri="{FF2B5EF4-FFF2-40B4-BE49-F238E27FC236}">
                <a16:creationId xmlns:a16="http://schemas.microsoft.com/office/drawing/2014/main" id="{155F2E1D-AC51-EF24-637B-0B2A57945B40}"/>
              </a:ext>
            </a:extLst>
          </p:cNvPr>
          <p:cNvGrpSpPr>
            <a:grpSpLocks/>
          </p:cNvGrpSpPr>
          <p:nvPr/>
        </p:nvGrpSpPr>
        <p:grpSpPr bwMode="auto">
          <a:xfrm>
            <a:off x="223736" y="5943600"/>
            <a:ext cx="11968264" cy="914400"/>
            <a:chOff x="114298" y="5943600"/>
            <a:chExt cx="9029702" cy="914400"/>
          </a:xfrm>
        </p:grpSpPr>
        <p:pic>
          <p:nvPicPr>
            <p:cNvPr id="4105" name="Picture 6">
              <a:extLst>
                <a:ext uri="{FF2B5EF4-FFF2-40B4-BE49-F238E27FC236}">
                  <a16:creationId xmlns:a16="http://schemas.microsoft.com/office/drawing/2014/main" id="{9359E599-14E7-EEE5-D9AE-975327C81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8" y="5943600"/>
              <a:ext cx="1251897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1">
              <a:extLst>
                <a:ext uri="{FF2B5EF4-FFF2-40B4-BE49-F238E27FC236}">
                  <a16:creationId xmlns:a16="http://schemas.microsoft.com/office/drawing/2014/main" id="{B512C5FF-DA7B-EB60-18CA-53C07461B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7" b="8569"/>
            <a:stretch>
              <a:fillRect/>
            </a:stretch>
          </p:blipFill>
          <p:spPr bwMode="auto">
            <a:xfrm>
              <a:off x="6009972" y="5943600"/>
              <a:ext cx="313402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4" name="TextBox 2">
            <a:extLst>
              <a:ext uri="{FF2B5EF4-FFF2-40B4-BE49-F238E27FC236}">
                <a16:creationId xmlns:a16="http://schemas.microsoft.com/office/drawing/2014/main" id="{22248F26-DE16-49BE-D7CF-FBFBE014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4724400"/>
            <a:ext cx="61087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 dirty="0">
                <a:solidFill>
                  <a:srgbClr val="00315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SSI Surveillance In A Nutshell</a:t>
            </a:r>
            <a:endParaRPr lang="en-ZA" altLang="en-US" b="1" dirty="0">
              <a:solidFill>
                <a:srgbClr val="00315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ZA" altLang="en-US" b="1" dirty="0">
              <a:solidFill>
                <a:srgbClr val="00315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ZA" altLang="en-US" sz="2400" b="1" dirty="0">
                <a:solidFill>
                  <a:srgbClr val="00315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4169" y="5710136"/>
            <a:ext cx="4885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 Schoombie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Infection Control Specialist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Healthcare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148" y="1600200"/>
            <a:ext cx="3440855" cy="264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219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Surveillance Methods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294" y="831248"/>
            <a:ext cx="12193294" cy="602675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714EE1A-F35D-24D2-3FF9-B453E3063C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415" y="831248"/>
            <a:ext cx="4701475" cy="3719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Direct Observation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89F90-6D1C-C5B5-A820-3E1C4A811B36}"/>
              </a:ext>
            </a:extLst>
          </p:cNvPr>
          <p:cNvSpPr txBox="1"/>
          <p:nvPr/>
        </p:nvSpPr>
        <p:spPr>
          <a:xfrm>
            <a:off x="510686" y="1238096"/>
            <a:ext cx="10140837" cy="491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The direct method with daily observation of the surgical site starting 24–48 hours postoperatively is the most accurate method of surveillance.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Visit the ICU and wards – talk to staff and the patient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While the direct method is used as the gold standard or studies, it is rarely used in practice because of its resource </a:t>
            </a:r>
            <a:r>
              <a:rPr lang="en-US" sz="2000" dirty="0" err="1">
                <a:solidFill>
                  <a:srgbClr val="002060"/>
                </a:solidFill>
              </a:rPr>
              <a:t>utilisation</a:t>
            </a:r>
            <a:r>
              <a:rPr lang="en-US" sz="2000" dirty="0">
                <a:solidFill>
                  <a:srgbClr val="002060"/>
                </a:solidFill>
              </a:rPr>
              <a:t> requirements and impracticality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002060"/>
                </a:solidFill>
                <a:latin typeface="Gotham Narrow Medium" charset="0"/>
              </a:rPr>
              <a:t>Indirect Observation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Consists of a combination of the following: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Screening for readmission and/or return to the </a:t>
            </a:r>
            <a:r>
              <a:rPr lang="en-US" sz="2000" dirty="0" smtClean="0">
                <a:solidFill>
                  <a:srgbClr val="002060"/>
                </a:solidFill>
              </a:rPr>
              <a:t>operating </a:t>
            </a:r>
            <a:r>
              <a:rPr lang="en-US" sz="2000" dirty="0">
                <a:solidFill>
                  <a:srgbClr val="002060"/>
                </a:solidFill>
              </a:rPr>
              <a:t>room.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Review of medical/nursing records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Admission and re admission notes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Patient charts for signs and symptoms of SSI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Lab, imaging other diagnostic test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Clinician/healthcare professional notes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Electronic database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SSI bundle compliancy</a:t>
            </a:r>
          </a:p>
        </p:txBody>
      </p:sp>
    </p:spTree>
    <p:extLst>
      <p:ext uri="{BB962C8B-B14F-4D97-AF65-F5344CB8AC3E}">
        <p14:creationId xmlns:p14="http://schemas.microsoft.com/office/powerpoint/2010/main" val="71150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Factors Affecting Surgical Site Infection</a:t>
            </a:r>
            <a:endParaRPr lang="en-US" sz="1800" b="1" dirty="0"/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8"/>
            <a:ext cx="12192000" cy="5974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D8699-6CA4-E31F-D8D3-C749200905FA}"/>
              </a:ext>
            </a:extLst>
          </p:cNvPr>
          <p:cNvSpPr txBox="1"/>
          <p:nvPr/>
        </p:nvSpPr>
        <p:spPr>
          <a:xfrm>
            <a:off x="585628" y="958993"/>
            <a:ext cx="996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3A62-5378-B6A1-E988-5EF613638933}"/>
              </a:ext>
            </a:extLst>
          </p:cNvPr>
          <p:cNvSpPr txBox="1"/>
          <p:nvPr/>
        </p:nvSpPr>
        <p:spPr>
          <a:xfrm>
            <a:off x="3349376" y="141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5091" y="1143659"/>
            <a:ext cx="10547927" cy="40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22388869"/>
              </p:ext>
            </p:extLst>
          </p:nvPr>
        </p:nvGraphicFramePr>
        <p:xfrm>
          <a:off x="1135463" y="883578"/>
          <a:ext cx="10771615" cy="58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56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2255" y="261384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Factors Affecting Surgical Site Infection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1190" y="883578"/>
            <a:ext cx="12293189" cy="5974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D8699-6CA4-E31F-D8D3-C749200905FA}"/>
              </a:ext>
            </a:extLst>
          </p:cNvPr>
          <p:cNvSpPr txBox="1"/>
          <p:nvPr/>
        </p:nvSpPr>
        <p:spPr>
          <a:xfrm>
            <a:off x="585628" y="958993"/>
            <a:ext cx="996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3A62-5378-B6A1-E988-5EF613638933}"/>
              </a:ext>
            </a:extLst>
          </p:cNvPr>
          <p:cNvSpPr txBox="1"/>
          <p:nvPr/>
        </p:nvSpPr>
        <p:spPr>
          <a:xfrm>
            <a:off x="3349376" y="141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5091" y="1143659"/>
            <a:ext cx="10547927" cy="40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46180981"/>
              </p:ext>
            </p:extLst>
          </p:nvPr>
        </p:nvGraphicFramePr>
        <p:xfrm>
          <a:off x="914400" y="590457"/>
          <a:ext cx="10001010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42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2255" y="261384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Factors Affecting Surgical Site Infection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2958" y="883578"/>
            <a:ext cx="12204958" cy="6042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D8699-6CA4-E31F-D8D3-C749200905FA}"/>
              </a:ext>
            </a:extLst>
          </p:cNvPr>
          <p:cNvSpPr txBox="1"/>
          <p:nvPr/>
        </p:nvSpPr>
        <p:spPr>
          <a:xfrm>
            <a:off x="585628" y="958993"/>
            <a:ext cx="996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3A62-5378-B6A1-E988-5EF613638933}"/>
              </a:ext>
            </a:extLst>
          </p:cNvPr>
          <p:cNvSpPr txBox="1"/>
          <p:nvPr/>
        </p:nvSpPr>
        <p:spPr>
          <a:xfrm>
            <a:off x="3349376" y="141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5091" y="1143659"/>
            <a:ext cx="10547927" cy="40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21169412"/>
              </p:ext>
            </p:extLst>
          </p:nvPr>
        </p:nvGraphicFramePr>
        <p:xfrm>
          <a:off x="2032000" y="590457"/>
          <a:ext cx="8883410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76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Surgical Site Infection Prevention Strategies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797668"/>
            <a:ext cx="12191999" cy="606033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E076012-2C95-0E38-92DC-14BA884B3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418" y="892945"/>
            <a:ext cx="6034388" cy="37195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Core-perioperative measures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09359D-23DF-E830-A984-C23D79FC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418" y="1315025"/>
            <a:ext cx="10411286" cy="43431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Administer antimicrobial prophylaxis in accordance with evidence based standards and guidelines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Administer within 1 hour prior to incision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2hr for vancomycin and fluoroquinolones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Select appropriate agents on basis of Surgical procedure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Most common SSI pathogens for the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Remote infections-whenever possible: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Identify and treat before elective operation, including decolonization of organisms such as MRSA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Postpone operation until infection has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Do not remove hair at the operative site unless it will interfere with the operation;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do not use razors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If necessary, remove by clipping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Skin Prep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Use appropriate antiseptic agent and technique for skin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Maintain immediate postoperative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normothermia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*</a:t>
            </a: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Surgical Site Infection Prevention Strategies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62576" y="846306"/>
            <a:ext cx="12163785" cy="6011693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E076012-2C95-0E38-92DC-14BA884B3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797" y="1120577"/>
            <a:ext cx="6034388" cy="37195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Intraoperative Measures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09359D-23DF-E830-A984-C23D79FC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418" y="1492527"/>
            <a:ext cx="11137666" cy="4343194"/>
          </a:xfrm>
        </p:spPr>
        <p:txBody>
          <a:bodyPr/>
          <a:lstStyle/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• Operating Room (OR) Traffic</a:t>
            </a: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Keep OR doors closed during surgery except as needed for passage of equipment,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personnel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 and 	the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Prepare skin immediately before incision using an anti-septic preparation (CHG)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Attention to theater technique and discipline.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Cover the surgical incision with an appropriate interactive dressing at the end of the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Surgical Site Infection-prevention Strategies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9"/>
            <a:ext cx="12192000" cy="5974421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E076012-2C95-0E38-92DC-14BA884B3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16" y="883579"/>
            <a:ext cx="6034388" cy="37195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Post-operative Measures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09359D-23DF-E830-A984-C23D79FC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16" y="1486814"/>
            <a:ext cx="11471436" cy="51399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Surgical Wound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Dressing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Protect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primary closure incisions with sterile dressing for 24-48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hrs.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post-op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Control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blood glucose level during the immediate post-operative period.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Measure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blood glucose level at 6AM on POD#1 and #2 with procedure day = POD#0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Maintain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post-op blood glucose level at &lt;200mg/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dL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Discontinue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antibiotics within 24hrs after surgery end time (48hrs for cardiac)*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Changing dressings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Use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 aseptic technique for changing or removing surgical wound dressings.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Use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sterile saline for wound cleansing up to 48 hours after surgery.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Advise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patients that they may shower safely 48 hours after surgery.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not use topical antimicrobial agents for surgical wounds that are healing to reduce the risk of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surgical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site infection.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Use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 appropriate interactive dressing to manage surgical wounds that are healing </a:t>
            </a:r>
          </a:p>
        </p:txBody>
      </p:sp>
    </p:spTree>
    <p:extLst>
      <p:ext uri="{BB962C8B-B14F-4D97-AF65-F5344CB8AC3E}">
        <p14:creationId xmlns:p14="http://schemas.microsoft.com/office/powerpoint/2010/main" val="11458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Surgical Site Infection- Lets Practice What We’ve Learned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063"/>
            <a:ext cx="12192000" cy="6013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ADA145-FEF0-F14B-DD52-7794BD5105B3}"/>
              </a:ext>
            </a:extLst>
          </p:cNvPr>
          <p:cNvSpPr txBox="1"/>
          <p:nvPr/>
        </p:nvSpPr>
        <p:spPr>
          <a:xfrm>
            <a:off x="382294" y="953809"/>
            <a:ext cx="1131878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Scenario 1: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39-year-old female was seen in the emergency unit on the 31/12/2023 complaining of severe abdominal plan.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admitted to the surgical general unit. Abdominal x-ray was done and showed a  bowel obstruction.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CRP was elevated but PCT was normal.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apyrexial.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Seen by the general surgeon and patient was booked for theatre for an exploratory laparotomy.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taken to theatre on the 01/01/2023.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Intra-operative details: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not given  antibiotic prophylaxis  in theatre. Patient received Augmentin 2,4g intravenously in the unit at 12h15. Cutting time was 20h51.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transferred back to the general surgical unit post surgery.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Wound care was done in the unit. No signs of  wound sepsis noted as per  the nursing notes.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discharged on the 09/01/2023.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given a follow-up appointment  to be seen in the  wound clinic.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Surgical Site Infection- Lets Practice What We’ve Learned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49" y="898479"/>
            <a:ext cx="12279549" cy="5978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ADA145-FEF0-F14B-DD52-7794BD5105B3}"/>
              </a:ext>
            </a:extLst>
          </p:cNvPr>
          <p:cNvSpPr txBox="1"/>
          <p:nvPr/>
        </p:nvSpPr>
        <p:spPr>
          <a:xfrm>
            <a:off x="407774" y="971713"/>
            <a:ext cx="114696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Re-admission: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On the 27/01/2023 patient was again seen in the emergency department complaining of abdominal pain and constipation.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This time round patient was admitted in the Intensive care unit. Seen by surgeon. ( same surgeon as the previous admission)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taken back to theatre on the 27/01/2023 for an exploratory laparotomy for bowel obstruction.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Intra-operative details: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given </a:t>
            </a:r>
            <a:r>
              <a:rPr lang="en-US" dirty="0" err="1">
                <a:solidFill>
                  <a:srgbClr val="002060"/>
                </a:solidFill>
              </a:rPr>
              <a:t>Kefzol</a:t>
            </a:r>
            <a:r>
              <a:rPr lang="en-US" dirty="0">
                <a:solidFill>
                  <a:srgbClr val="002060"/>
                </a:solidFill>
              </a:rPr>
              <a:t> 1g intravenously as antibiotic prophylaxis treatment.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Post surgery, patient was taken back to intensive care unit.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On the 03/02/2023 patient complained of abdominal tenderness and pain. Patient was seen by surgeon.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CRP and PCT was taken and was elevated. Patient had a temperature of 38.5.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Blood cultures were negative.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Patient was taken back to theatre for a re-opening of the recent laparotomy.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According intraoperative notes patient procedure undertaking was incision and drainage of abscess. Wound specimens were taken and sent for culture.</a:t>
            </a:r>
          </a:p>
          <a:p>
            <a:r>
              <a:rPr lang="en-US" dirty="0">
                <a:solidFill>
                  <a:srgbClr val="002060"/>
                </a:solidFill>
              </a:rPr>
              <a:t> Wound specimen cultures were positive for Enterobacter cloacae and Enterococcus faecalis.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Surgical Site Infection- Lets Practice What We’ve Learned 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9"/>
            <a:ext cx="12192000" cy="6059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E3AA1-0213-8FFF-E93E-51F219DD01CF}"/>
              </a:ext>
            </a:extLst>
          </p:cNvPr>
          <p:cNvSpPr txBox="1"/>
          <p:nvPr/>
        </p:nvSpPr>
        <p:spPr>
          <a:xfrm>
            <a:off x="120580" y="1273995"/>
            <a:ext cx="119675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Classify the scenario using the Surgical site checklist.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Procedure Details: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Date of first procedure: 01/01/2023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Operative procedure: XLAP – Exploratory laparotomy</a:t>
            </a:r>
          </a:p>
          <a:p>
            <a:pPr lvl="1"/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2. Date of second procedure:27/01/2023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Operative procedure: XLAP – Exploratory laparotomy for bowel obstruction. (New diagnoses)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800" b="1" dirty="0"/>
              <a:t>Surgical Site Infection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" y="834013"/>
            <a:ext cx="12192000" cy="6023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0C16A6-0898-F635-6A4B-9B1054058E86}"/>
              </a:ext>
            </a:extLst>
          </p:cNvPr>
          <p:cNvSpPr txBox="1"/>
          <p:nvPr/>
        </p:nvSpPr>
        <p:spPr>
          <a:xfrm>
            <a:off x="307486" y="1138137"/>
            <a:ext cx="11653605" cy="444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Surgical site infection (SSI) is the most common health care–associated infection following surgery and is associated with significant morbidity and mortality, transfer to an intensive care unit setting, prolonged </a:t>
            </a:r>
            <a:r>
              <a:rPr lang="en-US" sz="2400" dirty="0" err="1">
                <a:solidFill>
                  <a:srgbClr val="002060"/>
                </a:solidFill>
              </a:rPr>
              <a:t>hospitalisations</a:t>
            </a:r>
            <a:r>
              <a:rPr lang="en-US" sz="2400" dirty="0">
                <a:solidFill>
                  <a:srgbClr val="002060"/>
                </a:solidFill>
              </a:rPr>
              <a:t>, and hospital readmission.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The CDC defines an SSI as an infection related to a surgical procedure that occurs near the surgical site within 30 days following surgery (or up to 90 days following surgery where an implant is involved).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Incisional SSIs are further divided into those involving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only skin and subcutaneous tissues (superficial incisional SSI)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those involving deeper softer tissues of the incision (deep incisional SSI)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organ/space </a:t>
            </a:r>
            <a:r>
              <a:rPr lang="en-US" sz="2400" dirty="0" smtClean="0">
                <a:solidFill>
                  <a:srgbClr val="002060"/>
                </a:solidFill>
              </a:rPr>
              <a:t>infections </a:t>
            </a:r>
            <a:r>
              <a:rPr lang="en-US" sz="2400" dirty="0">
                <a:solidFill>
                  <a:srgbClr val="002060"/>
                </a:solidFill>
              </a:rPr>
              <a:t>include abscess, anastomotic leak for intra-abdominal operations, and </a:t>
            </a:r>
            <a:r>
              <a:rPr lang="en-US" sz="2400" dirty="0" smtClean="0">
                <a:solidFill>
                  <a:srgbClr val="002060"/>
                </a:solidFill>
              </a:rPr>
              <a:t>implant-associated </a:t>
            </a:r>
            <a:r>
              <a:rPr lang="en-US" sz="2400" dirty="0">
                <a:solidFill>
                  <a:srgbClr val="002060"/>
                </a:solidFill>
              </a:rPr>
              <a:t>infections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38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Surgical Site Infection- Lets Practice What We’ve Learned 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8"/>
            <a:ext cx="12192000" cy="5974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E3AA1-0213-8FFF-E93E-51F219DD01CF}"/>
              </a:ext>
            </a:extLst>
          </p:cNvPr>
          <p:cNvSpPr txBox="1"/>
          <p:nvPr/>
        </p:nvSpPr>
        <p:spPr>
          <a:xfrm>
            <a:off x="160774" y="1112108"/>
            <a:ext cx="1192739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Question 1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Is it a 30 or 90 day surveillance period?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Surveillance Periods for SSI Following (XLAP) Exploratory laparotomy, for monitoring and identifying an SSI event procedure is based on the 30-day SSI surveillance period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Remember:  </a:t>
            </a:r>
            <a:r>
              <a:rPr lang="en-US" sz="2000" dirty="0">
                <a:solidFill>
                  <a:srgbClr val="002060"/>
                </a:solidFill>
              </a:rPr>
              <a:t>Each trip to the OR for an NHSN operative procedure sets an SSI surveillance period for the surgical 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If a patient returns to the OR for an NHSN operative procedure and the same surgical site is entered, the surveillance period for the prior NHSN operative procedure ends and a new SSI surveillance period begins.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Surgical Site Infection- Lets Practice What We’ve Learned 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8"/>
            <a:ext cx="12192000" cy="5974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E3AA1-0213-8FFF-E93E-51F219DD01CF}"/>
              </a:ext>
            </a:extLst>
          </p:cNvPr>
          <p:cNvSpPr txBox="1"/>
          <p:nvPr/>
        </p:nvSpPr>
        <p:spPr>
          <a:xfrm>
            <a:off x="136664" y="1194667"/>
            <a:ext cx="117505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Question 2: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Identify the DOE ( Date of Event)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For an SSI, the DOE is the date when the first element used to meet the SSI infection criterion occurs for the first time during the SSI surveillance period.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DOE</a:t>
            </a:r>
            <a:r>
              <a:rPr lang="en-US" sz="2000" dirty="0">
                <a:solidFill>
                  <a:srgbClr val="002060"/>
                </a:solidFill>
              </a:rPr>
              <a:t>: 03/02/2023 as patient complained of abdominal tenderness and pain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Surgical Site Infection- Lets Practice What We’ve Learned 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8"/>
            <a:ext cx="12192000" cy="5974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E3AA1-0213-8FFF-E93E-51F219DD01CF}"/>
              </a:ext>
            </a:extLst>
          </p:cNvPr>
          <p:cNvSpPr txBox="1"/>
          <p:nvPr/>
        </p:nvSpPr>
        <p:spPr>
          <a:xfrm>
            <a:off x="110532" y="1055077"/>
            <a:ext cx="107510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Question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Is it a superficial incisional, deep incisional or organ space SSI?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      Motivate the answer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Deep incisional SSI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Why: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Date of event occurs within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Involves deep soft tissues of the incision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 deep incision that is deliberately opened or aspirated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Organism(s) identified from the deep soft tissues of the incision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</a:rPr>
              <a:t>cultures were positive for </a:t>
            </a:r>
            <a:r>
              <a:rPr lang="en-US" sz="2000" dirty="0" err="1">
                <a:solidFill>
                  <a:srgbClr val="002060"/>
                </a:solidFill>
              </a:rPr>
              <a:t>Enterobacter</a:t>
            </a:r>
            <a:r>
              <a:rPr lang="en-US" sz="2000" dirty="0">
                <a:solidFill>
                  <a:srgbClr val="002060"/>
                </a:solidFill>
              </a:rPr>
              <a:t> cloacae and Enterococcus faecalis.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Following signs or symptoms: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 fever, (&gt;38°C); localized pain or tenderness. (03/02/23)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an abscess (drainage of abscess)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33120"/>
            <a:ext cx="1219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E3AA1-0213-8FFF-E93E-51F219DD01CF}"/>
              </a:ext>
            </a:extLst>
          </p:cNvPr>
          <p:cNvSpPr txBox="1"/>
          <p:nvPr/>
        </p:nvSpPr>
        <p:spPr>
          <a:xfrm>
            <a:off x="1668682" y="826955"/>
            <a:ext cx="72432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333"/>
          <a:stretch/>
        </p:blipFill>
        <p:spPr>
          <a:xfrm>
            <a:off x="1838527" y="2184400"/>
            <a:ext cx="8019239" cy="38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34013"/>
            <a:ext cx="12192000" cy="608659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CDC Surgical Site Infection: Superficial Incisional SSI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3A6B043-D64C-93AD-6B6B-4E4A4C5B1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92" y="1043663"/>
            <a:ext cx="6342612" cy="371950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24996-8638-5595-48AF-6926A4923939}"/>
              </a:ext>
            </a:extLst>
          </p:cNvPr>
          <p:cNvSpPr txBox="1"/>
          <p:nvPr/>
        </p:nvSpPr>
        <p:spPr>
          <a:xfrm>
            <a:off x="729049" y="1489753"/>
            <a:ext cx="10972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0804"/>
            <a:ext cx="6955604" cy="5682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604" y="940804"/>
            <a:ext cx="5116323" cy="326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8402" y="207818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CDC Surgical Site Infection: Deep Incisional SSI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2108" y="823966"/>
            <a:ext cx="12069892" cy="6034034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3A6B043-D64C-93AD-6B6B-4E4A4C5B1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92" y="1043663"/>
            <a:ext cx="6342612" cy="371950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24996-8638-5595-48AF-6926A4923939}"/>
              </a:ext>
            </a:extLst>
          </p:cNvPr>
          <p:cNvSpPr txBox="1"/>
          <p:nvPr/>
        </p:nvSpPr>
        <p:spPr>
          <a:xfrm>
            <a:off x="729049" y="1489753"/>
            <a:ext cx="10972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346"/>
            <a:ext cx="7004198" cy="569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98" y="951345"/>
            <a:ext cx="5058493" cy="33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CDC Surgical Site Infection: Organ/Space SSI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798540"/>
            <a:ext cx="12108264" cy="6059459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3A6B043-D64C-93AD-6B6B-4E4A4C5B1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92" y="1043663"/>
            <a:ext cx="6342612" cy="371950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24996-8638-5595-48AF-6926A4923939}"/>
              </a:ext>
            </a:extLst>
          </p:cNvPr>
          <p:cNvSpPr txBox="1"/>
          <p:nvPr/>
        </p:nvSpPr>
        <p:spPr>
          <a:xfrm>
            <a:off x="729049" y="1489753"/>
            <a:ext cx="10972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09" y="798540"/>
            <a:ext cx="6598340" cy="5328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449" y="798540"/>
            <a:ext cx="4980636" cy="2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0752" y="323562"/>
            <a:ext cx="11393598" cy="420835"/>
          </a:xfrm>
        </p:spPr>
        <p:txBody>
          <a:bodyPr>
            <a:normAutofit/>
          </a:bodyPr>
          <a:lstStyle/>
          <a:p>
            <a:r>
              <a:rPr lang="en-US" sz="2400" b="1" dirty="0"/>
              <a:t>Surveillance Period For SSI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778" y="883578"/>
            <a:ext cx="12152221" cy="5974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45" y="757382"/>
            <a:ext cx="7084291" cy="56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Specific Sites Of An Organ/Source SSI</a:t>
            </a:r>
          </a:p>
        </p:txBody>
      </p:sp>
      <p:pic>
        <p:nvPicPr>
          <p:cNvPr id="4" name="Picture 3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212" y="883578"/>
            <a:ext cx="12199211" cy="5974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83579"/>
            <a:ext cx="8332267" cy="52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Surgical Site Infection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23965"/>
            <a:ext cx="12192000" cy="6034035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E076012-2C95-0E38-92DC-14BA884B3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486" y="1120577"/>
            <a:ext cx="6586474" cy="37195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Infection present at time of surgery (PATOS):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09359D-23DF-E830-A984-C23D79FC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7486" y="1492527"/>
            <a:ext cx="11686718" cy="434319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PATOS denotes that there is evidence of infection </a:t>
            </a:r>
            <a:r>
              <a:rPr lang="en-US" sz="2000" b="1" dirty="0">
                <a:solidFill>
                  <a:srgbClr val="002060"/>
                </a:solidFill>
              </a:rPr>
              <a:t>visualized</a:t>
            </a:r>
            <a:r>
              <a:rPr lang="en-US" sz="2000" dirty="0">
                <a:solidFill>
                  <a:srgbClr val="002060"/>
                </a:solidFill>
              </a:rPr>
              <a:t> (seen) during the surgical procedure to which  the subsequent SSI is attributed.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Evidence of infection must be documented on the intraoperative notes.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E.g. of evidence of infection include but not limited to: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Abscess infection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Purulent/pus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</a:rPr>
              <a:t>Phlegmon</a:t>
            </a:r>
            <a:r>
              <a:rPr lang="en-US" sz="2000" dirty="0">
                <a:solidFill>
                  <a:srgbClr val="002060"/>
                </a:solidFill>
              </a:rPr>
              <a:t> ( an inflammation of soft tissue that spreads under the skin or inside body – caused by pus).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Feculent peritonitis ( the presence of pus in the abdominal cavity due to faecal matter).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 ruptured/perforated appendix is evidence of infection at the organ/space level.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Trauma resulting in a contaminated care. </a:t>
            </a:r>
            <a:r>
              <a:rPr lang="en-US" sz="2000" dirty="0" err="1">
                <a:solidFill>
                  <a:srgbClr val="002060"/>
                </a:solidFill>
              </a:rPr>
              <a:t>E.g</a:t>
            </a:r>
            <a:r>
              <a:rPr lang="en-US" sz="2000" dirty="0">
                <a:solidFill>
                  <a:srgbClr val="002060"/>
                </a:solidFill>
              </a:rPr>
              <a:t> a fresh gunshot wound to the abdomen may be a trauma with a high wound class but there would not be time for infection to develop.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58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486" y="222906"/>
            <a:ext cx="11393598" cy="420835"/>
          </a:xfrm>
        </p:spPr>
        <p:txBody>
          <a:bodyPr>
            <a:noAutofit/>
          </a:bodyPr>
          <a:lstStyle/>
          <a:p>
            <a:r>
              <a:rPr lang="en-US" sz="2400" b="1" dirty="0"/>
              <a:t>Surgical Site Infection</a:t>
            </a:r>
          </a:p>
        </p:txBody>
      </p:sp>
      <p:pic>
        <p:nvPicPr>
          <p:cNvPr id="10" name="Picture 9" descr="Surgeon using digital tablet in operating room">
            <a:extLst>
              <a:ext uri="{FF2B5EF4-FFF2-40B4-BE49-F238E27FC236}">
                <a16:creationId xmlns:a16="http://schemas.microsoft.com/office/drawing/2014/main" id="{C9BACC39-D6E8-CDAD-A3CE-C1A71233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883578"/>
            <a:ext cx="12191999" cy="5974421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E076012-2C95-0E38-92DC-14BA884B3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486" y="1120577"/>
            <a:ext cx="6034388" cy="37195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Date of the event (DOE) for SSI: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09359D-23DF-E830-A984-C23D79FC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658" y="1868447"/>
            <a:ext cx="11648902" cy="434319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For an SSI, the DOE is the date when the first element used to meet the SSI infection criterion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Occurs for the first time during the SSI surveillance period.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DOE must occur within the SSI surveillance period to meet SSI criteria.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type of SSI (superficial incisional, deep incisional, or organ/space) reported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and the DOE assigned must reflect the deepest tissue level where SSI criteria are met during the surveillance period.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9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9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0fd53ca-8368-449f-adc0-4829f4e07f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C315CB1374D84C867398F03E8A5710" ma:contentTypeVersion="18" ma:contentTypeDescription="Create a new document." ma:contentTypeScope="" ma:versionID="c4c3b7683a6b87dd7ba4228a471b5db2">
  <xsd:schema xmlns:xsd="http://www.w3.org/2001/XMLSchema" xmlns:xs="http://www.w3.org/2001/XMLSchema" xmlns:p="http://schemas.microsoft.com/office/2006/metadata/properties" xmlns:ns3="20fd53ca-8368-449f-adc0-4829f4e07ff9" xmlns:ns4="c99fc171-646c-4ec8-a23e-f00af74f47cb" targetNamespace="http://schemas.microsoft.com/office/2006/metadata/properties" ma:root="true" ma:fieldsID="4f2b742d191f6bae43c8eca33f2c400a" ns3:_="" ns4:_="">
    <xsd:import namespace="20fd53ca-8368-449f-adc0-4829f4e07ff9"/>
    <xsd:import namespace="c99fc171-646c-4ec8-a23e-f00af74f47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d53ca-8368-449f-adc0-4829f4e07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fc171-646c-4ec8-a23e-f00af74f47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C7862B-AAF6-4B5A-9F52-8FE2660553B7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c99fc171-646c-4ec8-a23e-f00af74f47cb"/>
    <ds:schemaRef ds:uri="http://schemas.microsoft.com/office/infopath/2007/PartnerControls"/>
    <ds:schemaRef ds:uri="http://schemas.openxmlformats.org/package/2006/metadata/core-properties"/>
    <ds:schemaRef ds:uri="20fd53ca-8368-449f-adc0-4829f4e07ff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2E77004-E70B-4801-B90B-31C45386F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fd53ca-8368-449f-adc0-4829f4e07ff9"/>
    <ds:schemaRef ds:uri="c99fc171-646c-4ec8-a23e-f00af74f47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E9479D-59EE-481F-ABA5-EB9827BAA5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1608</Words>
  <Application>Microsoft Office PowerPoint</Application>
  <PresentationFormat>Widescreen</PresentationFormat>
  <Paragraphs>205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Gotham Narrow Book</vt:lpstr>
      <vt:lpstr>Gotham Narrow Medium</vt:lpstr>
      <vt:lpstr>Times</vt:lpstr>
      <vt:lpstr>Wingdings</vt:lpstr>
      <vt:lpstr>Office Theme</vt:lpstr>
      <vt:lpstr>Blank Presentation</vt:lpstr>
      <vt:lpstr>PowerPoint Presentation</vt:lpstr>
      <vt:lpstr>Surgical Site Infection</vt:lpstr>
      <vt:lpstr>CDC Surgical Site Infection: Superficial Incisional SSI</vt:lpstr>
      <vt:lpstr>CDC Surgical Site Infection: Deep Incisional SSI</vt:lpstr>
      <vt:lpstr>CDC Surgical Site Infection: Organ/Space SSI</vt:lpstr>
      <vt:lpstr>Surveillance Period For SSI</vt:lpstr>
      <vt:lpstr>Specific Sites Of An Organ/Source SSI</vt:lpstr>
      <vt:lpstr>Surgical Site Infection</vt:lpstr>
      <vt:lpstr>Surgical Site Infection</vt:lpstr>
      <vt:lpstr>Surveillance Methods</vt:lpstr>
      <vt:lpstr>Factors Affecting Surgical Site Infection</vt:lpstr>
      <vt:lpstr>Factors Affecting Surgical Site Infection</vt:lpstr>
      <vt:lpstr>Factors Affecting Surgical Site Infection</vt:lpstr>
      <vt:lpstr>Surgical Site Infection Prevention Strategies</vt:lpstr>
      <vt:lpstr>Surgical Site Infection Prevention Strategies</vt:lpstr>
      <vt:lpstr>Surgical Site Infection-prevention Strategies</vt:lpstr>
      <vt:lpstr>Surgical Site Infection- Lets Practice What We’ve Learned</vt:lpstr>
      <vt:lpstr>Surgical Site Infection- Lets Practice What We’ve Learned </vt:lpstr>
      <vt:lpstr>Surgical Site Infection- Lets Practice What We’ve Learned </vt:lpstr>
      <vt:lpstr>Surgical Site Infection- Lets Practice What We’ve Learned </vt:lpstr>
      <vt:lpstr>Surgical Site Infection- Lets Practice What We’ve Learned </vt:lpstr>
      <vt:lpstr>Surgical Site Infection- Lets Practice What We’ve Learned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Rene de Beer</cp:lastModifiedBy>
  <cp:revision>126</cp:revision>
  <dcterms:created xsi:type="dcterms:W3CDTF">2017-06-19T09:23:10Z</dcterms:created>
  <dcterms:modified xsi:type="dcterms:W3CDTF">2024-04-03T18:22:44Z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0x01010085C315CB1374D84C867398F03E8A5710</vt:lpwstr>
  </property>
</Properties>
</file>