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7" r:id="rId2"/>
    <p:sldId id="268" r:id="rId3"/>
    <p:sldId id="278" r:id="rId4"/>
    <p:sldId id="279" r:id="rId5"/>
    <p:sldId id="280" r:id="rId6"/>
    <p:sldId id="281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4" r:id="rId29"/>
    <p:sldId id="303" r:id="rId30"/>
    <p:sldId id="305" r:id="rId31"/>
    <p:sldId id="306" r:id="rId32"/>
    <p:sldId id="2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56434-AE83-4AE8-92A4-AC49A80ED31B}" v="41" dt="2022-11-23T08:22:40.059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rumia Ndombi" userId="cee30f76c75a1e84" providerId="LiveId" clId="{D0256434-AE83-4AE8-92A4-AC49A80ED31B}"/>
    <pc:docChg chg="custSel addSld delSld modSld sldOrd">
      <pc:chgData name="Yarumia Ndombi" userId="cee30f76c75a1e84" providerId="LiveId" clId="{D0256434-AE83-4AE8-92A4-AC49A80ED31B}" dt="2022-11-23T09:32:02.807" v="769" actId="20577"/>
      <pc:docMkLst>
        <pc:docMk/>
      </pc:docMkLst>
      <pc:sldChg chg="modSp mod">
        <pc:chgData name="Yarumia Ndombi" userId="cee30f76c75a1e84" providerId="LiveId" clId="{D0256434-AE83-4AE8-92A4-AC49A80ED31B}" dt="2022-11-23T09:09:52.289" v="757" actId="20577"/>
        <pc:sldMkLst>
          <pc:docMk/>
          <pc:sldMk cId="1051878143" sldId="267"/>
        </pc:sldMkLst>
        <pc:spChg chg="mod">
          <ac:chgData name="Yarumia Ndombi" userId="cee30f76c75a1e84" providerId="LiveId" clId="{D0256434-AE83-4AE8-92A4-AC49A80ED31B}" dt="2022-11-23T09:09:52.289" v="757" actId="20577"/>
          <ac:spMkLst>
            <pc:docMk/>
            <pc:sldMk cId="1051878143" sldId="267"/>
            <ac:spMk id="3" creationId="{00000000-0000-0000-0000-000000000000}"/>
          </ac:spMkLst>
        </pc:spChg>
      </pc:sldChg>
      <pc:sldChg chg="del">
        <pc:chgData name="Yarumia Ndombi" userId="cee30f76c75a1e84" providerId="LiveId" clId="{D0256434-AE83-4AE8-92A4-AC49A80ED31B}" dt="2022-11-23T08:23:02.661" v="734" actId="47"/>
        <pc:sldMkLst>
          <pc:docMk/>
          <pc:sldMk cId="67957042" sldId="269"/>
        </pc:sldMkLst>
      </pc:sldChg>
      <pc:sldChg chg="del">
        <pc:chgData name="Yarumia Ndombi" userId="cee30f76c75a1e84" providerId="LiveId" clId="{D0256434-AE83-4AE8-92A4-AC49A80ED31B}" dt="2022-11-23T08:23:06.642" v="736" actId="47"/>
        <pc:sldMkLst>
          <pc:docMk/>
          <pc:sldMk cId="762081027" sldId="270"/>
        </pc:sldMkLst>
      </pc:sldChg>
      <pc:sldChg chg="del">
        <pc:chgData name="Yarumia Ndombi" userId="cee30f76c75a1e84" providerId="LiveId" clId="{D0256434-AE83-4AE8-92A4-AC49A80ED31B}" dt="2022-11-23T08:23:09.436" v="737" actId="47"/>
        <pc:sldMkLst>
          <pc:docMk/>
          <pc:sldMk cId="249977872" sldId="271"/>
        </pc:sldMkLst>
      </pc:sldChg>
      <pc:sldChg chg="del">
        <pc:chgData name="Yarumia Ndombi" userId="cee30f76c75a1e84" providerId="LiveId" clId="{D0256434-AE83-4AE8-92A4-AC49A80ED31B}" dt="2022-11-23T08:23:11.425" v="738" actId="47"/>
        <pc:sldMkLst>
          <pc:docMk/>
          <pc:sldMk cId="3999759775" sldId="272"/>
        </pc:sldMkLst>
      </pc:sldChg>
      <pc:sldChg chg="del">
        <pc:chgData name="Yarumia Ndombi" userId="cee30f76c75a1e84" providerId="LiveId" clId="{D0256434-AE83-4AE8-92A4-AC49A80ED31B}" dt="2022-11-23T08:23:13.093" v="739" actId="47"/>
        <pc:sldMkLst>
          <pc:docMk/>
          <pc:sldMk cId="1428607047" sldId="273"/>
        </pc:sldMkLst>
      </pc:sldChg>
      <pc:sldChg chg="del">
        <pc:chgData name="Yarumia Ndombi" userId="cee30f76c75a1e84" providerId="LiveId" clId="{D0256434-AE83-4AE8-92A4-AC49A80ED31B}" dt="2022-11-23T08:23:17.235" v="740" actId="47"/>
        <pc:sldMkLst>
          <pc:docMk/>
          <pc:sldMk cId="3757355931" sldId="274"/>
        </pc:sldMkLst>
      </pc:sldChg>
      <pc:sldChg chg="del">
        <pc:chgData name="Yarumia Ndombi" userId="cee30f76c75a1e84" providerId="LiveId" clId="{D0256434-AE83-4AE8-92A4-AC49A80ED31B}" dt="2022-11-23T08:23:22.312" v="741" actId="47"/>
        <pc:sldMkLst>
          <pc:docMk/>
          <pc:sldMk cId="1669418864" sldId="276"/>
        </pc:sldMkLst>
      </pc:sldChg>
      <pc:sldChg chg="del">
        <pc:chgData name="Yarumia Ndombi" userId="cee30f76c75a1e84" providerId="LiveId" clId="{D0256434-AE83-4AE8-92A4-AC49A80ED31B}" dt="2022-11-23T08:23:24.001" v="742" actId="47"/>
        <pc:sldMkLst>
          <pc:docMk/>
          <pc:sldMk cId="1303301948" sldId="277"/>
        </pc:sldMkLst>
      </pc:sldChg>
      <pc:sldChg chg="addSp delSp modSp mod">
        <pc:chgData name="Yarumia Ndombi" userId="cee30f76c75a1e84" providerId="LiveId" clId="{D0256434-AE83-4AE8-92A4-AC49A80ED31B}" dt="2022-11-23T07:50:42.249" v="20"/>
        <pc:sldMkLst>
          <pc:docMk/>
          <pc:sldMk cId="4083646183" sldId="278"/>
        </pc:sldMkLst>
        <pc:spChg chg="mod">
          <ac:chgData name="Yarumia Ndombi" userId="cee30f76c75a1e84" providerId="LiveId" clId="{D0256434-AE83-4AE8-92A4-AC49A80ED31B}" dt="2022-11-23T07:50:29.218" v="19" actId="20577"/>
          <ac:spMkLst>
            <pc:docMk/>
            <pc:sldMk cId="4083646183" sldId="278"/>
            <ac:spMk id="2" creationId="{575D8301-84BB-F638-A5B0-827A0795DBA9}"/>
          </ac:spMkLst>
        </pc:spChg>
        <pc:spChg chg="del">
          <ac:chgData name="Yarumia Ndombi" userId="cee30f76c75a1e84" providerId="LiveId" clId="{D0256434-AE83-4AE8-92A4-AC49A80ED31B}" dt="2022-11-23T07:50:42.249" v="20"/>
          <ac:spMkLst>
            <pc:docMk/>
            <pc:sldMk cId="4083646183" sldId="278"/>
            <ac:spMk id="3" creationId="{142C102C-826E-61E2-0281-24390128728A}"/>
          </ac:spMkLst>
        </pc:spChg>
        <pc:graphicFrameChg chg="add mod">
          <ac:chgData name="Yarumia Ndombi" userId="cee30f76c75a1e84" providerId="LiveId" clId="{D0256434-AE83-4AE8-92A4-AC49A80ED31B}" dt="2022-11-23T07:50:42.249" v="20"/>
          <ac:graphicFrameMkLst>
            <pc:docMk/>
            <pc:sldMk cId="4083646183" sldId="278"/>
            <ac:graphicFrameMk id="4" creationId="{72F317CE-2165-662B-B6A7-5E8DE15B52FA}"/>
          </ac:graphicFrameMkLst>
        </pc:graphicFrameChg>
      </pc:sldChg>
      <pc:sldChg chg="addSp delSp modSp new mod">
        <pc:chgData name="Yarumia Ndombi" userId="cee30f76c75a1e84" providerId="LiveId" clId="{D0256434-AE83-4AE8-92A4-AC49A80ED31B}" dt="2022-11-23T07:51:30.963" v="46"/>
        <pc:sldMkLst>
          <pc:docMk/>
          <pc:sldMk cId="4239489484" sldId="279"/>
        </pc:sldMkLst>
        <pc:spChg chg="mod">
          <ac:chgData name="Yarumia Ndombi" userId="cee30f76c75a1e84" providerId="LiveId" clId="{D0256434-AE83-4AE8-92A4-AC49A80ED31B}" dt="2022-11-23T07:51:17.624" v="45" actId="20577"/>
          <ac:spMkLst>
            <pc:docMk/>
            <pc:sldMk cId="4239489484" sldId="279"/>
            <ac:spMk id="2" creationId="{ED584731-825A-563D-1A91-AA122DFE88D9}"/>
          </ac:spMkLst>
        </pc:spChg>
        <pc:spChg chg="del">
          <ac:chgData name="Yarumia Ndombi" userId="cee30f76c75a1e84" providerId="LiveId" clId="{D0256434-AE83-4AE8-92A4-AC49A80ED31B}" dt="2022-11-23T07:51:30.963" v="46"/>
          <ac:spMkLst>
            <pc:docMk/>
            <pc:sldMk cId="4239489484" sldId="279"/>
            <ac:spMk id="3" creationId="{18F06256-546E-F4A6-AE4C-839B69143C63}"/>
          </ac:spMkLst>
        </pc:spChg>
        <pc:graphicFrameChg chg="add mod">
          <ac:chgData name="Yarumia Ndombi" userId="cee30f76c75a1e84" providerId="LiveId" clId="{D0256434-AE83-4AE8-92A4-AC49A80ED31B}" dt="2022-11-23T07:51:30.963" v="46"/>
          <ac:graphicFrameMkLst>
            <pc:docMk/>
            <pc:sldMk cId="4239489484" sldId="279"/>
            <ac:graphicFrameMk id="4" creationId="{C1EFC06E-6837-7BC3-870C-DDD975F0AABF}"/>
          </ac:graphicFrameMkLst>
        </pc:graphicFrameChg>
      </pc:sldChg>
      <pc:sldChg chg="addSp delSp modSp new mod">
        <pc:chgData name="Yarumia Ndombi" userId="cee30f76c75a1e84" providerId="LiveId" clId="{D0256434-AE83-4AE8-92A4-AC49A80ED31B}" dt="2022-11-23T07:52:27.528" v="52" actId="14100"/>
        <pc:sldMkLst>
          <pc:docMk/>
          <pc:sldMk cId="177693756" sldId="280"/>
        </pc:sldMkLst>
        <pc:spChg chg="del mod">
          <ac:chgData name="Yarumia Ndombi" userId="cee30f76c75a1e84" providerId="LiveId" clId="{D0256434-AE83-4AE8-92A4-AC49A80ED31B}" dt="2022-11-23T07:52:09.708" v="48" actId="478"/>
          <ac:spMkLst>
            <pc:docMk/>
            <pc:sldMk cId="177693756" sldId="280"/>
            <ac:spMk id="2" creationId="{B91FB313-4002-912C-996C-E5BB758F2B40}"/>
          </ac:spMkLst>
        </pc:spChg>
        <pc:spChg chg="del">
          <ac:chgData name="Yarumia Ndombi" userId="cee30f76c75a1e84" providerId="LiveId" clId="{D0256434-AE83-4AE8-92A4-AC49A80ED31B}" dt="2022-11-23T07:52:15.034" v="49"/>
          <ac:spMkLst>
            <pc:docMk/>
            <pc:sldMk cId="177693756" sldId="280"/>
            <ac:spMk id="3" creationId="{9F25C553-CFBA-ECED-CB8A-92843A0B7C4E}"/>
          </ac:spMkLst>
        </pc:spChg>
        <pc:picChg chg="add mod">
          <ac:chgData name="Yarumia Ndombi" userId="cee30f76c75a1e84" providerId="LiveId" clId="{D0256434-AE83-4AE8-92A4-AC49A80ED31B}" dt="2022-11-23T07:52:27.528" v="52" actId="14100"/>
          <ac:picMkLst>
            <pc:docMk/>
            <pc:sldMk cId="177693756" sldId="280"/>
            <ac:picMk id="4" creationId="{CE117451-F604-68D8-24A3-FDC637EAC9E9}"/>
          </ac:picMkLst>
        </pc:picChg>
      </pc:sldChg>
      <pc:sldChg chg="addSp delSp modSp new mod">
        <pc:chgData name="Yarumia Ndombi" userId="cee30f76c75a1e84" providerId="LiveId" clId="{D0256434-AE83-4AE8-92A4-AC49A80ED31B}" dt="2022-11-23T07:53:20.796" v="81"/>
        <pc:sldMkLst>
          <pc:docMk/>
          <pc:sldMk cId="4148351535" sldId="281"/>
        </pc:sldMkLst>
        <pc:spChg chg="mod">
          <ac:chgData name="Yarumia Ndombi" userId="cee30f76c75a1e84" providerId="LiveId" clId="{D0256434-AE83-4AE8-92A4-AC49A80ED31B}" dt="2022-11-23T07:53:15.400" v="80" actId="20577"/>
          <ac:spMkLst>
            <pc:docMk/>
            <pc:sldMk cId="4148351535" sldId="281"/>
            <ac:spMk id="2" creationId="{167775F7-9C3B-29C6-335B-753C31228003}"/>
          </ac:spMkLst>
        </pc:spChg>
        <pc:spChg chg="del">
          <ac:chgData name="Yarumia Ndombi" userId="cee30f76c75a1e84" providerId="LiveId" clId="{D0256434-AE83-4AE8-92A4-AC49A80ED31B}" dt="2022-11-23T07:53:20.796" v="81"/>
          <ac:spMkLst>
            <pc:docMk/>
            <pc:sldMk cId="4148351535" sldId="281"/>
            <ac:spMk id="3" creationId="{36E0FC6A-0BE5-E0DE-49ED-EFDA01038B99}"/>
          </ac:spMkLst>
        </pc:spChg>
        <pc:picChg chg="add mod">
          <ac:chgData name="Yarumia Ndombi" userId="cee30f76c75a1e84" providerId="LiveId" clId="{D0256434-AE83-4AE8-92A4-AC49A80ED31B}" dt="2022-11-23T07:53:20.796" v="81"/>
          <ac:picMkLst>
            <pc:docMk/>
            <pc:sldMk cId="4148351535" sldId="281"/>
            <ac:picMk id="4" creationId="{689576EF-1B27-63F4-AFCD-64A1284E010A}"/>
          </ac:picMkLst>
        </pc:picChg>
      </pc:sldChg>
      <pc:sldChg chg="addSp delSp modSp new mod">
        <pc:chgData name="Yarumia Ndombi" userId="cee30f76c75a1e84" providerId="LiveId" clId="{D0256434-AE83-4AE8-92A4-AC49A80ED31B}" dt="2022-11-23T07:55:14.951" v="143"/>
        <pc:sldMkLst>
          <pc:docMk/>
          <pc:sldMk cId="1877198376" sldId="282"/>
        </pc:sldMkLst>
        <pc:spChg chg="mod">
          <ac:chgData name="Yarumia Ndombi" userId="cee30f76c75a1e84" providerId="LiveId" clId="{D0256434-AE83-4AE8-92A4-AC49A80ED31B}" dt="2022-11-23T07:55:10.094" v="141" actId="20577"/>
          <ac:spMkLst>
            <pc:docMk/>
            <pc:sldMk cId="1877198376" sldId="282"/>
            <ac:spMk id="2" creationId="{1626F8BD-C5CB-9304-CCB2-1CB3710811F4}"/>
          </ac:spMkLst>
        </pc:spChg>
        <pc:spChg chg="del mod">
          <ac:chgData name="Yarumia Ndombi" userId="cee30f76c75a1e84" providerId="LiveId" clId="{D0256434-AE83-4AE8-92A4-AC49A80ED31B}" dt="2022-11-23T07:55:14.951" v="143"/>
          <ac:spMkLst>
            <pc:docMk/>
            <pc:sldMk cId="1877198376" sldId="282"/>
            <ac:spMk id="3" creationId="{674D0EB7-BC3F-99D5-1FB7-D197B4A407FC}"/>
          </ac:spMkLst>
        </pc:spChg>
        <pc:graphicFrameChg chg="add mod">
          <ac:chgData name="Yarumia Ndombi" userId="cee30f76c75a1e84" providerId="LiveId" clId="{D0256434-AE83-4AE8-92A4-AC49A80ED31B}" dt="2022-11-23T07:55:14.951" v="143"/>
          <ac:graphicFrameMkLst>
            <pc:docMk/>
            <pc:sldMk cId="1877198376" sldId="282"/>
            <ac:graphicFrameMk id="4" creationId="{7DF6063A-2365-51B6-E2AC-30E8B3079EF3}"/>
          </ac:graphicFrameMkLst>
        </pc:graphicFrameChg>
      </pc:sldChg>
      <pc:sldChg chg="addSp delSp modSp new mod ord">
        <pc:chgData name="Yarumia Ndombi" userId="cee30f76c75a1e84" providerId="LiveId" clId="{D0256434-AE83-4AE8-92A4-AC49A80ED31B}" dt="2022-11-23T07:54:38.661" v="117"/>
        <pc:sldMkLst>
          <pc:docMk/>
          <pc:sldMk cId="2731237457" sldId="283"/>
        </pc:sldMkLst>
        <pc:spChg chg="mod">
          <ac:chgData name="Yarumia Ndombi" userId="cee30f76c75a1e84" providerId="LiveId" clId="{D0256434-AE83-4AE8-92A4-AC49A80ED31B}" dt="2022-11-23T07:54:06.344" v="114" actId="20577"/>
          <ac:spMkLst>
            <pc:docMk/>
            <pc:sldMk cId="2731237457" sldId="283"/>
            <ac:spMk id="2" creationId="{0CAACB00-A601-A2B2-9379-4BB119E6F622}"/>
          </ac:spMkLst>
        </pc:spChg>
        <pc:spChg chg="del">
          <ac:chgData name="Yarumia Ndombi" userId="cee30f76c75a1e84" providerId="LiveId" clId="{D0256434-AE83-4AE8-92A4-AC49A80ED31B}" dt="2022-11-23T07:54:31.911" v="115"/>
          <ac:spMkLst>
            <pc:docMk/>
            <pc:sldMk cId="2731237457" sldId="283"/>
            <ac:spMk id="3" creationId="{9243871D-55AB-6E68-27F5-EC35BA3BBB55}"/>
          </ac:spMkLst>
        </pc:spChg>
        <pc:graphicFrameChg chg="add mod">
          <ac:chgData name="Yarumia Ndombi" userId="cee30f76c75a1e84" providerId="LiveId" clId="{D0256434-AE83-4AE8-92A4-AC49A80ED31B}" dt="2022-11-23T07:54:31.911" v="115"/>
          <ac:graphicFrameMkLst>
            <pc:docMk/>
            <pc:sldMk cId="2731237457" sldId="283"/>
            <ac:graphicFrameMk id="4" creationId="{0753060B-E9B8-F139-58E2-B66DC9E2F4FB}"/>
          </ac:graphicFrameMkLst>
        </pc:graphicFrameChg>
      </pc:sldChg>
      <pc:sldChg chg="addSp delSp modSp new mod modClrScheme chgLayout">
        <pc:chgData name="Yarumia Ndombi" userId="cee30f76c75a1e84" providerId="LiveId" clId="{D0256434-AE83-4AE8-92A4-AC49A80ED31B}" dt="2022-11-23T07:58:07.762" v="190" actId="14100"/>
        <pc:sldMkLst>
          <pc:docMk/>
          <pc:sldMk cId="3238599598" sldId="284"/>
        </pc:sldMkLst>
        <pc:spChg chg="mod ord">
          <ac:chgData name="Yarumia Ndombi" userId="cee30f76c75a1e84" providerId="LiveId" clId="{D0256434-AE83-4AE8-92A4-AC49A80ED31B}" dt="2022-11-23T07:56:00.876" v="175" actId="700"/>
          <ac:spMkLst>
            <pc:docMk/>
            <pc:sldMk cId="3238599598" sldId="284"/>
            <ac:spMk id="2" creationId="{58B83A9C-8DEA-E379-C95C-35773F9B4134}"/>
          </ac:spMkLst>
        </pc:spChg>
        <pc:spChg chg="del mod ord">
          <ac:chgData name="Yarumia Ndombi" userId="cee30f76c75a1e84" providerId="LiveId" clId="{D0256434-AE83-4AE8-92A4-AC49A80ED31B}" dt="2022-11-23T07:56:00.876" v="175" actId="700"/>
          <ac:spMkLst>
            <pc:docMk/>
            <pc:sldMk cId="3238599598" sldId="284"/>
            <ac:spMk id="3" creationId="{B85A05EB-239F-4564-F6A8-C5A34F00C388}"/>
          </ac:spMkLst>
        </pc:spChg>
        <pc:spChg chg="add del mod ord">
          <ac:chgData name="Yarumia Ndombi" userId="cee30f76c75a1e84" providerId="LiveId" clId="{D0256434-AE83-4AE8-92A4-AC49A80ED31B}" dt="2022-11-23T07:56:06.583" v="176"/>
          <ac:spMkLst>
            <pc:docMk/>
            <pc:sldMk cId="3238599598" sldId="284"/>
            <ac:spMk id="4" creationId="{6E1DC175-8247-DCC3-2BFF-C49C39D769DB}"/>
          </ac:spMkLst>
        </pc:spChg>
        <pc:spChg chg="add del mod ord">
          <ac:chgData name="Yarumia Ndombi" userId="cee30f76c75a1e84" providerId="LiveId" clId="{D0256434-AE83-4AE8-92A4-AC49A80ED31B}" dt="2022-11-23T07:57:10.190" v="181"/>
          <ac:spMkLst>
            <pc:docMk/>
            <pc:sldMk cId="3238599598" sldId="284"/>
            <ac:spMk id="5" creationId="{E4031C4B-0917-0F5C-00C8-F70C83C199A5}"/>
          </ac:spMkLst>
        </pc:spChg>
        <pc:graphicFrameChg chg="add mod">
          <ac:chgData name="Yarumia Ndombi" userId="cee30f76c75a1e84" providerId="LiveId" clId="{D0256434-AE83-4AE8-92A4-AC49A80ED31B}" dt="2022-11-23T07:56:48.131" v="180" actId="13926"/>
          <ac:graphicFrameMkLst>
            <pc:docMk/>
            <pc:sldMk cId="3238599598" sldId="284"/>
            <ac:graphicFrameMk id="6" creationId="{376158A6-BEF0-070F-0C13-31B44C059561}"/>
          </ac:graphicFrameMkLst>
        </pc:graphicFrameChg>
        <pc:picChg chg="add mod">
          <ac:chgData name="Yarumia Ndombi" userId="cee30f76c75a1e84" providerId="LiveId" clId="{D0256434-AE83-4AE8-92A4-AC49A80ED31B}" dt="2022-11-23T07:57:17.758" v="183" actId="14100"/>
          <ac:picMkLst>
            <pc:docMk/>
            <pc:sldMk cId="3238599598" sldId="284"/>
            <ac:picMk id="7" creationId="{70DBC80B-7757-4BAB-F6A9-DBB31C24E0FF}"/>
          </ac:picMkLst>
        </pc:picChg>
        <pc:picChg chg="add mod">
          <ac:chgData name="Yarumia Ndombi" userId="cee30f76c75a1e84" providerId="LiveId" clId="{D0256434-AE83-4AE8-92A4-AC49A80ED31B}" dt="2022-11-23T07:58:07.762" v="190" actId="14100"/>
          <ac:picMkLst>
            <pc:docMk/>
            <pc:sldMk cId="3238599598" sldId="284"/>
            <ac:picMk id="8" creationId="{EFFA8D17-17CC-89E1-14B2-3C3EEB0905CB}"/>
          </ac:picMkLst>
        </pc:picChg>
      </pc:sldChg>
      <pc:sldChg chg="addSp delSp modSp new mod modClrScheme chgLayout">
        <pc:chgData name="Yarumia Ndombi" userId="cee30f76c75a1e84" providerId="LiveId" clId="{D0256434-AE83-4AE8-92A4-AC49A80ED31B}" dt="2022-11-23T07:59:43.110" v="244" actId="1076"/>
        <pc:sldMkLst>
          <pc:docMk/>
          <pc:sldMk cId="4267101663" sldId="285"/>
        </pc:sldMkLst>
        <pc:spChg chg="mod ord">
          <ac:chgData name="Yarumia Ndombi" userId="cee30f76c75a1e84" providerId="LiveId" clId="{D0256434-AE83-4AE8-92A4-AC49A80ED31B}" dt="2022-11-23T07:59:39.002" v="243" actId="700"/>
          <ac:spMkLst>
            <pc:docMk/>
            <pc:sldMk cId="4267101663" sldId="285"/>
            <ac:spMk id="2" creationId="{87726B37-9140-9CB0-7847-3B326A83BB3D}"/>
          </ac:spMkLst>
        </pc:spChg>
        <pc:spChg chg="del">
          <ac:chgData name="Yarumia Ndombi" userId="cee30f76c75a1e84" providerId="LiveId" clId="{D0256434-AE83-4AE8-92A4-AC49A80ED31B}" dt="2022-11-23T07:58:36.857" v="191"/>
          <ac:spMkLst>
            <pc:docMk/>
            <pc:sldMk cId="4267101663" sldId="285"/>
            <ac:spMk id="3" creationId="{054C6C2F-C586-574E-C269-891907D2E4A2}"/>
          </ac:spMkLst>
        </pc:spChg>
        <pc:spChg chg="add mod ord">
          <ac:chgData name="Yarumia Ndombi" userId="cee30f76c75a1e84" providerId="LiveId" clId="{D0256434-AE83-4AE8-92A4-AC49A80ED31B}" dt="2022-11-23T07:59:39.002" v="243" actId="700"/>
          <ac:spMkLst>
            <pc:docMk/>
            <pc:sldMk cId="4267101663" sldId="285"/>
            <ac:spMk id="6" creationId="{0AACAD24-2147-EA4F-AF6D-B55642F953FB}"/>
          </ac:spMkLst>
        </pc:spChg>
        <pc:graphicFrameChg chg="add mod ord">
          <ac:chgData name="Yarumia Ndombi" userId="cee30f76c75a1e84" providerId="LiveId" clId="{D0256434-AE83-4AE8-92A4-AC49A80ED31B}" dt="2022-11-23T07:59:39.002" v="243" actId="700"/>
          <ac:graphicFrameMkLst>
            <pc:docMk/>
            <pc:sldMk cId="4267101663" sldId="285"/>
            <ac:graphicFrameMk id="4" creationId="{4328E617-5506-7C29-8E99-71E819310206}"/>
          </ac:graphicFrameMkLst>
        </pc:graphicFrameChg>
        <pc:picChg chg="add mod">
          <ac:chgData name="Yarumia Ndombi" userId="cee30f76c75a1e84" providerId="LiveId" clId="{D0256434-AE83-4AE8-92A4-AC49A80ED31B}" dt="2022-11-23T07:59:43.110" v="244" actId="1076"/>
          <ac:picMkLst>
            <pc:docMk/>
            <pc:sldMk cId="4267101663" sldId="285"/>
            <ac:picMk id="5" creationId="{049F3862-1661-AF5D-AFC3-C86EEA117C7E}"/>
          </ac:picMkLst>
        </pc:picChg>
      </pc:sldChg>
      <pc:sldChg chg="addSp delSp modSp new mod modClrScheme chgLayout">
        <pc:chgData name="Yarumia Ndombi" userId="cee30f76c75a1e84" providerId="LiveId" clId="{D0256434-AE83-4AE8-92A4-AC49A80ED31B}" dt="2022-11-23T08:00:36.798" v="247"/>
        <pc:sldMkLst>
          <pc:docMk/>
          <pc:sldMk cId="3632102003" sldId="286"/>
        </pc:sldMkLst>
        <pc:spChg chg="del">
          <ac:chgData name="Yarumia Ndombi" userId="cee30f76c75a1e84" providerId="LiveId" clId="{D0256434-AE83-4AE8-92A4-AC49A80ED31B}" dt="2022-11-23T08:00:09.131" v="245" actId="26606"/>
          <ac:spMkLst>
            <pc:docMk/>
            <pc:sldMk cId="3632102003" sldId="286"/>
            <ac:spMk id="2" creationId="{50D7BF22-4F25-A7FC-FDD4-437E6C147153}"/>
          </ac:spMkLst>
        </pc:spChg>
        <pc:spChg chg="del">
          <ac:chgData name="Yarumia Ndombi" userId="cee30f76c75a1e84" providerId="LiveId" clId="{D0256434-AE83-4AE8-92A4-AC49A80ED31B}" dt="2022-11-23T08:00:09.131" v="245" actId="26606"/>
          <ac:spMkLst>
            <pc:docMk/>
            <pc:sldMk cId="3632102003" sldId="286"/>
            <ac:spMk id="3" creationId="{5C180D95-A746-F9FF-C1D0-B6E167B431D4}"/>
          </ac:spMkLst>
        </pc:spChg>
        <pc:spChg chg="add mod">
          <ac:chgData name="Yarumia Ndombi" userId="cee30f76c75a1e84" providerId="LiveId" clId="{D0256434-AE83-4AE8-92A4-AC49A80ED31B}" dt="2022-11-23T08:00:09.131" v="245" actId="26606"/>
          <ac:spMkLst>
            <pc:docMk/>
            <pc:sldMk cId="3632102003" sldId="286"/>
            <ac:spMk id="8" creationId="{CB2C47C6-04D1-C26F-488B-9F3306F4CF12}"/>
          </ac:spMkLst>
        </pc:spChg>
        <pc:spChg chg="add del mod">
          <ac:chgData name="Yarumia Ndombi" userId="cee30f76c75a1e84" providerId="LiveId" clId="{D0256434-AE83-4AE8-92A4-AC49A80ED31B}" dt="2022-11-23T08:00:21.937" v="246"/>
          <ac:spMkLst>
            <pc:docMk/>
            <pc:sldMk cId="3632102003" sldId="286"/>
            <ac:spMk id="10" creationId="{020C95F4-05FF-E6CC-AF5D-9CAB5DA4C928}"/>
          </ac:spMkLst>
        </pc:spChg>
        <pc:spChg chg="add del mod">
          <ac:chgData name="Yarumia Ndombi" userId="cee30f76c75a1e84" providerId="LiveId" clId="{D0256434-AE83-4AE8-92A4-AC49A80ED31B}" dt="2022-11-23T08:00:36.798" v="247"/>
          <ac:spMkLst>
            <pc:docMk/>
            <pc:sldMk cId="3632102003" sldId="286"/>
            <ac:spMk id="12" creationId="{DD9224F0-E79D-F929-2209-184EBA509CEB}"/>
          </ac:spMkLst>
        </pc:spChg>
        <pc:graphicFrameChg chg="add mod">
          <ac:chgData name="Yarumia Ndombi" userId="cee30f76c75a1e84" providerId="LiveId" clId="{D0256434-AE83-4AE8-92A4-AC49A80ED31B}" dt="2022-11-23T08:00:21.937" v="246"/>
          <ac:graphicFrameMkLst>
            <pc:docMk/>
            <pc:sldMk cId="3632102003" sldId="286"/>
            <ac:graphicFrameMk id="6" creationId="{761244B8-1837-9788-EE2D-013F0E47FFFF}"/>
          </ac:graphicFrameMkLst>
        </pc:graphicFrameChg>
        <pc:picChg chg="add mod">
          <ac:chgData name="Yarumia Ndombi" userId="cee30f76c75a1e84" providerId="LiveId" clId="{D0256434-AE83-4AE8-92A4-AC49A80ED31B}" dt="2022-11-23T08:00:36.798" v="247"/>
          <ac:picMkLst>
            <pc:docMk/>
            <pc:sldMk cId="3632102003" sldId="286"/>
            <ac:picMk id="7" creationId="{D917B06D-F3A4-1A29-774C-53C5105ED0BA}"/>
          </ac:picMkLst>
        </pc:picChg>
      </pc:sldChg>
      <pc:sldChg chg="addSp delSp modSp new mod">
        <pc:chgData name="Yarumia Ndombi" userId="cee30f76c75a1e84" providerId="LiveId" clId="{D0256434-AE83-4AE8-92A4-AC49A80ED31B}" dt="2022-11-23T08:01:34.364" v="283" actId="26606"/>
        <pc:sldMkLst>
          <pc:docMk/>
          <pc:sldMk cId="2395151860" sldId="287"/>
        </pc:sldMkLst>
        <pc:spChg chg="mod">
          <ac:chgData name="Yarumia Ndombi" userId="cee30f76c75a1e84" providerId="LiveId" clId="{D0256434-AE83-4AE8-92A4-AC49A80ED31B}" dt="2022-11-23T08:01:34.364" v="283" actId="26606"/>
          <ac:spMkLst>
            <pc:docMk/>
            <pc:sldMk cId="2395151860" sldId="287"/>
            <ac:spMk id="2" creationId="{A59C67A4-76AF-2AC5-D985-7CF28C2C1C8B}"/>
          </ac:spMkLst>
        </pc:spChg>
        <pc:spChg chg="del">
          <ac:chgData name="Yarumia Ndombi" userId="cee30f76c75a1e84" providerId="LiveId" clId="{D0256434-AE83-4AE8-92A4-AC49A80ED31B}" dt="2022-11-23T08:01:19.660" v="282"/>
          <ac:spMkLst>
            <pc:docMk/>
            <pc:sldMk cId="2395151860" sldId="287"/>
            <ac:spMk id="3" creationId="{28E0FFAE-E979-8263-FD3D-4C53D57407D2}"/>
          </ac:spMkLst>
        </pc:spChg>
        <pc:picChg chg="add mod">
          <ac:chgData name="Yarumia Ndombi" userId="cee30f76c75a1e84" providerId="LiveId" clId="{D0256434-AE83-4AE8-92A4-AC49A80ED31B}" dt="2022-11-23T08:01:34.364" v="283" actId="26606"/>
          <ac:picMkLst>
            <pc:docMk/>
            <pc:sldMk cId="2395151860" sldId="287"/>
            <ac:picMk id="4" creationId="{08A18889-DA78-D990-4A1D-76F61C6070D8}"/>
          </ac:picMkLst>
        </pc:picChg>
      </pc:sldChg>
      <pc:sldChg chg="addSp delSp modSp new mod">
        <pc:chgData name="Yarumia Ndombi" userId="cee30f76c75a1e84" providerId="LiveId" clId="{D0256434-AE83-4AE8-92A4-AC49A80ED31B}" dt="2022-11-23T08:02:39.266" v="318"/>
        <pc:sldMkLst>
          <pc:docMk/>
          <pc:sldMk cId="2158280907" sldId="288"/>
        </pc:sldMkLst>
        <pc:spChg chg="mod">
          <ac:chgData name="Yarumia Ndombi" userId="cee30f76c75a1e84" providerId="LiveId" clId="{D0256434-AE83-4AE8-92A4-AC49A80ED31B}" dt="2022-11-23T08:02:05.042" v="317" actId="20577"/>
          <ac:spMkLst>
            <pc:docMk/>
            <pc:sldMk cId="2158280907" sldId="288"/>
            <ac:spMk id="2" creationId="{50BA10AD-FED3-A11C-B3B8-E9760D510F86}"/>
          </ac:spMkLst>
        </pc:spChg>
        <pc:spChg chg="del">
          <ac:chgData name="Yarumia Ndombi" userId="cee30f76c75a1e84" providerId="LiveId" clId="{D0256434-AE83-4AE8-92A4-AC49A80ED31B}" dt="2022-11-23T08:02:39.266" v="318"/>
          <ac:spMkLst>
            <pc:docMk/>
            <pc:sldMk cId="2158280907" sldId="288"/>
            <ac:spMk id="3" creationId="{448C69E6-7365-FC26-0B1B-BC7B141545DE}"/>
          </ac:spMkLst>
        </pc:spChg>
        <pc:graphicFrameChg chg="add mod">
          <ac:chgData name="Yarumia Ndombi" userId="cee30f76c75a1e84" providerId="LiveId" clId="{D0256434-AE83-4AE8-92A4-AC49A80ED31B}" dt="2022-11-23T08:02:39.266" v="318"/>
          <ac:graphicFrameMkLst>
            <pc:docMk/>
            <pc:sldMk cId="2158280907" sldId="288"/>
            <ac:graphicFrameMk id="4" creationId="{A9FAA281-3E0D-4510-116C-B2F12673A09A}"/>
          </ac:graphicFrameMkLst>
        </pc:graphicFrameChg>
      </pc:sldChg>
      <pc:sldChg chg="addSp delSp modSp new mod">
        <pc:chgData name="Yarumia Ndombi" userId="cee30f76c75a1e84" providerId="LiveId" clId="{D0256434-AE83-4AE8-92A4-AC49A80ED31B}" dt="2022-11-23T08:03:56.785" v="357" actId="14100"/>
        <pc:sldMkLst>
          <pc:docMk/>
          <pc:sldMk cId="1461099425" sldId="289"/>
        </pc:sldMkLst>
        <pc:spChg chg="mod">
          <ac:chgData name="Yarumia Ndombi" userId="cee30f76c75a1e84" providerId="LiveId" clId="{D0256434-AE83-4AE8-92A4-AC49A80ED31B}" dt="2022-11-23T08:03:28.540" v="353" actId="20577"/>
          <ac:spMkLst>
            <pc:docMk/>
            <pc:sldMk cId="1461099425" sldId="289"/>
            <ac:spMk id="2" creationId="{CA5F6129-F8D7-C7E7-F5A8-801CEECA836A}"/>
          </ac:spMkLst>
        </pc:spChg>
        <pc:spChg chg="del">
          <ac:chgData name="Yarumia Ndombi" userId="cee30f76c75a1e84" providerId="LiveId" clId="{D0256434-AE83-4AE8-92A4-AC49A80ED31B}" dt="2022-11-23T08:03:35.599" v="354"/>
          <ac:spMkLst>
            <pc:docMk/>
            <pc:sldMk cId="1461099425" sldId="289"/>
            <ac:spMk id="3" creationId="{783E4A43-62A6-6366-2AAA-E87CB4C09316}"/>
          </ac:spMkLst>
        </pc:spChg>
        <pc:picChg chg="add mod">
          <ac:chgData name="Yarumia Ndombi" userId="cee30f76c75a1e84" providerId="LiveId" clId="{D0256434-AE83-4AE8-92A4-AC49A80ED31B}" dt="2022-11-23T08:03:56.785" v="357" actId="14100"/>
          <ac:picMkLst>
            <pc:docMk/>
            <pc:sldMk cId="1461099425" sldId="289"/>
            <ac:picMk id="4" creationId="{A8F637B7-E496-3F18-76FB-825A221D783A}"/>
          </ac:picMkLst>
        </pc:picChg>
      </pc:sldChg>
      <pc:sldChg chg="addSp delSp modSp new mod">
        <pc:chgData name="Yarumia Ndombi" userId="cee30f76c75a1e84" providerId="LiveId" clId="{D0256434-AE83-4AE8-92A4-AC49A80ED31B}" dt="2022-11-23T08:04:59.014" v="395" actId="14100"/>
        <pc:sldMkLst>
          <pc:docMk/>
          <pc:sldMk cId="2759179790" sldId="290"/>
        </pc:sldMkLst>
        <pc:spChg chg="mod">
          <ac:chgData name="Yarumia Ndombi" userId="cee30f76c75a1e84" providerId="LiveId" clId="{D0256434-AE83-4AE8-92A4-AC49A80ED31B}" dt="2022-11-23T08:04:45.555" v="392" actId="20577"/>
          <ac:spMkLst>
            <pc:docMk/>
            <pc:sldMk cId="2759179790" sldId="290"/>
            <ac:spMk id="2" creationId="{F5710F0A-8DCD-94D0-5647-D9C2F10BB37B}"/>
          </ac:spMkLst>
        </pc:spChg>
        <pc:spChg chg="del">
          <ac:chgData name="Yarumia Ndombi" userId="cee30f76c75a1e84" providerId="LiveId" clId="{D0256434-AE83-4AE8-92A4-AC49A80ED31B}" dt="2022-11-23T08:04:49.437" v="393"/>
          <ac:spMkLst>
            <pc:docMk/>
            <pc:sldMk cId="2759179790" sldId="290"/>
            <ac:spMk id="3" creationId="{4A482BE6-7941-F99A-EFB2-E9CAA34E9EEC}"/>
          </ac:spMkLst>
        </pc:spChg>
        <pc:picChg chg="add mod">
          <ac:chgData name="Yarumia Ndombi" userId="cee30f76c75a1e84" providerId="LiveId" clId="{D0256434-AE83-4AE8-92A4-AC49A80ED31B}" dt="2022-11-23T08:04:59.014" v="395" actId="14100"/>
          <ac:picMkLst>
            <pc:docMk/>
            <pc:sldMk cId="2759179790" sldId="290"/>
            <ac:picMk id="4" creationId="{4F858949-C1B6-F7F9-3309-8E6213D379C4}"/>
          </ac:picMkLst>
        </pc:picChg>
      </pc:sldChg>
      <pc:sldChg chg="addSp delSp modSp new mod modClrScheme chgLayout">
        <pc:chgData name="Yarumia Ndombi" userId="cee30f76c75a1e84" providerId="LiveId" clId="{D0256434-AE83-4AE8-92A4-AC49A80ED31B}" dt="2022-11-23T08:06:20.547" v="412" actId="26606"/>
        <pc:sldMkLst>
          <pc:docMk/>
          <pc:sldMk cId="843523495" sldId="291"/>
        </pc:sldMkLst>
        <pc:spChg chg="del mod ord">
          <ac:chgData name="Yarumia Ndombi" userId="cee30f76c75a1e84" providerId="LiveId" clId="{D0256434-AE83-4AE8-92A4-AC49A80ED31B}" dt="2022-11-23T08:05:54.884" v="401" actId="700"/>
          <ac:spMkLst>
            <pc:docMk/>
            <pc:sldMk cId="843523495" sldId="291"/>
            <ac:spMk id="2" creationId="{C260CDD1-0516-65FE-F24D-35A620816546}"/>
          </ac:spMkLst>
        </pc:spChg>
        <pc:spChg chg="del">
          <ac:chgData name="Yarumia Ndombi" userId="cee30f76c75a1e84" providerId="LiveId" clId="{D0256434-AE83-4AE8-92A4-AC49A80ED31B}" dt="2022-11-23T08:05:54.884" v="401" actId="700"/>
          <ac:spMkLst>
            <pc:docMk/>
            <pc:sldMk cId="843523495" sldId="291"/>
            <ac:spMk id="3" creationId="{97184D21-A470-EFD9-4101-EC87445A551A}"/>
          </ac:spMkLst>
        </pc:spChg>
        <pc:spChg chg="add mod ord">
          <ac:chgData name="Yarumia Ndombi" userId="cee30f76c75a1e84" providerId="LiveId" clId="{D0256434-AE83-4AE8-92A4-AC49A80ED31B}" dt="2022-11-23T08:06:20.547" v="412" actId="26606"/>
          <ac:spMkLst>
            <pc:docMk/>
            <pc:sldMk cId="843523495" sldId="291"/>
            <ac:spMk id="4" creationId="{A730B2E8-6493-07FD-C2E5-1688AD1EA192}"/>
          </ac:spMkLst>
        </pc:spChg>
        <pc:spChg chg="add mod">
          <ac:chgData name="Yarumia Ndombi" userId="cee30f76c75a1e84" providerId="LiveId" clId="{D0256434-AE83-4AE8-92A4-AC49A80ED31B}" dt="2022-11-23T08:06:20.547" v="412" actId="26606"/>
          <ac:spMkLst>
            <pc:docMk/>
            <pc:sldMk cId="843523495" sldId="291"/>
            <ac:spMk id="9" creationId="{1B190277-46CE-8E19-D6E9-34E9BFA87701}"/>
          </ac:spMkLst>
        </pc:spChg>
      </pc:sldChg>
      <pc:sldChg chg="modSp new mod">
        <pc:chgData name="Yarumia Ndombi" userId="cee30f76c75a1e84" providerId="LiveId" clId="{D0256434-AE83-4AE8-92A4-AC49A80ED31B}" dt="2022-11-23T08:07:49.426" v="421"/>
        <pc:sldMkLst>
          <pc:docMk/>
          <pc:sldMk cId="3157292022" sldId="292"/>
        </pc:sldMkLst>
        <pc:spChg chg="mod">
          <ac:chgData name="Yarumia Ndombi" userId="cee30f76c75a1e84" providerId="LiveId" clId="{D0256434-AE83-4AE8-92A4-AC49A80ED31B}" dt="2022-11-23T08:07:39.904" v="420" actId="20577"/>
          <ac:spMkLst>
            <pc:docMk/>
            <pc:sldMk cId="3157292022" sldId="292"/>
            <ac:spMk id="2" creationId="{5C9E278C-5A72-15A7-C935-47F78DC28BB8}"/>
          </ac:spMkLst>
        </pc:spChg>
        <pc:spChg chg="mod">
          <ac:chgData name="Yarumia Ndombi" userId="cee30f76c75a1e84" providerId="LiveId" clId="{D0256434-AE83-4AE8-92A4-AC49A80ED31B}" dt="2022-11-23T08:07:49.426" v="421"/>
          <ac:spMkLst>
            <pc:docMk/>
            <pc:sldMk cId="3157292022" sldId="292"/>
            <ac:spMk id="3" creationId="{83961341-A2F8-C9A2-9C51-9F654F6F4EBF}"/>
          </ac:spMkLst>
        </pc:spChg>
      </pc:sldChg>
      <pc:sldChg chg="addSp delSp modSp new mod modClrScheme chgLayout">
        <pc:chgData name="Yarumia Ndombi" userId="cee30f76c75a1e84" providerId="LiveId" clId="{D0256434-AE83-4AE8-92A4-AC49A80ED31B}" dt="2022-11-23T08:10:12.422" v="451" actId="1076"/>
        <pc:sldMkLst>
          <pc:docMk/>
          <pc:sldMk cId="1433233171" sldId="293"/>
        </pc:sldMkLst>
        <pc:spChg chg="mod ord">
          <ac:chgData name="Yarumia Ndombi" userId="cee30f76c75a1e84" providerId="LiveId" clId="{D0256434-AE83-4AE8-92A4-AC49A80ED31B}" dt="2022-11-23T08:08:35.330" v="446" actId="700"/>
          <ac:spMkLst>
            <pc:docMk/>
            <pc:sldMk cId="1433233171" sldId="293"/>
            <ac:spMk id="2" creationId="{D33B1D51-7E30-C398-E5A0-D48B3D9B60F0}"/>
          </ac:spMkLst>
        </pc:spChg>
        <pc:spChg chg="del mod ord">
          <ac:chgData name="Yarumia Ndombi" userId="cee30f76c75a1e84" providerId="LiveId" clId="{D0256434-AE83-4AE8-92A4-AC49A80ED31B}" dt="2022-11-23T08:08:35.330" v="446" actId="700"/>
          <ac:spMkLst>
            <pc:docMk/>
            <pc:sldMk cId="1433233171" sldId="293"/>
            <ac:spMk id="3" creationId="{F213A4D1-8029-EFF2-B68D-E99B2402843E}"/>
          </ac:spMkLst>
        </pc:spChg>
        <pc:spChg chg="add mod ord">
          <ac:chgData name="Yarumia Ndombi" userId="cee30f76c75a1e84" providerId="LiveId" clId="{D0256434-AE83-4AE8-92A4-AC49A80ED31B}" dt="2022-11-23T08:08:35.330" v="446" actId="700"/>
          <ac:spMkLst>
            <pc:docMk/>
            <pc:sldMk cId="1433233171" sldId="293"/>
            <ac:spMk id="4" creationId="{DE1C6B92-4003-AA42-BA02-AA7571F3E0C3}"/>
          </ac:spMkLst>
        </pc:spChg>
        <pc:spChg chg="add mod ord">
          <ac:chgData name="Yarumia Ndombi" userId="cee30f76c75a1e84" providerId="LiveId" clId="{D0256434-AE83-4AE8-92A4-AC49A80ED31B}" dt="2022-11-23T08:08:49.479" v="447"/>
          <ac:spMkLst>
            <pc:docMk/>
            <pc:sldMk cId="1433233171" sldId="293"/>
            <ac:spMk id="5" creationId="{1C62557E-C3E0-7B78-9051-03DCF6F13B2B}"/>
          </ac:spMkLst>
        </pc:spChg>
        <pc:spChg chg="add mod">
          <ac:chgData name="Yarumia Ndombi" userId="cee30f76c75a1e84" providerId="LiveId" clId="{D0256434-AE83-4AE8-92A4-AC49A80ED31B}" dt="2022-11-23T08:10:12.422" v="451" actId="1076"/>
          <ac:spMkLst>
            <pc:docMk/>
            <pc:sldMk cId="1433233171" sldId="293"/>
            <ac:spMk id="7" creationId="{C00DA4C6-1597-40D3-18C0-07785E2F21B8}"/>
          </ac:spMkLst>
        </pc:spChg>
        <pc:picChg chg="add mod">
          <ac:chgData name="Yarumia Ndombi" userId="cee30f76c75a1e84" providerId="LiveId" clId="{D0256434-AE83-4AE8-92A4-AC49A80ED31B}" dt="2022-11-23T08:09:38.125" v="449" actId="1076"/>
          <ac:picMkLst>
            <pc:docMk/>
            <pc:sldMk cId="1433233171" sldId="293"/>
            <ac:picMk id="6" creationId="{2C61048D-DF32-A857-4E9A-51AEE8AEC464}"/>
          </ac:picMkLst>
        </pc:picChg>
      </pc:sldChg>
      <pc:sldChg chg="addSp delSp modSp new mod">
        <pc:chgData name="Yarumia Ndombi" userId="cee30f76c75a1e84" providerId="LiveId" clId="{D0256434-AE83-4AE8-92A4-AC49A80ED31B}" dt="2022-11-23T09:32:02.807" v="769" actId="20577"/>
        <pc:sldMkLst>
          <pc:docMk/>
          <pc:sldMk cId="1777886813" sldId="294"/>
        </pc:sldMkLst>
        <pc:spChg chg="mod">
          <ac:chgData name="Yarumia Ndombi" userId="cee30f76c75a1e84" providerId="LiveId" clId="{D0256434-AE83-4AE8-92A4-AC49A80ED31B}" dt="2022-11-23T08:11:03.471" v="475" actId="20577"/>
          <ac:spMkLst>
            <pc:docMk/>
            <pc:sldMk cId="1777886813" sldId="294"/>
            <ac:spMk id="2" creationId="{417F89DC-E90D-3046-98A0-903340702308}"/>
          </ac:spMkLst>
        </pc:spChg>
        <pc:spChg chg="del">
          <ac:chgData name="Yarumia Ndombi" userId="cee30f76c75a1e84" providerId="LiveId" clId="{D0256434-AE83-4AE8-92A4-AC49A80ED31B}" dt="2022-11-23T08:11:07.989" v="476"/>
          <ac:spMkLst>
            <pc:docMk/>
            <pc:sldMk cId="1777886813" sldId="294"/>
            <ac:spMk id="3" creationId="{4FCA1EE2-2358-7687-FC54-4833A1497BBB}"/>
          </ac:spMkLst>
        </pc:spChg>
        <pc:spChg chg="add mod">
          <ac:chgData name="Yarumia Ndombi" userId="cee30f76c75a1e84" providerId="LiveId" clId="{D0256434-AE83-4AE8-92A4-AC49A80ED31B}" dt="2022-11-23T09:32:02.807" v="769" actId="20577"/>
          <ac:spMkLst>
            <pc:docMk/>
            <pc:sldMk cId="1777886813" sldId="294"/>
            <ac:spMk id="4" creationId="{F6FAA31A-A462-1746-428B-F38D5B9BC9FA}"/>
          </ac:spMkLst>
        </pc:spChg>
      </pc:sldChg>
      <pc:sldChg chg="addSp delSp modSp new mod">
        <pc:chgData name="Yarumia Ndombi" userId="cee30f76c75a1e84" providerId="LiveId" clId="{D0256434-AE83-4AE8-92A4-AC49A80ED31B}" dt="2022-11-23T08:11:35.992" v="492"/>
        <pc:sldMkLst>
          <pc:docMk/>
          <pc:sldMk cId="2510135299" sldId="295"/>
        </pc:sldMkLst>
        <pc:spChg chg="mod">
          <ac:chgData name="Yarumia Ndombi" userId="cee30f76c75a1e84" providerId="LiveId" clId="{D0256434-AE83-4AE8-92A4-AC49A80ED31B}" dt="2022-11-23T08:11:31.015" v="491" actId="20577"/>
          <ac:spMkLst>
            <pc:docMk/>
            <pc:sldMk cId="2510135299" sldId="295"/>
            <ac:spMk id="2" creationId="{41474CA9-783F-460E-9D0D-2EB3FD3268F7}"/>
          </ac:spMkLst>
        </pc:spChg>
        <pc:spChg chg="del">
          <ac:chgData name="Yarumia Ndombi" userId="cee30f76c75a1e84" providerId="LiveId" clId="{D0256434-AE83-4AE8-92A4-AC49A80ED31B}" dt="2022-11-23T08:11:35.992" v="492"/>
          <ac:spMkLst>
            <pc:docMk/>
            <pc:sldMk cId="2510135299" sldId="295"/>
            <ac:spMk id="3" creationId="{A2595175-21D4-C146-41E1-7898DFEB4675}"/>
          </ac:spMkLst>
        </pc:spChg>
        <pc:graphicFrameChg chg="add mod">
          <ac:chgData name="Yarumia Ndombi" userId="cee30f76c75a1e84" providerId="LiveId" clId="{D0256434-AE83-4AE8-92A4-AC49A80ED31B}" dt="2022-11-23T08:11:35.992" v="492"/>
          <ac:graphicFrameMkLst>
            <pc:docMk/>
            <pc:sldMk cId="2510135299" sldId="295"/>
            <ac:graphicFrameMk id="4" creationId="{C9323061-19AF-A428-2CAA-75F73B88542A}"/>
          </ac:graphicFrameMkLst>
        </pc:graphicFrameChg>
      </pc:sldChg>
      <pc:sldChg chg="addSp delSp modSp new mod">
        <pc:chgData name="Yarumia Ndombi" userId="cee30f76c75a1e84" providerId="LiveId" clId="{D0256434-AE83-4AE8-92A4-AC49A80ED31B}" dt="2022-11-23T08:12:19.393" v="523"/>
        <pc:sldMkLst>
          <pc:docMk/>
          <pc:sldMk cId="3006245721" sldId="296"/>
        </pc:sldMkLst>
        <pc:spChg chg="mod">
          <ac:chgData name="Yarumia Ndombi" userId="cee30f76c75a1e84" providerId="LiveId" clId="{D0256434-AE83-4AE8-92A4-AC49A80ED31B}" dt="2022-11-23T08:12:09.214" v="522" actId="20577"/>
          <ac:spMkLst>
            <pc:docMk/>
            <pc:sldMk cId="3006245721" sldId="296"/>
            <ac:spMk id="2" creationId="{9B2A6AF5-167E-C258-F253-CA5A5D865506}"/>
          </ac:spMkLst>
        </pc:spChg>
        <pc:spChg chg="del">
          <ac:chgData name="Yarumia Ndombi" userId="cee30f76c75a1e84" providerId="LiveId" clId="{D0256434-AE83-4AE8-92A4-AC49A80ED31B}" dt="2022-11-23T08:12:19.393" v="523"/>
          <ac:spMkLst>
            <pc:docMk/>
            <pc:sldMk cId="3006245721" sldId="296"/>
            <ac:spMk id="3" creationId="{A4AFED24-11E5-2897-3ECB-DF787CFD1740}"/>
          </ac:spMkLst>
        </pc:spChg>
        <pc:graphicFrameChg chg="add mod">
          <ac:chgData name="Yarumia Ndombi" userId="cee30f76c75a1e84" providerId="LiveId" clId="{D0256434-AE83-4AE8-92A4-AC49A80ED31B}" dt="2022-11-23T08:12:19.393" v="523"/>
          <ac:graphicFrameMkLst>
            <pc:docMk/>
            <pc:sldMk cId="3006245721" sldId="296"/>
            <ac:graphicFrameMk id="4" creationId="{A9E06BF6-EE23-7C9E-ADE7-5902FA77ACDE}"/>
          </ac:graphicFrameMkLst>
        </pc:graphicFrameChg>
      </pc:sldChg>
      <pc:sldChg chg="addSp delSp modSp new">
        <pc:chgData name="Yarumia Ndombi" userId="cee30f76c75a1e84" providerId="LiveId" clId="{D0256434-AE83-4AE8-92A4-AC49A80ED31B}" dt="2022-11-23T08:13:15.464" v="525"/>
        <pc:sldMkLst>
          <pc:docMk/>
          <pc:sldMk cId="808979856" sldId="297"/>
        </pc:sldMkLst>
        <pc:spChg chg="del">
          <ac:chgData name="Yarumia Ndombi" userId="cee30f76c75a1e84" providerId="LiveId" clId="{D0256434-AE83-4AE8-92A4-AC49A80ED31B}" dt="2022-11-23T08:12:50.696" v="524"/>
          <ac:spMkLst>
            <pc:docMk/>
            <pc:sldMk cId="808979856" sldId="297"/>
            <ac:spMk id="3" creationId="{4013A54F-1994-CCF6-21FA-FBEB57C17C40}"/>
          </ac:spMkLst>
        </pc:spChg>
        <pc:spChg chg="add mod">
          <ac:chgData name="Yarumia Ndombi" userId="cee30f76c75a1e84" providerId="LiveId" clId="{D0256434-AE83-4AE8-92A4-AC49A80ED31B}" dt="2022-11-23T08:13:15.464" v="525"/>
          <ac:spMkLst>
            <pc:docMk/>
            <pc:sldMk cId="808979856" sldId="297"/>
            <ac:spMk id="5" creationId="{89A9B65A-94E6-6CC7-B37E-FF376473DDEA}"/>
          </ac:spMkLst>
        </pc:spChg>
        <pc:picChg chg="add mod">
          <ac:chgData name="Yarumia Ndombi" userId="cee30f76c75a1e84" providerId="LiveId" clId="{D0256434-AE83-4AE8-92A4-AC49A80ED31B}" dt="2022-11-23T08:12:50.696" v="524"/>
          <ac:picMkLst>
            <pc:docMk/>
            <pc:sldMk cId="808979856" sldId="297"/>
            <ac:picMk id="4" creationId="{1A776D7F-D7AF-605F-FBEF-164F9C16FBCB}"/>
          </ac:picMkLst>
        </pc:picChg>
      </pc:sldChg>
      <pc:sldChg chg="addSp delSp modSp new mod modClrScheme chgLayout">
        <pc:chgData name="Yarumia Ndombi" userId="cee30f76c75a1e84" providerId="LiveId" clId="{D0256434-AE83-4AE8-92A4-AC49A80ED31B}" dt="2022-11-23T08:15:13.431" v="562" actId="20577"/>
        <pc:sldMkLst>
          <pc:docMk/>
          <pc:sldMk cId="3640042016" sldId="298"/>
        </pc:sldMkLst>
        <pc:spChg chg="del mod ord">
          <ac:chgData name="Yarumia Ndombi" userId="cee30f76c75a1e84" providerId="LiveId" clId="{D0256434-AE83-4AE8-92A4-AC49A80ED31B}" dt="2022-11-23T08:14:12.167" v="529" actId="700"/>
          <ac:spMkLst>
            <pc:docMk/>
            <pc:sldMk cId="3640042016" sldId="298"/>
            <ac:spMk id="2" creationId="{213FB105-AA20-EAAC-DD0B-6EA2639410D3}"/>
          </ac:spMkLst>
        </pc:spChg>
        <pc:spChg chg="del mod ord">
          <ac:chgData name="Yarumia Ndombi" userId="cee30f76c75a1e84" providerId="LiveId" clId="{D0256434-AE83-4AE8-92A4-AC49A80ED31B}" dt="2022-11-23T08:14:12.167" v="529" actId="700"/>
          <ac:spMkLst>
            <pc:docMk/>
            <pc:sldMk cId="3640042016" sldId="298"/>
            <ac:spMk id="3" creationId="{F218A521-D2D3-08E1-F27E-D06387CF7FEF}"/>
          </ac:spMkLst>
        </pc:spChg>
        <pc:spChg chg="add mod ord">
          <ac:chgData name="Yarumia Ndombi" userId="cee30f76c75a1e84" providerId="LiveId" clId="{D0256434-AE83-4AE8-92A4-AC49A80ED31B}" dt="2022-11-23T08:15:13.431" v="562" actId="20577"/>
          <ac:spMkLst>
            <pc:docMk/>
            <pc:sldMk cId="3640042016" sldId="298"/>
            <ac:spMk id="4" creationId="{E66FAA48-49CA-DF04-9EE8-2D02919FCF8F}"/>
          </ac:spMkLst>
        </pc:spChg>
        <pc:spChg chg="add del mod ord">
          <ac:chgData name="Yarumia Ndombi" userId="cee30f76c75a1e84" providerId="LiveId" clId="{D0256434-AE83-4AE8-92A4-AC49A80ED31B}" dt="2022-11-23T08:14:17.076" v="530"/>
          <ac:spMkLst>
            <pc:docMk/>
            <pc:sldMk cId="3640042016" sldId="298"/>
            <ac:spMk id="5" creationId="{E23006F6-E8EF-3AB3-8104-EE835E60485D}"/>
          </ac:spMkLst>
        </pc:spChg>
        <pc:spChg chg="add del mod ord">
          <ac:chgData name="Yarumia Ndombi" userId="cee30f76c75a1e84" providerId="LiveId" clId="{D0256434-AE83-4AE8-92A4-AC49A80ED31B}" dt="2022-11-23T08:14:38.579" v="533"/>
          <ac:spMkLst>
            <pc:docMk/>
            <pc:sldMk cId="3640042016" sldId="298"/>
            <ac:spMk id="6" creationId="{6436E79F-5F77-9845-67F0-9C6E78078E8D}"/>
          </ac:spMkLst>
        </pc:spChg>
        <pc:spChg chg="add mod">
          <ac:chgData name="Yarumia Ndombi" userId="cee30f76c75a1e84" providerId="LiveId" clId="{D0256434-AE83-4AE8-92A4-AC49A80ED31B}" dt="2022-11-23T08:14:17.230" v="532" actId="27636"/>
          <ac:spMkLst>
            <pc:docMk/>
            <pc:sldMk cId="3640042016" sldId="298"/>
            <ac:spMk id="7" creationId="{8C9D738D-AE6D-958B-2163-A726265D4D76}"/>
          </ac:spMkLst>
        </pc:spChg>
        <pc:spChg chg="add mod">
          <ac:chgData name="Yarumia Ndombi" userId="cee30f76c75a1e84" providerId="LiveId" clId="{D0256434-AE83-4AE8-92A4-AC49A80ED31B}" dt="2022-11-23T08:14:38.757" v="534" actId="27636"/>
          <ac:spMkLst>
            <pc:docMk/>
            <pc:sldMk cId="3640042016" sldId="298"/>
            <ac:spMk id="8" creationId="{75BC344E-5635-D951-88CA-86D409962004}"/>
          </ac:spMkLst>
        </pc:spChg>
      </pc:sldChg>
      <pc:sldChg chg="addSp delSp modSp new mod">
        <pc:chgData name="Yarumia Ndombi" userId="cee30f76c75a1e84" providerId="LiveId" clId="{D0256434-AE83-4AE8-92A4-AC49A80ED31B}" dt="2022-11-23T08:15:59.889" v="566" actId="1076"/>
        <pc:sldMkLst>
          <pc:docMk/>
          <pc:sldMk cId="1306036648" sldId="299"/>
        </pc:sldMkLst>
        <pc:spChg chg="del">
          <ac:chgData name="Yarumia Ndombi" userId="cee30f76c75a1e84" providerId="LiveId" clId="{D0256434-AE83-4AE8-92A4-AC49A80ED31B}" dt="2022-11-23T08:15:37.999" v="563"/>
          <ac:spMkLst>
            <pc:docMk/>
            <pc:sldMk cId="1306036648" sldId="299"/>
            <ac:spMk id="3" creationId="{9B1DAEF0-29FF-837D-032A-1DD3FFEC30B2}"/>
          </ac:spMkLst>
        </pc:spChg>
        <pc:picChg chg="add mod">
          <ac:chgData name="Yarumia Ndombi" userId="cee30f76c75a1e84" providerId="LiveId" clId="{D0256434-AE83-4AE8-92A4-AC49A80ED31B}" dt="2022-11-23T08:15:56.823" v="565" actId="1076"/>
          <ac:picMkLst>
            <pc:docMk/>
            <pc:sldMk cId="1306036648" sldId="299"/>
            <ac:picMk id="4" creationId="{5C5B1922-E80B-4D0D-79A4-70406766679B}"/>
          </ac:picMkLst>
        </pc:picChg>
        <pc:picChg chg="add mod">
          <ac:chgData name="Yarumia Ndombi" userId="cee30f76c75a1e84" providerId="LiveId" clId="{D0256434-AE83-4AE8-92A4-AC49A80ED31B}" dt="2022-11-23T08:15:59.889" v="566" actId="1076"/>
          <ac:picMkLst>
            <pc:docMk/>
            <pc:sldMk cId="1306036648" sldId="299"/>
            <ac:picMk id="5" creationId="{18A409C6-124A-BBE9-95A7-6C2B5B0B307B}"/>
          </ac:picMkLst>
        </pc:picChg>
      </pc:sldChg>
      <pc:sldChg chg="addSp delSp modSp new mod">
        <pc:chgData name="Yarumia Ndombi" userId="cee30f76c75a1e84" providerId="LiveId" clId="{D0256434-AE83-4AE8-92A4-AC49A80ED31B}" dt="2022-11-23T08:16:36.561" v="597"/>
        <pc:sldMkLst>
          <pc:docMk/>
          <pc:sldMk cId="1599179880" sldId="300"/>
        </pc:sldMkLst>
        <pc:spChg chg="mod">
          <ac:chgData name="Yarumia Ndombi" userId="cee30f76c75a1e84" providerId="LiveId" clId="{D0256434-AE83-4AE8-92A4-AC49A80ED31B}" dt="2022-11-23T08:16:32.830" v="596" actId="20577"/>
          <ac:spMkLst>
            <pc:docMk/>
            <pc:sldMk cId="1599179880" sldId="300"/>
            <ac:spMk id="2" creationId="{2D5AC850-20BB-6EC8-FFFC-CFECB90E42D1}"/>
          </ac:spMkLst>
        </pc:spChg>
        <pc:spChg chg="del">
          <ac:chgData name="Yarumia Ndombi" userId="cee30f76c75a1e84" providerId="LiveId" clId="{D0256434-AE83-4AE8-92A4-AC49A80ED31B}" dt="2022-11-23T08:16:36.561" v="597"/>
          <ac:spMkLst>
            <pc:docMk/>
            <pc:sldMk cId="1599179880" sldId="300"/>
            <ac:spMk id="3" creationId="{48D11695-9594-0146-A71F-29A22848B9C9}"/>
          </ac:spMkLst>
        </pc:spChg>
        <pc:spChg chg="add mod">
          <ac:chgData name="Yarumia Ndombi" userId="cee30f76c75a1e84" providerId="LiveId" clId="{D0256434-AE83-4AE8-92A4-AC49A80ED31B}" dt="2022-11-23T08:16:36.561" v="597"/>
          <ac:spMkLst>
            <pc:docMk/>
            <pc:sldMk cId="1599179880" sldId="300"/>
            <ac:spMk id="4" creationId="{97F1D1C3-16A1-64DD-8624-60E0C8CCD494}"/>
          </ac:spMkLst>
        </pc:spChg>
      </pc:sldChg>
      <pc:sldChg chg="addSp delSp modSp new mod">
        <pc:chgData name="Yarumia Ndombi" userId="cee30f76c75a1e84" providerId="LiveId" clId="{D0256434-AE83-4AE8-92A4-AC49A80ED31B}" dt="2022-11-23T08:17:15.329" v="621" actId="20577"/>
        <pc:sldMkLst>
          <pc:docMk/>
          <pc:sldMk cId="1063716926" sldId="301"/>
        </pc:sldMkLst>
        <pc:spChg chg="mod">
          <ac:chgData name="Yarumia Ndombi" userId="cee30f76c75a1e84" providerId="LiveId" clId="{D0256434-AE83-4AE8-92A4-AC49A80ED31B}" dt="2022-11-23T08:17:15.329" v="621" actId="20577"/>
          <ac:spMkLst>
            <pc:docMk/>
            <pc:sldMk cId="1063716926" sldId="301"/>
            <ac:spMk id="2" creationId="{04840B02-CC24-BE64-C905-1CB66C6F5324}"/>
          </ac:spMkLst>
        </pc:spChg>
        <pc:spChg chg="del">
          <ac:chgData name="Yarumia Ndombi" userId="cee30f76c75a1e84" providerId="LiveId" clId="{D0256434-AE83-4AE8-92A4-AC49A80ED31B}" dt="2022-11-23T08:17:08.950" v="600"/>
          <ac:spMkLst>
            <pc:docMk/>
            <pc:sldMk cId="1063716926" sldId="301"/>
            <ac:spMk id="3" creationId="{C877C8AB-5E50-0C80-D8BD-2A9AF51BCACA}"/>
          </ac:spMkLst>
        </pc:spChg>
        <pc:spChg chg="add mod">
          <ac:chgData name="Yarumia Ndombi" userId="cee30f76c75a1e84" providerId="LiveId" clId="{D0256434-AE83-4AE8-92A4-AC49A80ED31B}" dt="2022-11-23T08:17:09.066" v="601" actId="27636"/>
          <ac:spMkLst>
            <pc:docMk/>
            <pc:sldMk cId="1063716926" sldId="301"/>
            <ac:spMk id="4" creationId="{801A8D31-57C6-8A77-4EBE-784A42FC0CC1}"/>
          </ac:spMkLst>
        </pc:spChg>
      </pc:sldChg>
      <pc:sldChg chg="addSp delSp modSp new mod modClrScheme chgLayout">
        <pc:chgData name="Yarumia Ndombi" userId="cee30f76c75a1e84" providerId="LiveId" clId="{D0256434-AE83-4AE8-92A4-AC49A80ED31B}" dt="2022-11-23T08:19:28.924" v="682" actId="27636"/>
        <pc:sldMkLst>
          <pc:docMk/>
          <pc:sldMk cId="866698678" sldId="302"/>
        </pc:sldMkLst>
        <pc:spChg chg="del">
          <ac:chgData name="Yarumia Ndombi" userId="cee30f76c75a1e84" providerId="LiveId" clId="{D0256434-AE83-4AE8-92A4-AC49A80ED31B}" dt="2022-11-23T08:17:50.577" v="622"/>
          <ac:spMkLst>
            <pc:docMk/>
            <pc:sldMk cId="866698678" sldId="302"/>
            <ac:spMk id="2" creationId="{13ADF69C-0A03-284D-20D2-90AD7E34223C}"/>
          </ac:spMkLst>
        </pc:spChg>
        <pc:spChg chg="del mod ord">
          <ac:chgData name="Yarumia Ndombi" userId="cee30f76c75a1e84" providerId="LiveId" clId="{D0256434-AE83-4AE8-92A4-AC49A80ED31B}" dt="2022-11-23T08:18:01.352" v="623" actId="700"/>
          <ac:spMkLst>
            <pc:docMk/>
            <pc:sldMk cId="866698678" sldId="302"/>
            <ac:spMk id="3" creationId="{912BD5F9-E062-5150-0CE7-B099E3B9820A}"/>
          </ac:spMkLst>
        </pc:spChg>
        <pc:spChg chg="add mod ord">
          <ac:chgData name="Yarumia Ndombi" userId="cee30f76c75a1e84" providerId="LiveId" clId="{D0256434-AE83-4AE8-92A4-AC49A80ED31B}" dt="2022-11-23T08:18:01.352" v="623" actId="700"/>
          <ac:spMkLst>
            <pc:docMk/>
            <pc:sldMk cId="866698678" sldId="302"/>
            <ac:spMk id="4" creationId="{A76AB605-718F-391D-A5D5-A958520CD965}"/>
          </ac:spMkLst>
        </pc:spChg>
        <pc:spChg chg="add mod ord">
          <ac:chgData name="Yarumia Ndombi" userId="cee30f76c75a1e84" providerId="LiveId" clId="{D0256434-AE83-4AE8-92A4-AC49A80ED31B}" dt="2022-11-23T08:18:55.140" v="654" actId="20577"/>
          <ac:spMkLst>
            <pc:docMk/>
            <pc:sldMk cId="866698678" sldId="302"/>
            <ac:spMk id="5" creationId="{BFCEA0DE-0DD2-3949-8688-44A0970003BC}"/>
          </ac:spMkLst>
        </pc:spChg>
        <pc:spChg chg="add del mod ord">
          <ac:chgData name="Yarumia Ndombi" userId="cee30f76c75a1e84" providerId="LiveId" clId="{D0256434-AE83-4AE8-92A4-AC49A80ED31B}" dt="2022-11-23T08:18:29.788" v="624"/>
          <ac:spMkLst>
            <pc:docMk/>
            <pc:sldMk cId="866698678" sldId="302"/>
            <ac:spMk id="6" creationId="{AFB036BE-89B2-7D79-13A4-20C0329FFC45}"/>
          </ac:spMkLst>
        </pc:spChg>
        <pc:spChg chg="add mod ord">
          <ac:chgData name="Yarumia Ndombi" userId="cee30f76c75a1e84" providerId="LiveId" clId="{D0256434-AE83-4AE8-92A4-AC49A80ED31B}" dt="2022-11-23T08:19:13.297" v="680" actId="20577"/>
          <ac:spMkLst>
            <pc:docMk/>
            <pc:sldMk cId="866698678" sldId="302"/>
            <ac:spMk id="7" creationId="{F7AA2BFD-F428-7A80-354A-F690D4192FEB}"/>
          </ac:spMkLst>
        </pc:spChg>
        <pc:spChg chg="add del mod ord">
          <ac:chgData name="Yarumia Ndombi" userId="cee30f76c75a1e84" providerId="LiveId" clId="{D0256434-AE83-4AE8-92A4-AC49A80ED31B}" dt="2022-11-23T08:19:28.784" v="681"/>
          <ac:spMkLst>
            <pc:docMk/>
            <pc:sldMk cId="866698678" sldId="302"/>
            <ac:spMk id="8" creationId="{0AF9F7AC-7AB0-8BE9-29BC-4D4D423C4AD0}"/>
          </ac:spMkLst>
        </pc:spChg>
        <pc:spChg chg="add mod">
          <ac:chgData name="Yarumia Ndombi" userId="cee30f76c75a1e84" providerId="LiveId" clId="{D0256434-AE83-4AE8-92A4-AC49A80ED31B}" dt="2022-11-23T08:18:29.950" v="626" actId="27636"/>
          <ac:spMkLst>
            <pc:docMk/>
            <pc:sldMk cId="866698678" sldId="302"/>
            <ac:spMk id="9" creationId="{A4959E4A-1BF3-7C89-A80A-62BB7BD26707}"/>
          </ac:spMkLst>
        </pc:spChg>
        <pc:spChg chg="add mod">
          <ac:chgData name="Yarumia Ndombi" userId="cee30f76c75a1e84" providerId="LiveId" clId="{D0256434-AE83-4AE8-92A4-AC49A80ED31B}" dt="2022-11-23T08:19:28.924" v="682" actId="27636"/>
          <ac:spMkLst>
            <pc:docMk/>
            <pc:sldMk cId="866698678" sldId="302"/>
            <ac:spMk id="10" creationId="{9776F4A6-9474-C682-B890-AC7145197E5B}"/>
          </ac:spMkLst>
        </pc:spChg>
      </pc:sldChg>
      <pc:sldChg chg="addSp delSp modSp new mod modClrScheme chgLayout">
        <pc:chgData name="Yarumia Ndombi" userId="cee30f76c75a1e84" providerId="LiveId" clId="{D0256434-AE83-4AE8-92A4-AC49A80ED31B}" dt="2022-11-23T08:21:13.169" v="699" actId="14100"/>
        <pc:sldMkLst>
          <pc:docMk/>
          <pc:sldMk cId="1431019913" sldId="303"/>
        </pc:sldMkLst>
        <pc:spChg chg="del mod ord">
          <ac:chgData name="Yarumia Ndombi" userId="cee30f76c75a1e84" providerId="LiveId" clId="{D0256434-AE83-4AE8-92A4-AC49A80ED31B}" dt="2022-11-23T08:20:52.337" v="693" actId="700"/>
          <ac:spMkLst>
            <pc:docMk/>
            <pc:sldMk cId="1431019913" sldId="303"/>
            <ac:spMk id="2" creationId="{8B620B8F-DFFB-45A6-9781-53AE0796AFE9}"/>
          </ac:spMkLst>
        </pc:spChg>
        <pc:spChg chg="del mod ord">
          <ac:chgData name="Yarumia Ndombi" userId="cee30f76c75a1e84" providerId="LiveId" clId="{D0256434-AE83-4AE8-92A4-AC49A80ED31B}" dt="2022-11-23T08:20:52.337" v="693" actId="700"/>
          <ac:spMkLst>
            <pc:docMk/>
            <pc:sldMk cId="1431019913" sldId="303"/>
            <ac:spMk id="3" creationId="{8381742E-24B8-4FC2-8791-BFFD0E67356F}"/>
          </ac:spMkLst>
        </pc:spChg>
        <pc:spChg chg="del mod ord">
          <ac:chgData name="Yarumia Ndombi" userId="cee30f76c75a1e84" providerId="LiveId" clId="{D0256434-AE83-4AE8-92A4-AC49A80ED31B}" dt="2022-11-23T08:20:52.337" v="693" actId="700"/>
          <ac:spMkLst>
            <pc:docMk/>
            <pc:sldMk cId="1431019913" sldId="303"/>
            <ac:spMk id="4" creationId="{2EBE3229-D0CB-B90E-0B9E-EBA35AF79190}"/>
          </ac:spMkLst>
        </pc:spChg>
        <pc:spChg chg="del">
          <ac:chgData name="Yarumia Ndombi" userId="cee30f76c75a1e84" providerId="LiveId" clId="{D0256434-AE83-4AE8-92A4-AC49A80ED31B}" dt="2022-11-23T08:20:52.337" v="693" actId="700"/>
          <ac:spMkLst>
            <pc:docMk/>
            <pc:sldMk cId="1431019913" sldId="303"/>
            <ac:spMk id="5" creationId="{12077B54-AE0B-6A69-00AC-032B6B07E219}"/>
          </ac:spMkLst>
        </pc:spChg>
        <pc:spChg chg="del">
          <ac:chgData name="Yarumia Ndombi" userId="cee30f76c75a1e84" providerId="LiveId" clId="{D0256434-AE83-4AE8-92A4-AC49A80ED31B}" dt="2022-11-23T08:20:52.337" v="693" actId="700"/>
          <ac:spMkLst>
            <pc:docMk/>
            <pc:sldMk cId="1431019913" sldId="303"/>
            <ac:spMk id="6" creationId="{EA7416C4-C2DB-8A3A-B9BB-112B84905055}"/>
          </ac:spMkLst>
        </pc:spChg>
        <pc:spChg chg="add del mod ord">
          <ac:chgData name="Yarumia Ndombi" userId="cee30f76c75a1e84" providerId="LiveId" clId="{D0256434-AE83-4AE8-92A4-AC49A80ED31B}" dt="2022-11-23T08:20:56.300" v="694" actId="26606"/>
          <ac:spMkLst>
            <pc:docMk/>
            <pc:sldMk cId="1431019913" sldId="303"/>
            <ac:spMk id="7" creationId="{E9FBA84A-F934-951F-CB54-10B457FB14FA}"/>
          </ac:spMkLst>
        </pc:spChg>
        <pc:spChg chg="add del mod ord">
          <ac:chgData name="Yarumia Ndombi" userId="cee30f76c75a1e84" providerId="LiveId" clId="{D0256434-AE83-4AE8-92A4-AC49A80ED31B}" dt="2022-11-23T08:20:56.300" v="694" actId="26606"/>
          <ac:spMkLst>
            <pc:docMk/>
            <pc:sldMk cId="1431019913" sldId="303"/>
            <ac:spMk id="8" creationId="{EA5ED833-B8DF-4237-45DF-0136EA5574B4}"/>
          </ac:spMkLst>
        </pc:spChg>
        <pc:spChg chg="add del mod ord">
          <ac:chgData name="Yarumia Ndombi" userId="cee30f76c75a1e84" providerId="LiveId" clId="{D0256434-AE83-4AE8-92A4-AC49A80ED31B}" dt="2022-11-23T08:20:56.300" v="694" actId="26606"/>
          <ac:spMkLst>
            <pc:docMk/>
            <pc:sldMk cId="1431019913" sldId="303"/>
            <ac:spMk id="9" creationId="{68A0B276-ADD7-4EDE-974F-A50DEB24B8F3}"/>
          </ac:spMkLst>
        </pc:spChg>
        <pc:spChg chg="add mod">
          <ac:chgData name="Yarumia Ndombi" userId="cee30f76c75a1e84" providerId="LiveId" clId="{D0256434-AE83-4AE8-92A4-AC49A80ED31B}" dt="2022-11-23T08:20:56.300" v="694" actId="26606"/>
          <ac:spMkLst>
            <pc:docMk/>
            <pc:sldMk cId="1431019913" sldId="303"/>
            <ac:spMk id="14" creationId="{15E5DF79-1EDD-4660-0CBB-9DC70CB1ADEA}"/>
          </ac:spMkLst>
        </pc:spChg>
        <pc:spChg chg="add del mod">
          <ac:chgData name="Yarumia Ndombi" userId="cee30f76c75a1e84" providerId="LiveId" clId="{D0256434-AE83-4AE8-92A4-AC49A80ED31B}" dt="2022-11-23T08:21:00.282" v="695"/>
          <ac:spMkLst>
            <pc:docMk/>
            <pc:sldMk cId="1431019913" sldId="303"/>
            <ac:spMk id="16" creationId="{D0B8210D-E611-7680-51DE-C4F296790D37}"/>
          </ac:spMkLst>
        </pc:spChg>
        <pc:picChg chg="add mod">
          <ac:chgData name="Yarumia Ndombi" userId="cee30f76c75a1e84" providerId="LiveId" clId="{D0256434-AE83-4AE8-92A4-AC49A80ED31B}" dt="2022-11-23T08:21:13.169" v="699" actId="14100"/>
          <ac:picMkLst>
            <pc:docMk/>
            <pc:sldMk cId="1431019913" sldId="303"/>
            <ac:picMk id="10" creationId="{6DD9B3CA-6963-49C1-DD1E-29D00F766FC3}"/>
          </ac:picMkLst>
        </pc:picChg>
      </pc:sldChg>
      <pc:sldChg chg="addSp delSp modSp new mod ord modClrScheme chgLayout">
        <pc:chgData name="Yarumia Ndombi" userId="cee30f76c75a1e84" providerId="LiveId" clId="{D0256434-AE83-4AE8-92A4-AC49A80ED31B}" dt="2022-11-23T08:20:20.804" v="692"/>
        <pc:sldMkLst>
          <pc:docMk/>
          <pc:sldMk cId="2752827767" sldId="304"/>
        </pc:sldMkLst>
        <pc:spChg chg="del">
          <ac:chgData name="Yarumia Ndombi" userId="cee30f76c75a1e84" providerId="LiveId" clId="{D0256434-AE83-4AE8-92A4-AC49A80ED31B}" dt="2022-11-23T08:20:01.786" v="685" actId="26606"/>
          <ac:spMkLst>
            <pc:docMk/>
            <pc:sldMk cId="2752827767" sldId="304"/>
            <ac:spMk id="2" creationId="{2E5CDAFE-00BF-17F2-1C3A-8DB53D7B48B6}"/>
          </ac:spMkLst>
        </pc:spChg>
        <pc:spChg chg="del">
          <ac:chgData name="Yarumia Ndombi" userId="cee30f76c75a1e84" providerId="LiveId" clId="{D0256434-AE83-4AE8-92A4-AC49A80ED31B}" dt="2022-11-23T08:20:01.786" v="685" actId="26606"/>
          <ac:spMkLst>
            <pc:docMk/>
            <pc:sldMk cId="2752827767" sldId="304"/>
            <ac:spMk id="3" creationId="{2432FDED-5AC2-F3D9-71EF-354C11200FF5}"/>
          </ac:spMkLst>
        </pc:spChg>
        <pc:spChg chg="del">
          <ac:chgData name="Yarumia Ndombi" userId="cee30f76c75a1e84" providerId="LiveId" clId="{D0256434-AE83-4AE8-92A4-AC49A80ED31B}" dt="2022-11-23T08:20:01.786" v="685" actId="26606"/>
          <ac:spMkLst>
            <pc:docMk/>
            <pc:sldMk cId="2752827767" sldId="304"/>
            <ac:spMk id="4" creationId="{26C8EF80-F128-0083-36FE-0C75A6C413CC}"/>
          </ac:spMkLst>
        </pc:spChg>
        <pc:spChg chg="del">
          <ac:chgData name="Yarumia Ndombi" userId="cee30f76c75a1e84" providerId="LiveId" clId="{D0256434-AE83-4AE8-92A4-AC49A80ED31B}" dt="2022-11-23T08:20:01.786" v="685" actId="26606"/>
          <ac:spMkLst>
            <pc:docMk/>
            <pc:sldMk cId="2752827767" sldId="304"/>
            <ac:spMk id="5" creationId="{4408F59F-5783-30E9-D519-506D43A4914A}"/>
          </ac:spMkLst>
        </pc:spChg>
        <pc:spChg chg="del">
          <ac:chgData name="Yarumia Ndombi" userId="cee30f76c75a1e84" providerId="LiveId" clId="{D0256434-AE83-4AE8-92A4-AC49A80ED31B}" dt="2022-11-23T08:20:01.786" v="685" actId="26606"/>
          <ac:spMkLst>
            <pc:docMk/>
            <pc:sldMk cId="2752827767" sldId="304"/>
            <ac:spMk id="6" creationId="{A63543F5-90D0-75F0-105C-685EBEA396D4}"/>
          </ac:spMkLst>
        </pc:spChg>
        <pc:spChg chg="add del mod">
          <ac:chgData name="Yarumia Ndombi" userId="cee30f76c75a1e84" providerId="LiveId" clId="{D0256434-AE83-4AE8-92A4-AC49A80ED31B}" dt="2022-11-23T08:20:12.905" v="687" actId="26606"/>
          <ac:spMkLst>
            <pc:docMk/>
            <pc:sldMk cId="2752827767" sldId="304"/>
            <ac:spMk id="11" creationId="{2280F341-CF1C-2D87-8B27-FA38384599C6}"/>
          </ac:spMkLst>
        </pc:spChg>
        <pc:spChg chg="add del mod">
          <ac:chgData name="Yarumia Ndombi" userId="cee30f76c75a1e84" providerId="LiveId" clId="{D0256434-AE83-4AE8-92A4-AC49A80ED31B}" dt="2022-11-23T08:20:07.054" v="686"/>
          <ac:spMkLst>
            <pc:docMk/>
            <pc:sldMk cId="2752827767" sldId="304"/>
            <ac:spMk id="13" creationId="{92AF511A-EDCC-C624-6560-8A4BCB4F3E43}"/>
          </ac:spMkLst>
        </pc:spChg>
        <pc:picChg chg="add mod">
          <ac:chgData name="Yarumia Ndombi" userId="cee30f76c75a1e84" providerId="LiveId" clId="{D0256434-AE83-4AE8-92A4-AC49A80ED31B}" dt="2022-11-23T08:20:12.905" v="687" actId="26606"/>
          <ac:picMkLst>
            <pc:docMk/>
            <pc:sldMk cId="2752827767" sldId="304"/>
            <ac:picMk id="7" creationId="{2B292334-B27E-C75D-6C8C-7971E3EBF71A}"/>
          </ac:picMkLst>
        </pc:picChg>
      </pc:sldChg>
      <pc:sldChg chg="addSp delSp modSp new mod">
        <pc:chgData name="Yarumia Ndombi" userId="cee30f76c75a1e84" providerId="LiveId" clId="{D0256434-AE83-4AE8-92A4-AC49A80ED31B}" dt="2022-11-23T08:22:02.931" v="728"/>
        <pc:sldMkLst>
          <pc:docMk/>
          <pc:sldMk cId="3776189827" sldId="305"/>
        </pc:sldMkLst>
        <pc:spChg chg="mod">
          <ac:chgData name="Yarumia Ndombi" userId="cee30f76c75a1e84" providerId="LiveId" clId="{D0256434-AE83-4AE8-92A4-AC49A80ED31B}" dt="2022-11-23T08:21:34.587" v="727" actId="20577"/>
          <ac:spMkLst>
            <pc:docMk/>
            <pc:sldMk cId="3776189827" sldId="305"/>
            <ac:spMk id="2" creationId="{07E8EF9B-CE85-91EC-75B2-852F0E3FE944}"/>
          </ac:spMkLst>
        </pc:spChg>
        <pc:spChg chg="del">
          <ac:chgData name="Yarumia Ndombi" userId="cee30f76c75a1e84" providerId="LiveId" clId="{D0256434-AE83-4AE8-92A4-AC49A80ED31B}" dt="2022-11-23T08:22:02.931" v="728"/>
          <ac:spMkLst>
            <pc:docMk/>
            <pc:sldMk cId="3776189827" sldId="305"/>
            <ac:spMk id="3" creationId="{12307AF0-A01A-04D2-FFE6-CF7C15289BBA}"/>
          </ac:spMkLst>
        </pc:spChg>
        <pc:graphicFrameChg chg="add mod">
          <ac:chgData name="Yarumia Ndombi" userId="cee30f76c75a1e84" providerId="LiveId" clId="{D0256434-AE83-4AE8-92A4-AC49A80ED31B}" dt="2022-11-23T08:22:02.931" v="728"/>
          <ac:graphicFrameMkLst>
            <pc:docMk/>
            <pc:sldMk cId="3776189827" sldId="305"/>
            <ac:graphicFrameMk id="4" creationId="{F9553365-B5E9-53D8-BCEE-EF2E4C4E4CCA}"/>
          </ac:graphicFrameMkLst>
        </pc:graphicFrameChg>
      </pc:sldChg>
      <pc:sldChg chg="addSp delSp modSp new mod">
        <pc:chgData name="Yarumia Ndombi" userId="cee30f76c75a1e84" providerId="LiveId" clId="{D0256434-AE83-4AE8-92A4-AC49A80ED31B}" dt="2022-11-23T08:22:44.318" v="731" actId="478"/>
        <pc:sldMkLst>
          <pc:docMk/>
          <pc:sldMk cId="286193993" sldId="306"/>
        </pc:sldMkLst>
        <pc:spChg chg="del mod">
          <ac:chgData name="Yarumia Ndombi" userId="cee30f76c75a1e84" providerId="LiveId" clId="{D0256434-AE83-4AE8-92A4-AC49A80ED31B}" dt="2022-11-23T08:22:44.318" v="731" actId="478"/>
          <ac:spMkLst>
            <pc:docMk/>
            <pc:sldMk cId="286193993" sldId="306"/>
            <ac:spMk id="2" creationId="{362A54BF-03CA-B1EB-3C0E-43E992781315}"/>
          </ac:spMkLst>
        </pc:spChg>
        <pc:spChg chg="del">
          <ac:chgData name="Yarumia Ndombi" userId="cee30f76c75a1e84" providerId="LiveId" clId="{D0256434-AE83-4AE8-92A4-AC49A80ED31B}" dt="2022-11-23T08:22:40.059" v="729"/>
          <ac:spMkLst>
            <pc:docMk/>
            <pc:sldMk cId="286193993" sldId="306"/>
            <ac:spMk id="3" creationId="{47ED33A1-7CFE-4C27-958C-D4AEEFB5860F}"/>
          </ac:spMkLst>
        </pc:spChg>
        <pc:graphicFrameChg chg="add mod">
          <ac:chgData name="Yarumia Ndombi" userId="cee30f76c75a1e84" providerId="LiveId" clId="{D0256434-AE83-4AE8-92A4-AC49A80ED31B}" dt="2022-11-23T08:22:40.059" v="729"/>
          <ac:graphicFrameMkLst>
            <pc:docMk/>
            <pc:sldMk cId="286193993" sldId="306"/>
            <ac:graphicFrameMk id="4" creationId="{D95F672C-7F45-FC97-5681-F9788C8D69EE}"/>
          </ac:graphicFrameMkLst>
        </pc:graphicFrameChg>
      </pc:sldChg>
      <pc:sldChg chg="new del ord">
        <pc:chgData name="Yarumia Ndombi" userId="cee30f76c75a1e84" providerId="LiveId" clId="{D0256434-AE83-4AE8-92A4-AC49A80ED31B}" dt="2022-11-23T08:23:04.851" v="735" actId="47"/>
        <pc:sldMkLst>
          <pc:docMk/>
          <pc:sldMk cId="1565919186" sldId="307"/>
        </pc:sldMkLst>
      </pc:sldChg>
    </pc:docChg>
  </pc:docChgLst>
</pc:chgInfo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856D0-8A63-4F89-9F80-C926D1919D3A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ZA"/>
        </a:p>
      </dgm:t>
    </dgm:pt>
    <dgm:pt modelId="{B0D09CA9-6B84-4DE1-965F-1544477F8D38}">
      <dgm:prSet/>
      <dgm:spPr/>
      <dgm:t>
        <a:bodyPr/>
        <a:lstStyle/>
        <a:p>
          <a:r>
            <a:rPr lang="en-US" baseline="0"/>
            <a:t>the spread of disease is monitored in order to establish patterns of progression. </a:t>
          </a:r>
          <a:endParaRPr lang="en-ZA" dirty="0"/>
        </a:p>
      </dgm:t>
    </dgm:pt>
    <dgm:pt modelId="{7639394C-FB90-45CF-9AF0-9B23384465E3}" type="parTrans" cxnId="{3B1A095E-EC63-4B73-8A5F-209ECAF4726C}">
      <dgm:prSet/>
      <dgm:spPr/>
      <dgm:t>
        <a:bodyPr/>
        <a:lstStyle/>
        <a:p>
          <a:endParaRPr lang="en-ZA"/>
        </a:p>
      </dgm:t>
    </dgm:pt>
    <dgm:pt modelId="{09191F2F-35BC-4F18-954E-A11B5574B561}" type="sibTrans" cxnId="{3B1A095E-EC63-4B73-8A5F-209ECAF4726C}">
      <dgm:prSet/>
      <dgm:spPr/>
      <dgm:t>
        <a:bodyPr/>
        <a:lstStyle/>
        <a:p>
          <a:endParaRPr lang="en-ZA"/>
        </a:p>
      </dgm:t>
    </dgm:pt>
    <dgm:pt modelId="{CB751E06-E550-4041-BEC9-D1813E4D0CD6}">
      <dgm:prSet/>
      <dgm:spPr/>
      <dgm:t>
        <a:bodyPr/>
        <a:lstStyle/>
        <a:p>
          <a:r>
            <a:rPr lang="en-US" baseline="0"/>
            <a:t>The main role of disease surveillance is to predict, observe, and minimize the harm caused by outbreak, epidemic, and pandemic situations.</a:t>
          </a:r>
          <a:endParaRPr lang="en-ZA"/>
        </a:p>
      </dgm:t>
    </dgm:pt>
    <dgm:pt modelId="{AA62B8D5-8B8D-45B2-B976-0D31F524B8BB}" type="parTrans" cxnId="{0937273C-9D7F-4CA4-8F07-E9EC077916F9}">
      <dgm:prSet/>
      <dgm:spPr/>
      <dgm:t>
        <a:bodyPr/>
        <a:lstStyle/>
        <a:p>
          <a:endParaRPr lang="en-ZA"/>
        </a:p>
      </dgm:t>
    </dgm:pt>
    <dgm:pt modelId="{05F6B60B-89FE-42EB-9C74-A1ECA612AE13}" type="sibTrans" cxnId="{0937273C-9D7F-4CA4-8F07-E9EC077916F9}">
      <dgm:prSet/>
      <dgm:spPr/>
      <dgm:t>
        <a:bodyPr/>
        <a:lstStyle/>
        <a:p>
          <a:endParaRPr lang="en-ZA"/>
        </a:p>
      </dgm:t>
    </dgm:pt>
    <dgm:pt modelId="{0DC83E8F-FADF-4558-A0EC-D3E897FA3F09}">
      <dgm:prSet/>
      <dgm:spPr/>
      <dgm:t>
        <a:bodyPr/>
        <a:lstStyle/>
        <a:p>
          <a:r>
            <a:rPr lang="en-US" baseline="0"/>
            <a:t>increase knowledge about which factors contribute to such circumstances. </a:t>
          </a:r>
          <a:endParaRPr lang="en-ZA"/>
        </a:p>
      </dgm:t>
    </dgm:pt>
    <dgm:pt modelId="{3B240143-0120-4BB3-AD98-F7D5C384D1BC}" type="parTrans" cxnId="{E8C9D0EF-424E-473C-9258-5E67C2658FED}">
      <dgm:prSet/>
      <dgm:spPr/>
      <dgm:t>
        <a:bodyPr/>
        <a:lstStyle/>
        <a:p>
          <a:endParaRPr lang="en-ZA"/>
        </a:p>
      </dgm:t>
    </dgm:pt>
    <dgm:pt modelId="{15629713-5297-49DC-A1A8-F94300C93555}" type="sibTrans" cxnId="{E8C9D0EF-424E-473C-9258-5E67C2658FED}">
      <dgm:prSet/>
      <dgm:spPr/>
      <dgm:t>
        <a:bodyPr/>
        <a:lstStyle/>
        <a:p>
          <a:endParaRPr lang="en-ZA"/>
        </a:p>
      </dgm:t>
    </dgm:pt>
    <dgm:pt modelId="{D9B9BCAC-6184-4AE8-A09F-EBC88E047384}">
      <dgm:prSet/>
      <dgm:spPr/>
      <dgm:t>
        <a:bodyPr/>
        <a:lstStyle/>
        <a:p>
          <a:r>
            <a:rPr lang="en-US" baseline="0"/>
            <a:t>A key part of modern disease surveillance is the practice of disease case reporting</a:t>
          </a:r>
          <a:endParaRPr lang="en-ZA"/>
        </a:p>
      </dgm:t>
    </dgm:pt>
    <dgm:pt modelId="{9EBCE1EF-FEB6-4EC1-97E9-E0B78B906009}" type="parTrans" cxnId="{B926BCA9-3805-4122-94D6-C97214087540}">
      <dgm:prSet/>
      <dgm:spPr/>
      <dgm:t>
        <a:bodyPr/>
        <a:lstStyle/>
        <a:p>
          <a:endParaRPr lang="en-ZA"/>
        </a:p>
      </dgm:t>
    </dgm:pt>
    <dgm:pt modelId="{56DAD029-4D0D-48B1-97D8-D62A709CD453}" type="sibTrans" cxnId="{B926BCA9-3805-4122-94D6-C97214087540}">
      <dgm:prSet/>
      <dgm:spPr/>
      <dgm:t>
        <a:bodyPr/>
        <a:lstStyle/>
        <a:p>
          <a:endParaRPr lang="en-ZA"/>
        </a:p>
      </dgm:t>
    </dgm:pt>
    <dgm:pt modelId="{7EE5E063-2C03-4267-B92E-1EE46360E2B0}" type="pres">
      <dgm:prSet presAssocID="{FB2856D0-8A63-4F89-9F80-C926D1919D3A}" presName="vert0" presStyleCnt="0">
        <dgm:presLayoutVars>
          <dgm:dir/>
          <dgm:animOne val="branch"/>
          <dgm:animLvl val="lvl"/>
        </dgm:presLayoutVars>
      </dgm:prSet>
      <dgm:spPr/>
    </dgm:pt>
    <dgm:pt modelId="{B5DD290D-6A2D-427D-A1FF-99E1AAA9646B}" type="pres">
      <dgm:prSet presAssocID="{B0D09CA9-6B84-4DE1-965F-1544477F8D38}" presName="thickLine" presStyleLbl="alignNode1" presStyleIdx="0" presStyleCnt="4"/>
      <dgm:spPr/>
    </dgm:pt>
    <dgm:pt modelId="{41C638A0-AA6C-4747-9FA1-8192971CB2E7}" type="pres">
      <dgm:prSet presAssocID="{B0D09CA9-6B84-4DE1-965F-1544477F8D38}" presName="horz1" presStyleCnt="0"/>
      <dgm:spPr/>
    </dgm:pt>
    <dgm:pt modelId="{4E5D72F5-EA73-4008-AF37-756A8B8AC5DF}" type="pres">
      <dgm:prSet presAssocID="{B0D09CA9-6B84-4DE1-965F-1544477F8D38}" presName="tx1" presStyleLbl="revTx" presStyleIdx="0" presStyleCnt="4"/>
      <dgm:spPr/>
    </dgm:pt>
    <dgm:pt modelId="{EA7096A7-4CCB-4363-8259-7769D3E68364}" type="pres">
      <dgm:prSet presAssocID="{B0D09CA9-6B84-4DE1-965F-1544477F8D38}" presName="vert1" presStyleCnt="0"/>
      <dgm:spPr/>
    </dgm:pt>
    <dgm:pt modelId="{CABC4BA2-5653-4E0C-B77A-4CDE7294C62D}" type="pres">
      <dgm:prSet presAssocID="{CB751E06-E550-4041-BEC9-D1813E4D0CD6}" presName="thickLine" presStyleLbl="alignNode1" presStyleIdx="1" presStyleCnt="4"/>
      <dgm:spPr/>
    </dgm:pt>
    <dgm:pt modelId="{D4035FAE-A3D2-43E2-885C-6C30C2768D0B}" type="pres">
      <dgm:prSet presAssocID="{CB751E06-E550-4041-BEC9-D1813E4D0CD6}" presName="horz1" presStyleCnt="0"/>
      <dgm:spPr/>
    </dgm:pt>
    <dgm:pt modelId="{B355AC62-6090-43A4-846A-A7A568F5FC84}" type="pres">
      <dgm:prSet presAssocID="{CB751E06-E550-4041-BEC9-D1813E4D0CD6}" presName="tx1" presStyleLbl="revTx" presStyleIdx="1" presStyleCnt="4"/>
      <dgm:spPr/>
    </dgm:pt>
    <dgm:pt modelId="{3F71181B-03B0-44FA-A955-A0CE6EBD621D}" type="pres">
      <dgm:prSet presAssocID="{CB751E06-E550-4041-BEC9-D1813E4D0CD6}" presName="vert1" presStyleCnt="0"/>
      <dgm:spPr/>
    </dgm:pt>
    <dgm:pt modelId="{DA909EE1-013F-4C68-94F5-B9726A9D5C8C}" type="pres">
      <dgm:prSet presAssocID="{0DC83E8F-FADF-4558-A0EC-D3E897FA3F09}" presName="thickLine" presStyleLbl="alignNode1" presStyleIdx="2" presStyleCnt="4"/>
      <dgm:spPr/>
    </dgm:pt>
    <dgm:pt modelId="{331ADE6E-1EB4-498C-B1CA-CD7FF4E11267}" type="pres">
      <dgm:prSet presAssocID="{0DC83E8F-FADF-4558-A0EC-D3E897FA3F09}" presName="horz1" presStyleCnt="0"/>
      <dgm:spPr/>
    </dgm:pt>
    <dgm:pt modelId="{CE50F28F-A319-4729-AEE7-C2A9AA20052C}" type="pres">
      <dgm:prSet presAssocID="{0DC83E8F-FADF-4558-A0EC-D3E897FA3F09}" presName="tx1" presStyleLbl="revTx" presStyleIdx="2" presStyleCnt="4"/>
      <dgm:spPr/>
    </dgm:pt>
    <dgm:pt modelId="{9438D2ED-0F63-4F29-887E-3C5F02D8140F}" type="pres">
      <dgm:prSet presAssocID="{0DC83E8F-FADF-4558-A0EC-D3E897FA3F09}" presName="vert1" presStyleCnt="0"/>
      <dgm:spPr/>
    </dgm:pt>
    <dgm:pt modelId="{7ACFA2A7-1EF4-48B0-A190-C9C2852BAE72}" type="pres">
      <dgm:prSet presAssocID="{D9B9BCAC-6184-4AE8-A09F-EBC88E047384}" presName="thickLine" presStyleLbl="alignNode1" presStyleIdx="3" presStyleCnt="4"/>
      <dgm:spPr/>
    </dgm:pt>
    <dgm:pt modelId="{6B00EC5B-AEC3-4504-A3E5-71F755DF20D2}" type="pres">
      <dgm:prSet presAssocID="{D9B9BCAC-6184-4AE8-A09F-EBC88E047384}" presName="horz1" presStyleCnt="0"/>
      <dgm:spPr/>
    </dgm:pt>
    <dgm:pt modelId="{2F479F5E-1FFF-4F5D-ADA7-1729DA312F43}" type="pres">
      <dgm:prSet presAssocID="{D9B9BCAC-6184-4AE8-A09F-EBC88E047384}" presName="tx1" presStyleLbl="revTx" presStyleIdx="3" presStyleCnt="4"/>
      <dgm:spPr/>
    </dgm:pt>
    <dgm:pt modelId="{2B81B971-4D28-477E-BF43-D272C5C9E39F}" type="pres">
      <dgm:prSet presAssocID="{D9B9BCAC-6184-4AE8-A09F-EBC88E047384}" presName="vert1" presStyleCnt="0"/>
      <dgm:spPr/>
    </dgm:pt>
  </dgm:ptLst>
  <dgm:cxnLst>
    <dgm:cxn modelId="{7AE1EC27-F126-41ED-A1F8-8886E1A42D7E}" type="presOf" srcId="{CB751E06-E550-4041-BEC9-D1813E4D0CD6}" destId="{B355AC62-6090-43A4-846A-A7A568F5FC84}" srcOrd="0" destOrd="0" presId="urn:microsoft.com/office/officeart/2008/layout/LinedList"/>
    <dgm:cxn modelId="{C243E029-D287-4995-AD6F-4C9580AEC6AE}" type="presOf" srcId="{0DC83E8F-FADF-4558-A0EC-D3E897FA3F09}" destId="{CE50F28F-A319-4729-AEE7-C2A9AA20052C}" srcOrd="0" destOrd="0" presId="urn:microsoft.com/office/officeart/2008/layout/LinedList"/>
    <dgm:cxn modelId="{1D5B7C2C-B8EB-4B04-B2F2-108F754CFC30}" type="presOf" srcId="{FB2856D0-8A63-4F89-9F80-C926D1919D3A}" destId="{7EE5E063-2C03-4267-B92E-1EE46360E2B0}" srcOrd="0" destOrd="0" presId="urn:microsoft.com/office/officeart/2008/layout/LinedList"/>
    <dgm:cxn modelId="{0937273C-9D7F-4CA4-8F07-E9EC077916F9}" srcId="{FB2856D0-8A63-4F89-9F80-C926D1919D3A}" destId="{CB751E06-E550-4041-BEC9-D1813E4D0CD6}" srcOrd="1" destOrd="0" parTransId="{AA62B8D5-8B8D-45B2-B976-0D31F524B8BB}" sibTransId="{05F6B60B-89FE-42EB-9C74-A1ECA612AE13}"/>
    <dgm:cxn modelId="{4C4D913C-1702-4F06-B6B9-43287960787B}" type="presOf" srcId="{B0D09CA9-6B84-4DE1-965F-1544477F8D38}" destId="{4E5D72F5-EA73-4008-AF37-756A8B8AC5DF}" srcOrd="0" destOrd="0" presId="urn:microsoft.com/office/officeart/2008/layout/LinedList"/>
    <dgm:cxn modelId="{3B1A095E-EC63-4B73-8A5F-209ECAF4726C}" srcId="{FB2856D0-8A63-4F89-9F80-C926D1919D3A}" destId="{B0D09CA9-6B84-4DE1-965F-1544477F8D38}" srcOrd="0" destOrd="0" parTransId="{7639394C-FB90-45CF-9AF0-9B23384465E3}" sibTransId="{09191F2F-35BC-4F18-954E-A11B5574B561}"/>
    <dgm:cxn modelId="{748546A2-0F8C-455E-9B2E-5AA25335EF1A}" type="presOf" srcId="{D9B9BCAC-6184-4AE8-A09F-EBC88E047384}" destId="{2F479F5E-1FFF-4F5D-ADA7-1729DA312F43}" srcOrd="0" destOrd="0" presId="urn:microsoft.com/office/officeart/2008/layout/LinedList"/>
    <dgm:cxn modelId="{B926BCA9-3805-4122-94D6-C97214087540}" srcId="{FB2856D0-8A63-4F89-9F80-C926D1919D3A}" destId="{D9B9BCAC-6184-4AE8-A09F-EBC88E047384}" srcOrd="3" destOrd="0" parTransId="{9EBCE1EF-FEB6-4EC1-97E9-E0B78B906009}" sibTransId="{56DAD029-4D0D-48B1-97D8-D62A709CD453}"/>
    <dgm:cxn modelId="{E8C9D0EF-424E-473C-9258-5E67C2658FED}" srcId="{FB2856D0-8A63-4F89-9F80-C926D1919D3A}" destId="{0DC83E8F-FADF-4558-A0EC-D3E897FA3F09}" srcOrd="2" destOrd="0" parTransId="{3B240143-0120-4BB3-AD98-F7D5C384D1BC}" sibTransId="{15629713-5297-49DC-A1A8-F94300C93555}"/>
    <dgm:cxn modelId="{9D38EB67-18A5-49AD-AF9E-C0FF9FE21DDE}" type="presParOf" srcId="{7EE5E063-2C03-4267-B92E-1EE46360E2B0}" destId="{B5DD290D-6A2D-427D-A1FF-99E1AAA9646B}" srcOrd="0" destOrd="0" presId="urn:microsoft.com/office/officeart/2008/layout/LinedList"/>
    <dgm:cxn modelId="{0212538E-DFDE-4167-8B38-298C84675C54}" type="presParOf" srcId="{7EE5E063-2C03-4267-B92E-1EE46360E2B0}" destId="{41C638A0-AA6C-4747-9FA1-8192971CB2E7}" srcOrd="1" destOrd="0" presId="urn:microsoft.com/office/officeart/2008/layout/LinedList"/>
    <dgm:cxn modelId="{9945BFA2-1E8E-4D99-81C8-EDAC413AB7F7}" type="presParOf" srcId="{41C638A0-AA6C-4747-9FA1-8192971CB2E7}" destId="{4E5D72F5-EA73-4008-AF37-756A8B8AC5DF}" srcOrd="0" destOrd="0" presId="urn:microsoft.com/office/officeart/2008/layout/LinedList"/>
    <dgm:cxn modelId="{4914A10C-03EA-4503-867A-C042DAA57FC0}" type="presParOf" srcId="{41C638A0-AA6C-4747-9FA1-8192971CB2E7}" destId="{EA7096A7-4CCB-4363-8259-7769D3E68364}" srcOrd="1" destOrd="0" presId="urn:microsoft.com/office/officeart/2008/layout/LinedList"/>
    <dgm:cxn modelId="{284378D4-7486-4ED4-AFBE-A2B4BD1CDC70}" type="presParOf" srcId="{7EE5E063-2C03-4267-B92E-1EE46360E2B0}" destId="{CABC4BA2-5653-4E0C-B77A-4CDE7294C62D}" srcOrd="2" destOrd="0" presId="urn:microsoft.com/office/officeart/2008/layout/LinedList"/>
    <dgm:cxn modelId="{1E9CEFDC-6686-4F26-AB3A-C4B082FAD382}" type="presParOf" srcId="{7EE5E063-2C03-4267-B92E-1EE46360E2B0}" destId="{D4035FAE-A3D2-43E2-885C-6C30C2768D0B}" srcOrd="3" destOrd="0" presId="urn:microsoft.com/office/officeart/2008/layout/LinedList"/>
    <dgm:cxn modelId="{06C2CBB1-BAE1-4A82-8AC3-602DC2E19BCF}" type="presParOf" srcId="{D4035FAE-A3D2-43E2-885C-6C30C2768D0B}" destId="{B355AC62-6090-43A4-846A-A7A568F5FC84}" srcOrd="0" destOrd="0" presId="urn:microsoft.com/office/officeart/2008/layout/LinedList"/>
    <dgm:cxn modelId="{801C4E1C-18AA-4B22-A551-2ADDCEDC70EF}" type="presParOf" srcId="{D4035FAE-A3D2-43E2-885C-6C30C2768D0B}" destId="{3F71181B-03B0-44FA-A955-A0CE6EBD621D}" srcOrd="1" destOrd="0" presId="urn:microsoft.com/office/officeart/2008/layout/LinedList"/>
    <dgm:cxn modelId="{27CFF675-5410-41D6-9665-36CD50D99DF4}" type="presParOf" srcId="{7EE5E063-2C03-4267-B92E-1EE46360E2B0}" destId="{DA909EE1-013F-4C68-94F5-B9726A9D5C8C}" srcOrd="4" destOrd="0" presId="urn:microsoft.com/office/officeart/2008/layout/LinedList"/>
    <dgm:cxn modelId="{9FE6DB0C-A657-45AC-B648-DE30BC2E58AC}" type="presParOf" srcId="{7EE5E063-2C03-4267-B92E-1EE46360E2B0}" destId="{331ADE6E-1EB4-498C-B1CA-CD7FF4E11267}" srcOrd="5" destOrd="0" presId="urn:microsoft.com/office/officeart/2008/layout/LinedList"/>
    <dgm:cxn modelId="{61B5E284-0FC6-4607-944E-48FBFB74047B}" type="presParOf" srcId="{331ADE6E-1EB4-498C-B1CA-CD7FF4E11267}" destId="{CE50F28F-A319-4729-AEE7-C2A9AA20052C}" srcOrd="0" destOrd="0" presId="urn:microsoft.com/office/officeart/2008/layout/LinedList"/>
    <dgm:cxn modelId="{6A2D757E-0645-4990-A673-67D8943E2955}" type="presParOf" srcId="{331ADE6E-1EB4-498C-B1CA-CD7FF4E11267}" destId="{9438D2ED-0F63-4F29-887E-3C5F02D8140F}" srcOrd="1" destOrd="0" presId="urn:microsoft.com/office/officeart/2008/layout/LinedList"/>
    <dgm:cxn modelId="{A0E0DA8E-17D9-4980-A3C7-82A2ABF80EE0}" type="presParOf" srcId="{7EE5E063-2C03-4267-B92E-1EE46360E2B0}" destId="{7ACFA2A7-1EF4-48B0-A190-C9C2852BAE72}" srcOrd="6" destOrd="0" presId="urn:microsoft.com/office/officeart/2008/layout/LinedList"/>
    <dgm:cxn modelId="{2675EA4D-9118-4A4B-8B59-3A39949D4699}" type="presParOf" srcId="{7EE5E063-2C03-4267-B92E-1EE46360E2B0}" destId="{6B00EC5B-AEC3-4504-A3E5-71F755DF20D2}" srcOrd="7" destOrd="0" presId="urn:microsoft.com/office/officeart/2008/layout/LinedList"/>
    <dgm:cxn modelId="{B9D59702-6205-464F-BDE6-5562C04E096C}" type="presParOf" srcId="{6B00EC5B-AEC3-4504-A3E5-71F755DF20D2}" destId="{2F479F5E-1FFF-4F5D-ADA7-1729DA312F43}" srcOrd="0" destOrd="0" presId="urn:microsoft.com/office/officeart/2008/layout/LinedList"/>
    <dgm:cxn modelId="{2C54675B-A78E-4BE9-B48A-4E9012C6FA11}" type="presParOf" srcId="{6B00EC5B-AEC3-4504-A3E5-71F755DF20D2}" destId="{2B81B971-4D28-477E-BF43-D272C5C9E3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414C62-EDB3-4915-8F1E-E8BF94A98DA8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ZA"/>
        </a:p>
      </dgm:t>
    </dgm:pt>
    <dgm:pt modelId="{0EBA3C7E-61A8-43EE-A4C2-58D8C4327269}">
      <dgm:prSet/>
      <dgm:spPr/>
      <dgm:t>
        <a:bodyPr/>
        <a:lstStyle/>
        <a:p>
          <a:r>
            <a:rPr lang="en-ZA"/>
            <a:t>Mode of transmission</a:t>
          </a:r>
        </a:p>
      </dgm:t>
    </dgm:pt>
    <dgm:pt modelId="{E1424BD6-3E27-4CB8-AC7C-354AC8AD1142}" type="parTrans" cxnId="{09553D86-EAF0-4337-B3AA-27C40A34E903}">
      <dgm:prSet/>
      <dgm:spPr/>
      <dgm:t>
        <a:bodyPr/>
        <a:lstStyle/>
        <a:p>
          <a:endParaRPr lang="en-ZA"/>
        </a:p>
      </dgm:t>
    </dgm:pt>
    <dgm:pt modelId="{56F6F21C-FD56-46B3-8696-CE8FA091D21D}" type="sibTrans" cxnId="{09553D86-EAF0-4337-B3AA-27C40A34E903}">
      <dgm:prSet/>
      <dgm:spPr/>
      <dgm:t>
        <a:bodyPr/>
        <a:lstStyle/>
        <a:p>
          <a:endParaRPr lang="en-ZA"/>
        </a:p>
      </dgm:t>
    </dgm:pt>
    <dgm:pt modelId="{D1BAAD29-D87E-4F25-886C-7144CAC1B1C0}">
      <dgm:prSet/>
      <dgm:spPr/>
      <dgm:t>
        <a:bodyPr/>
        <a:lstStyle/>
        <a:p>
          <a:r>
            <a:rPr lang="en-ZA"/>
            <a:t>Airborne</a:t>
          </a:r>
        </a:p>
      </dgm:t>
    </dgm:pt>
    <dgm:pt modelId="{7AB63B9C-740D-443E-AD88-7A3E4A5A954A}" type="parTrans" cxnId="{9EB6D74F-DAC8-4DEF-8057-17E92619F6B5}">
      <dgm:prSet/>
      <dgm:spPr/>
      <dgm:t>
        <a:bodyPr/>
        <a:lstStyle/>
        <a:p>
          <a:endParaRPr lang="en-ZA"/>
        </a:p>
      </dgm:t>
    </dgm:pt>
    <dgm:pt modelId="{3CB23B17-EA8C-4574-9302-BC0F449748C9}" type="sibTrans" cxnId="{9EB6D74F-DAC8-4DEF-8057-17E92619F6B5}">
      <dgm:prSet/>
      <dgm:spPr/>
      <dgm:t>
        <a:bodyPr/>
        <a:lstStyle/>
        <a:p>
          <a:endParaRPr lang="en-ZA"/>
        </a:p>
      </dgm:t>
    </dgm:pt>
    <dgm:pt modelId="{588BBBB3-1778-4CED-8AC4-A752782A37FE}">
      <dgm:prSet/>
      <dgm:spPr/>
      <dgm:t>
        <a:bodyPr/>
        <a:lstStyle/>
        <a:p>
          <a:r>
            <a:rPr lang="en-ZA"/>
            <a:t>Droplet spread</a:t>
          </a:r>
        </a:p>
      </dgm:t>
    </dgm:pt>
    <dgm:pt modelId="{545269B3-15D7-49F9-8E89-4C579C4F6DD7}" type="parTrans" cxnId="{D53DE3E6-FBC5-453A-9919-39F2F73A5E53}">
      <dgm:prSet/>
      <dgm:spPr/>
      <dgm:t>
        <a:bodyPr/>
        <a:lstStyle/>
        <a:p>
          <a:endParaRPr lang="en-ZA"/>
        </a:p>
      </dgm:t>
    </dgm:pt>
    <dgm:pt modelId="{B22A3FFC-A4ED-4C16-9FAF-D24A332BC9D0}" type="sibTrans" cxnId="{D53DE3E6-FBC5-453A-9919-39F2F73A5E53}">
      <dgm:prSet/>
      <dgm:spPr/>
      <dgm:t>
        <a:bodyPr/>
        <a:lstStyle/>
        <a:p>
          <a:endParaRPr lang="en-ZA"/>
        </a:p>
      </dgm:t>
    </dgm:pt>
    <dgm:pt modelId="{62D9C909-EDF1-4B06-B48A-EB4B31907930}">
      <dgm:prSet/>
      <dgm:spPr/>
      <dgm:t>
        <a:bodyPr/>
        <a:lstStyle/>
        <a:p>
          <a:r>
            <a:rPr lang="en-ZA"/>
            <a:t>Contact nasal/throat secretions</a:t>
          </a:r>
        </a:p>
      </dgm:t>
    </dgm:pt>
    <dgm:pt modelId="{F78066C1-BF8B-46A4-AB27-1D84FF4CEDBE}" type="parTrans" cxnId="{2D965957-4685-47FC-B855-7C2BBBFE186B}">
      <dgm:prSet/>
      <dgm:spPr/>
      <dgm:t>
        <a:bodyPr/>
        <a:lstStyle/>
        <a:p>
          <a:endParaRPr lang="en-ZA"/>
        </a:p>
      </dgm:t>
    </dgm:pt>
    <dgm:pt modelId="{2629C6D8-79E5-4B06-9E83-7FB5B39A53FD}" type="sibTrans" cxnId="{2D965957-4685-47FC-B855-7C2BBBFE186B}">
      <dgm:prSet/>
      <dgm:spPr/>
      <dgm:t>
        <a:bodyPr/>
        <a:lstStyle/>
        <a:p>
          <a:endParaRPr lang="en-ZA"/>
        </a:p>
      </dgm:t>
    </dgm:pt>
    <dgm:pt modelId="{73CEADC1-CE6F-423D-83BA-83A9793E44C4}">
      <dgm:prSet/>
      <dgm:spPr/>
      <dgm:t>
        <a:bodyPr/>
        <a:lstStyle/>
        <a:p>
          <a:r>
            <a:rPr lang="en-ZA"/>
            <a:t>Incubation period</a:t>
          </a:r>
        </a:p>
      </dgm:t>
    </dgm:pt>
    <dgm:pt modelId="{2A7C8411-1C14-4C10-9D61-6766A5D714EA}" type="parTrans" cxnId="{7D074BCC-0367-4675-B5EE-D4CFB91E9511}">
      <dgm:prSet/>
      <dgm:spPr/>
      <dgm:t>
        <a:bodyPr/>
        <a:lstStyle/>
        <a:p>
          <a:endParaRPr lang="en-ZA"/>
        </a:p>
      </dgm:t>
    </dgm:pt>
    <dgm:pt modelId="{95C4E32E-98F8-4CA0-9F1C-81276371978E}" type="sibTrans" cxnId="{7D074BCC-0367-4675-B5EE-D4CFB91E9511}">
      <dgm:prSet/>
      <dgm:spPr/>
      <dgm:t>
        <a:bodyPr/>
        <a:lstStyle/>
        <a:p>
          <a:endParaRPr lang="en-ZA"/>
        </a:p>
      </dgm:t>
    </dgm:pt>
    <dgm:pt modelId="{D5A9A392-99CD-4EF0-8E7F-EACEF71F6535}">
      <dgm:prSet/>
      <dgm:spPr/>
      <dgm:t>
        <a:bodyPr/>
        <a:lstStyle/>
        <a:p>
          <a:r>
            <a:rPr lang="en-ZA"/>
            <a:t>7-18 days (mean 10d) exp-onset fever</a:t>
          </a:r>
        </a:p>
      </dgm:t>
    </dgm:pt>
    <dgm:pt modelId="{89C6C163-1F48-4581-A240-A18EEE8E08D2}" type="parTrans" cxnId="{D8444C58-1818-4EE0-B474-C47F970A8BA1}">
      <dgm:prSet/>
      <dgm:spPr/>
      <dgm:t>
        <a:bodyPr/>
        <a:lstStyle/>
        <a:p>
          <a:endParaRPr lang="en-ZA"/>
        </a:p>
      </dgm:t>
    </dgm:pt>
    <dgm:pt modelId="{A02A6A63-D77A-434D-A318-A14BD0BF8DDF}" type="sibTrans" cxnId="{D8444C58-1818-4EE0-B474-C47F970A8BA1}">
      <dgm:prSet/>
      <dgm:spPr/>
      <dgm:t>
        <a:bodyPr/>
        <a:lstStyle/>
        <a:p>
          <a:endParaRPr lang="en-ZA"/>
        </a:p>
      </dgm:t>
    </dgm:pt>
    <dgm:pt modelId="{2E7E848B-741E-4457-B0F1-E59AB112EED9}">
      <dgm:prSet/>
      <dgm:spPr/>
      <dgm:t>
        <a:bodyPr/>
        <a:lstStyle/>
        <a:p>
          <a:r>
            <a:rPr lang="en-ZA"/>
            <a:t>Generally 14 days to rash</a:t>
          </a:r>
        </a:p>
      </dgm:t>
    </dgm:pt>
    <dgm:pt modelId="{10ADC337-51F3-4AA2-AE98-E6DC7525620B}" type="parTrans" cxnId="{6101F76C-6D1E-4408-B714-8A33D5D38F91}">
      <dgm:prSet/>
      <dgm:spPr/>
      <dgm:t>
        <a:bodyPr/>
        <a:lstStyle/>
        <a:p>
          <a:endParaRPr lang="en-ZA"/>
        </a:p>
      </dgm:t>
    </dgm:pt>
    <dgm:pt modelId="{A17E8C2C-11F3-4282-99A5-BE10C741A69E}" type="sibTrans" cxnId="{6101F76C-6D1E-4408-B714-8A33D5D38F91}">
      <dgm:prSet/>
      <dgm:spPr/>
      <dgm:t>
        <a:bodyPr/>
        <a:lstStyle/>
        <a:p>
          <a:endParaRPr lang="en-ZA"/>
        </a:p>
      </dgm:t>
    </dgm:pt>
    <dgm:pt modelId="{9EE52980-398C-40A3-8FF8-5873C2048057}">
      <dgm:prSet/>
      <dgm:spPr/>
      <dgm:t>
        <a:bodyPr/>
        <a:lstStyle/>
        <a:p>
          <a:r>
            <a:rPr lang="en-ZA"/>
            <a:t>Infectious Period</a:t>
          </a:r>
        </a:p>
      </dgm:t>
    </dgm:pt>
    <dgm:pt modelId="{A0CFA467-20C2-4379-BFC0-3C3D0F40854D}" type="parTrans" cxnId="{153F1FA0-ED6F-4C8B-A136-67F09F252247}">
      <dgm:prSet/>
      <dgm:spPr/>
      <dgm:t>
        <a:bodyPr/>
        <a:lstStyle/>
        <a:p>
          <a:endParaRPr lang="en-ZA"/>
        </a:p>
      </dgm:t>
    </dgm:pt>
    <dgm:pt modelId="{DC4BFC87-9A84-4D5A-99EC-B5936987457A}" type="sibTrans" cxnId="{153F1FA0-ED6F-4C8B-A136-67F09F252247}">
      <dgm:prSet/>
      <dgm:spPr/>
      <dgm:t>
        <a:bodyPr/>
        <a:lstStyle/>
        <a:p>
          <a:endParaRPr lang="en-ZA"/>
        </a:p>
      </dgm:t>
    </dgm:pt>
    <dgm:pt modelId="{6DC656BE-A2F3-4F49-8A8C-D7965CDEEB59}">
      <dgm:prSet/>
      <dgm:spPr/>
      <dgm:t>
        <a:bodyPr/>
        <a:lstStyle/>
        <a:p>
          <a:r>
            <a:rPr lang="en-ZA"/>
            <a:t>4 days before  and 3-4 days after onset of rash</a:t>
          </a:r>
        </a:p>
      </dgm:t>
    </dgm:pt>
    <dgm:pt modelId="{E403539F-DEA5-4F0D-B336-CA6703332969}" type="parTrans" cxnId="{13664C14-2D62-4B57-8A31-3BBABEC15FFE}">
      <dgm:prSet/>
      <dgm:spPr/>
      <dgm:t>
        <a:bodyPr/>
        <a:lstStyle/>
        <a:p>
          <a:endParaRPr lang="en-ZA"/>
        </a:p>
      </dgm:t>
    </dgm:pt>
    <dgm:pt modelId="{00E61362-4A02-4AC7-895D-DE616413D4B9}" type="sibTrans" cxnId="{13664C14-2D62-4B57-8A31-3BBABEC15FFE}">
      <dgm:prSet/>
      <dgm:spPr/>
      <dgm:t>
        <a:bodyPr/>
        <a:lstStyle/>
        <a:p>
          <a:endParaRPr lang="en-ZA"/>
        </a:p>
      </dgm:t>
    </dgm:pt>
    <dgm:pt modelId="{1A2FDA54-C070-4C78-81A2-20C69980ADD5}" type="pres">
      <dgm:prSet presAssocID="{9A414C62-EDB3-4915-8F1E-E8BF94A98DA8}" presName="linearFlow" presStyleCnt="0">
        <dgm:presLayoutVars>
          <dgm:dir/>
          <dgm:animLvl val="lvl"/>
          <dgm:resizeHandles val="exact"/>
        </dgm:presLayoutVars>
      </dgm:prSet>
      <dgm:spPr/>
    </dgm:pt>
    <dgm:pt modelId="{98A95C71-ABF9-4213-9A60-825225ED0991}" type="pres">
      <dgm:prSet presAssocID="{0EBA3C7E-61A8-43EE-A4C2-58D8C4327269}" presName="composite" presStyleCnt="0"/>
      <dgm:spPr/>
    </dgm:pt>
    <dgm:pt modelId="{1BF73B3D-B76B-4C00-9476-A169D781C824}" type="pres">
      <dgm:prSet presAssocID="{0EBA3C7E-61A8-43EE-A4C2-58D8C432726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76A3022-89F9-4BAC-8725-A53D3F792C3B}" type="pres">
      <dgm:prSet presAssocID="{0EBA3C7E-61A8-43EE-A4C2-58D8C4327269}" presName="descendantText" presStyleLbl="alignAcc1" presStyleIdx="0" presStyleCnt="3">
        <dgm:presLayoutVars>
          <dgm:bulletEnabled val="1"/>
        </dgm:presLayoutVars>
      </dgm:prSet>
      <dgm:spPr/>
    </dgm:pt>
    <dgm:pt modelId="{AA25D513-18A9-4CE3-951A-D3F149676973}" type="pres">
      <dgm:prSet presAssocID="{56F6F21C-FD56-46B3-8696-CE8FA091D21D}" presName="sp" presStyleCnt="0"/>
      <dgm:spPr/>
    </dgm:pt>
    <dgm:pt modelId="{0499A7F4-F2EB-4B63-B447-EC3124A58EE8}" type="pres">
      <dgm:prSet presAssocID="{73CEADC1-CE6F-423D-83BA-83A9793E44C4}" presName="composite" presStyleCnt="0"/>
      <dgm:spPr/>
    </dgm:pt>
    <dgm:pt modelId="{11AB53B2-847A-42B8-A5A9-9E9806D751DC}" type="pres">
      <dgm:prSet presAssocID="{73CEADC1-CE6F-423D-83BA-83A9793E44C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8EBB7B7-91DE-4A6D-9EDC-EAE8624C2EA4}" type="pres">
      <dgm:prSet presAssocID="{73CEADC1-CE6F-423D-83BA-83A9793E44C4}" presName="descendantText" presStyleLbl="alignAcc1" presStyleIdx="1" presStyleCnt="3">
        <dgm:presLayoutVars>
          <dgm:bulletEnabled val="1"/>
        </dgm:presLayoutVars>
      </dgm:prSet>
      <dgm:spPr/>
    </dgm:pt>
    <dgm:pt modelId="{7C4B8219-C5B3-459B-AC5D-B5A63F081DBD}" type="pres">
      <dgm:prSet presAssocID="{95C4E32E-98F8-4CA0-9F1C-81276371978E}" presName="sp" presStyleCnt="0"/>
      <dgm:spPr/>
    </dgm:pt>
    <dgm:pt modelId="{2DBBC649-4587-46A2-81A2-BA487F35CD06}" type="pres">
      <dgm:prSet presAssocID="{9EE52980-398C-40A3-8FF8-5873C2048057}" presName="composite" presStyleCnt="0"/>
      <dgm:spPr/>
    </dgm:pt>
    <dgm:pt modelId="{98D236D5-F5CC-4FD0-A2BA-C0A8FFD16896}" type="pres">
      <dgm:prSet presAssocID="{9EE52980-398C-40A3-8FF8-5873C204805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2489B2A-3D35-43B0-B67D-D9DFCB925250}" type="pres">
      <dgm:prSet presAssocID="{9EE52980-398C-40A3-8FF8-5873C204805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3664C14-2D62-4B57-8A31-3BBABEC15FFE}" srcId="{9EE52980-398C-40A3-8FF8-5873C2048057}" destId="{6DC656BE-A2F3-4F49-8A8C-D7965CDEEB59}" srcOrd="0" destOrd="0" parTransId="{E403539F-DEA5-4F0D-B336-CA6703332969}" sibTransId="{00E61362-4A02-4AC7-895D-DE616413D4B9}"/>
    <dgm:cxn modelId="{3C4C311F-CA71-481B-BA96-4F6F580093BB}" type="presOf" srcId="{D5A9A392-99CD-4EF0-8E7F-EACEF71F6535}" destId="{A8EBB7B7-91DE-4A6D-9EDC-EAE8624C2EA4}" srcOrd="0" destOrd="0" presId="urn:microsoft.com/office/officeart/2005/8/layout/chevron2"/>
    <dgm:cxn modelId="{41CA1F2D-F60F-4E9A-B35B-A8719EDA4457}" type="presOf" srcId="{588BBBB3-1778-4CED-8AC4-A752782A37FE}" destId="{276A3022-89F9-4BAC-8725-A53D3F792C3B}" srcOrd="0" destOrd="1" presId="urn:microsoft.com/office/officeart/2005/8/layout/chevron2"/>
    <dgm:cxn modelId="{6101F76C-6D1E-4408-B714-8A33D5D38F91}" srcId="{73CEADC1-CE6F-423D-83BA-83A9793E44C4}" destId="{2E7E848B-741E-4457-B0F1-E59AB112EED9}" srcOrd="1" destOrd="0" parTransId="{10ADC337-51F3-4AA2-AE98-E6DC7525620B}" sibTransId="{A17E8C2C-11F3-4282-99A5-BE10C741A69E}"/>
    <dgm:cxn modelId="{9EB6D74F-DAC8-4DEF-8057-17E92619F6B5}" srcId="{0EBA3C7E-61A8-43EE-A4C2-58D8C4327269}" destId="{D1BAAD29-D87E-4F25-886C-7144CAC1B1C0}" srcOrd="0" destOrd="0" parTransId="{7AB63B9C-740D-443E-AD88-7A3E4A5A954A}" sibTransId="{3CB23B17-EA8C-4574-9302-BC0F449748C9}"/>
    <dgm:cxn modelId="{2D965957-4685-47FC-B855-7C2BBBFE186B}" srcId="{0EBA3C7E-61A8-43EE-A4C2-58D8C4327269}" destId="{62D9C909-EDF1-4B06-B48A-EB4B31907930}" srcOrd="2" destOrd="0" parTransId="{F78066C1-BF8B-46A4-AB27-1D84FF4CEDBE}" sibTransId="{2629C6D8-79E5-4B06-9E83-7FB5B39A53FD}"/>
    <dgm:cxn modelId="{D8444C58-1818-4EE0-B474-C47F970A8BA1}" srcId="{73CEADC1-CE6F-423D-83BA-83A9793E44C4}" destId="{D5A9A392-99CD-4EF0-8E7F-EACEF71F6535}" srcOrd="0" destOrd="0" parTransId="{89C6C163-1F48-4581-A240-A18EEE8E08D2}" sibTransId="{A02A6A63-D77A-434D-A318-A14BD0BF8DDF}"/>
    <dgm:cxn modelId="{086D4485-2130-461F-9F66-8E2ABB83C6A5}" type="presOf" srcId="{D1BAAD29-D87E-4F25-886C-7144CAC1B1C0}" destId="{276A3022-89F9-4BAC-8725-A53D3F792C3B}" srcOrd="0" destOrd="0" presId="urn:microsoft.com/office/officeart/2005/8/layout/chevron2"/>
    <dgm:cxn modelId="{09553D86-EAF0-4337-B3AA-27C40A34E903}" srcId="{9A414C62-EDB3-4915-8F1E-E8BF94A98DA8}" destId="{0EBA3C7E-61A8-43EE-A4C2-58D8C4327269}" srcOrd="0" destOrd="0" parTransId="{E1424BD6-3E27-4CB8-AC7C-354AC8AD1142}" sibTransId="{56F6F21C-FD56-46B3-8696-CE8FA091D21D}"/>
    <dgm:cxn modelId="{CD54A58A-7472-47E4-9988-B5EE6EA01DD0}" type="presOf" srcId="{2E7E848B-741E-4457-B0F1-E59AB112EED9}" destId="{A8EBB7B7-91DE-4A6D-9EDC-EAE8624C2EA4}" srcOrd="0" destOrd="1" presId="urn:microsoft.com/office/officeart/2005/8/layout/chevron2"/>
    <dgm:cxn modelId="{2F548D9F-1E8D-4366-A939-AAB2CD8C863C}" type="presOf" srcId="{9EE52980-398C-40A3-8FF8-5873C2048057}" destId="{98D236D5-F5CC-4FD0-A2BA-C0A8FFD16896}" srcOrd="0" destOrd="0" presId="urn:microsoft.com/office/officeart/2005/8/layout/chevron2"/>
    <dgm:cxn modelId="{153F1FA0-ED6F-4C8B-A136-67F09F252247}" srcId="{9A414C62-EDB3-4915-8F1E-E8BF94A98DA8}" destId="{9EE52980-398C-40A3-8FF8-5873C2048057}" srcOrd="2" destOrd="0" parTransId="{A0CFA467-20C2-4379-BFC0-3C3D0F40854D}" sibTransId="{DC4BFC87-9A84-4D5A-99EC-B5936987457A}"/>
    <dgm:cxn modelId="{BF48F1A6-E385-40FE-87CC-F6B3E025AFB6}" type="presOf" srcId="{0EBA3C7E-61A8-43EE-A4C2-58D8C4327269}" destId="{1BF73B3D-B76B-4C00-9476-A169D781C824}" srcOrd="0" destOrd="0" presId="urn:microsoft.com/office/officeart/2005/8/layout/chevron2"/>
    <dgm:cxn modelId="{9DFEF8CA-4A3F-41B8-8CE7-FB3597634694}" type="presOf" srcId="{73CEADC1-CE6F-423D-83BA-83A9793E44C4}" destId="{11AB53B2-847A-42B8-A5A9-9E9806D751DC}" srcOrd="0" destOrd="0" presId="urn:microsoft.com/office/officeart/2005/8/layout/chevron2"/>
    <dgm:cxn modelId="{7D074BCC-0367-4675-B5EE-D4CFB91E9511}" srcId="{9A414C62-EDB3-4915-8F1E-E8BF94A98DA8}" destId="{73CEADC1-CE6F-423D-83BA-83A9793E44C4}" srcOrd="1" destOrd="0" parTransId="{2A7C8411-1C14-4C10-9D61-6766A5D714EA}" sibTransId="{95C4E32E-98F8-4CA0-9F1C-81276371978E}"/>
    <dgm:cxn modelId="{D53DE3E6-FBC5-453A-9919-39F2F73A5E53}" srcId="{0EBA3C7E-61A8-43EE-A4C2-58D8C4327269}" destId="{588BBBB3-1778-4CED-8AC4-A752782A37FE}" srcOrd="1" destOrd="0" parTransId="{545269B3-15D7-49F9-8E89-4C579C4F6DD7}" sibTransId="{B22A3FFC-A4ED-4C16-9FAF-D24A332BC9D0}"/>
    <dgm:cxn modelId="{BD66A0EB-AEE4-4A29-B1BC-4C0AE4266892}" type="presOf" srcId="{62D9C909-EDF1-4B06-B48A-EB4B31907930}" destId="{276A3022-89F9-4BAC-8725-A53D3F792C3B}" srcOrd="0" destOrd="2" presId="urn:microsoft.com/office/officeart/2005/8/layout/chevron2"/>
    <dgm:cxn modelId="{964F50ED-EF57-4769-8D8B-6465977C1B3C}" type="presOf" srcId="{6DC656BE-A2F3-4F49-8A8C-D7965CDEEB59}" destId="{12489B2A-3D35-43B0-B67D-D9DFCB925250}" srcOrd="0" destOrd="0" presId="urn:microsoft.com/office/officeart/2005/8/layout/chevron2"/>
    <dgm:cxn modelId="{E8CBCBEF-5762-4285-97A9-C127B52AC055}" type="presOf" srcId="{9A414C62-EDB3-4915-8F1E-E8BF94A98DA8}" destId="{1A2FDA54-C070-4C78-81A2-20C69980ADD5}" srcOrd="0" destOrd="0" presId="urn:microsoft.com/office/officeart/2005/8/layout/chevron2"/>
    <dgm:cxn modelId="{4BE3D4A7-53FF-4E17-AF44-6F46D81512DA}" type="presParOf" srcId="{1A2FDA54-C070-4C78-81A2-20C69980ADD5}" destId="{98A95C71-ABF9-4213-9A60-825225ED0991}" srcOrd="0" destOrd="0" presId="urn:microsoft.com/office/officeart/2005/8/layout/chevron2"/>
    <dgm:cxn modelId="{7FB84D1B-F574-46D0-A721-AC5D6FA6C8C7}" type="presParOf" srcId="{98A95C71-ABF9-4213-9A60-825225ED0991}" destId="{1BF73B3D-B76B-4C00-9476-A169D781C824}" srcOrd="0" destOrd="0" presId="urn:microsoft.com/office/officeart/2005/8/layout/chevron2"/>
    <dgm:cxn modelId="{4CC13916-A961-4DD6-8479-68F8D06B42BE}" type="presParOf" srcId="{98A95C71-ABF9-4213-9A60-825225ED0991}" destId="{276A3022-89F9-4BAC-8725-A53D3F792C3B}" srcOrd="1" destOrd="0" presId="urn:microsoft.com/office/officeart/2005/8/layout/chevron2"/>
    <dgm:cxn modelId="{F5E6B7B8-4148-400A-9E0D-16F7DCD622DC}" type="presParOf" srcId="{1A2FDA54-C070-4C78-81A2-20C69980ADD5}" destId="{AA25D513-18A9-4CE3-951A-D3F149676973}" srcOrd="1" destOrd="0" presId="urn:microsoft.com/office/officeart/2005/8/layout/chevron2"/>
    <dgm:cxn modelId="{1D15BACA-4A74-4FCD-9553-79AB771E624E}" type="presParOf" srcId="{1A2FDA54-C070-4C78-81A2-20C69980ADD5}" destId="{0499A7F4-F2EB-4B63-B447-EC3124A58EE8}" srcOrd="2" destOrd="0" presId="urn:microsoft.com/office/officeart/2005/8/layout/chevron2"/>
    <dgm:cxn modelId="{F1A68980-03B2-46E1-9CBD-801CE5216ADD}" type="presParOf" srcId="{0499A7F4-F2EB-4B63-B447-EC3124A58EE8}" destId="{11AB53B2-847A-42B8-A5A9-9E9806D751DC}" srcOrd="0" destOrd="0" presId="urn:microsoft.com/office/officeart/2005/8/layout/chevron2"/>
    <dgm:cxn modelId="{FDA13D7C-2B3C-4569-8A9A-DEF991C8DAFB}" type="presParOf" srcId="{0499A7F4-F2EB-4B63-B447-EC3124A58EE8}" destId="{A8EBB7B7-91DE-4A6D-9EDC-EAE8624C2EA4}" srcOrd="1" destOrd="0" presId="urn:microsoft.com/office/officeart/2005/8/layout/chevron2"/>
    <dgm:cxn modelId="{AC4DF0A0-1DDB-4C91-AB91-7C8BA54A94C6}" type="presParOf" srcId="{1A2FDA54-C070-4C78-81A2-20C69980ADD5}" destId="{7C4B8219-C5B3-459B-AC5D-B5A63F081DBD}" srcOrd="3" destOrd="0" presId="urn:microsoft.com/office/officeart/2005/8/layout/chevron2"/>
    <dgm:cxn modelId="{59E7C2C5-AE72-44CA-9FE4-B7454E316D48}" type="presParOf" srcId="{1A2FDA54-C070-4C78-81A2-20C69980ADD5}" destId="{2DBBC649-4587-46A2-81A2-BA487F35CD06}" srcOrd="4" destOrd="0" presId="urn:microsoft.com/office/officeart/2005/8/layout/chevron2"/>
    <dgm:cxn modelId="{E9C3C6BF-36A9-4362-8EE1-0D15672410FE}" type="presParOf" srcId="{2DBBC649-4587-46A2-81A2-BA487F35CD06}" destId="{98D236D5-F5CC-4FD0-A2BA-C0A8FFD16896}" srcOrd="0" destOrd="0" presId="urn:microsoft.com/office/officeart/2005/8/layout/chevron2"/>
    <dgm:cxn modelId="{D58B6F80-F614-4A68-9BFB-C977D7C1BF9A}" type="presParOf" srcId="{2DBBC649-4587-46A2-81A2-BA487F35CD06}" destId="{12489B2A-3D35-43B0-B67D-D9DFCB9252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B14AAB-9A53-488F-B4BF-3C36F472F5F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ZA"/>
        </a:p>
      </dgm:t>
    </dgm:pt>
    <dgm:pt modelId="{AE4D6A2D-2488-4B34-9982-88B79260512F}">
      <dgm:prSet/>
      <dgm:spPr/>
      <dgm:t>
        <a:bodyPr/>
        <a:lstStyle/>
        <a:p>
          <a:r>
            <a:rPr lang="en-US"/>
            <a:t>Achieve and sustain very high coverage (≥ 95%) with two doses of measles and at least one dose of rubella vaccine through high-quality routine immunization services.</a:t>
          </a:r>
          <a:endParaRPr lang="en-ZA"/>
        </a:p>
      </dgm:t>
    </dgm:pt>
    <dgm:pt modelId="{BA461507-21CF-47A0-820E-FE0EF3CA2944}" type="parTrans" cxnId="{C0419092-D4AD-4295-982D-1FFF3E0D53A9}">
      <dgm:prSet/>
      <dgm:spPr/>
      <dgm:t>
        <a:bodyPr/>
        <a:lstStyle/>
        <a:p>
          <a:endParaRPr lang="en-ZA"/>
        </a:p>
      </dgm:t>
    </dgm:pt>
    <dgm:pt modelId="{1CAF51EB-08EB-4A3C-AC7B-3DF47E05B571}" type="sibTrans" cxnId="{C0419092-D4AD-4295-982D-1FFF3E0D53A9}">
      <dgm:prSet/>
      <dgm:spPr/>
      <dgm:t>
        <a:bodyPr/>
        <a:lstStyle/>
        <a:p>
          <a:endParaRPr lang="en-ZA"/>
        </a:p>
      </dgm:t>
    </dgm:pt>
    <dgm:pt modelId="{26D68824-2C09-4768-BBF6-8161CC76C5C7}">
      <dgm:prSet/>
      <dgm:spPr/>
      <dgm:t>
        <a:bodyPr/>
        <a:lstStyle/>
        <a:p>
          <a:r>
            <a:rPr lang="en-US"/>
            <a:t>Provide measles vaccination opportunities, including supplementary immunization activities (SIAs), to all population groups at risk for and susceptible to measles. </a:t>
          </a:r>
          <a:endParaRPr lang="en-ZA" dirty="0"/>
        </a:p>
      </dgm:t>
    </dgm:pt>
    <dgm:pt modelId="{FF4A1840-C911-435D-8BA5-3FB0E774A418}" type="parTrans" cxnId="{04491E31-5A0B-4D83-B3C3-EAD908538E49}">
      <dgm:prSet/>
      <dgm:spPr/>
      <dgm:t>
        <a:bodyPr/>
        <a:lstStyle/>
        <a:p>
          <a:endParaRPr lang="en-ZA"/>
        </a:p>
      </dgm:t>
    </dgm:pt>
    <dgm:pt modelId="{894D5A13-5C2C-4AFF-A98F-99B112EB4A89}" type="sibTrans" cxnId="{04491E31-5A0B-4D83-B3C3-EAD908538E49}">
      <dgm:prSet/>
      <dgm:spPr/>
      <dgm:t>
        <a:bodyPr/>
        <a:lstStyle/>
        <a:p>
          <a:endParaRPr lang="en-ZA"/>
        </a:p>
      </dgm:t>
    </dgm:pt>
    <dgm:pt modelId="{49503270-42DE-4D48-A6E4-DF129B464697}">
      <dgm:prSet/>
      <dgm:spPr/>
      <dgm:t>
        <a:bodyPr/>
        <a:lstStyle/>
        <a:p>
          <a:r>
            <a:rPr lang="en-US"/>
            <a:t>Improve quality of measles surveillance as well as epidemiological and virological investigation of measles outbreak.</a:t>
          </a:r>
          <a:endParaRPr lang="en-ZA"/>
        </a:p>
      </dgm:t>
    </dgm:pt>
    <dgm:pt modelId="{7EE44001-367D-45D9-AD4D-845E940DEF40}" type="parTrans" cxnId="{BBF52F1A-85B6-43FB-B324-515F32AE6BF2}">
      <dgm:prSet/>
      <dgm:spPr/>
      <dgm:t>
        <a:bodyPr/>
        <a:lstStyle/>
        <a:p>
          <a:endParaRPr lang="en-ZA"/>
        </a:p>
      </dgm:t>
    </dgm:pt>
    <dgm:pt modelId="{D50C3470-DB41-4865-83B0-773A4FB5F0F4}" type="sibTrans" cxnId="{BBF52F1A-85B6-43FB-B324-515F32AE6BF2}">
      <dgm:prSet/>
      <dgm:spPr/>
      <dgm:t>
        <a:bodyPr/>
        <a:lstStyle/>
        <a:p>
          <a:endParaRPr lang="en-ZA"/>
        </a:p>
      </dgm:t>
    </dgm:pt>
    <dgm:pt modelId="{366B60CE-E2D9-4B46-80EF-CC1B93C7EAE8}">
      <dgm:prSet/>
      <dgm:spPr/>
      <dgm:t>
        <a:bodyPr/>
        <a:lstStyle/>
        <a:p>
          <a:r>
            <a:rPr lang="en-US"/>
            <a:t>Monitor measles vaccine coverage</a:t>
          </a:r>
          <a:endParaRPr lang="en-ZA"/>
        </a:p>
      </dgm:t>
    </dgm:pt>
    <dgm:pt modelId="{2EF17E9A-EB5E-4049-A79D-1256DE3D7EBA}" type="parTrans" cxnId="{CB160154-FA84-45BD-AC26-7283D86E3FD9}">
      <dgm:prSet/>
      <dgm:spPr/>
      <dgm:t>
        <a:bodyPr/>
        <a:lstStyle/>
        <a:p>
          <a:endParaRPr lang="en-ZA"/>
        </a:p>
      </dgm:t>
    </dgm:pt>
    <dgm:pt modelId="{2F6CB397-BC6B-4F2C-9BAC-C7A3A86E56A8}" type="sibTrans" cxnId="{CB160154-FA84-45BD-AC26-7283D86E3FD9}">
      <dgm:prSet/>
      <dgm:spPr/>
      <dgm:t>
        <a:bodyPr/>
        <a:lstStyle/>
        <a:p>
          <a:endParaRPr lang="en-ZA"/>
        </a:p>
      </dgm:t>
    </dgm:pt>
    <dgm:pt modelId="{639DAFDA-16C2-4271-A0BF-9B02970A9041}">
      <dgm:prSet/>
      <dgm:spPr/>
      <dgm:t>
        <a:bodyPr/>
        <a:lstStyle/>
        <a:p>
          <a:r>
            <a:rPr lang="en-US"/>
            <a:t>Improve case management, including Vit A supplementation and treatment of complications</a:t>
          </a:r>
          <a:endParaRPr lang="en-ZA"/>
        </a:p>
      </dgm:t>
    </dgm:pt>
    <dgm:pt modelId="{AEDC3488-1187-4152-A241-A2268DAF5EEB}" type="parTrans" cxnId="{2EC126B5-2116-4196-93A1-8E6B43103B32}">
      <dgm:prSet/>
      <dgm:spPr/>
      <dgm:t>
        <a:bodyPr/>
        <a:lstStyle/>
        <a:p>
          <a:endParaRPr lang="en-ZA"/>
        </a:p>
      </dgm:t>
    </dgm:pt>
    <dgm:pt modelId="{A4811869-01BE-4006-9756-8157240ED391}" type="sibTrans" cxnId="{2EC126B5-2116-4196-93A1-8E6B43103B32}">
      <dgm:prSet/>
      <dgm:spPr/>
      <dgm:t>
        <a:bodyPr/>
        <a:lstStyle/>
        <a:p>
          <a:endParaRPr lang="en-ZA"/>
        </a:p>
      </dgm:t>
    </dgm:pt>
    <dgm:pt modelId="{B82D689B-941D-430F-BE3C-492D497A987E}" type="pres">
      <dgm:prSet presAssocID="{3EB14AAB-9A53-488F-B4BF-3C36F472F5F6}" presName="linear" presStyleCnt="0">
        <dgm:presLayoutVars>
          <dgm:animLvl val="lvl"/>
          <dgm:resizeHandles val="exact"/>
        </dgm:presLayoutVars>
      </dgm:prSet>
      <dgm:spPr/>
    </dgm:pt>
    <dgm:pt modelId="{A5065A0C-EA98-4533-AAD4-112BBEC1A10B}" type="pres">
      <dgm:prSet presAssocID="{AE4D6A2D-2488-4B34-9982-88B79260512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39DFEDB-750D-4DB4-8C2D-8804E2A381B3}" type="pres">
      <dgm:prSet presAssocID="{1CAF51EB-08EB-4A3C-AC7B-3DF47E05B571}" presName="spacer" presStyleCnt="0"/>
      <dgm:spPr/>
    </dgm:pt>
    <dgm:pt modelId="{ED95BEC4-07FF-4D05-9D48-55702D20C1AE}" type="pres">
      <dgm:prSet presAssocID="{26D68824-2C09-4768-BBF6-8161CC76C5C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ACF2FA8-CD93-4A51-9672-73A0F675DDA5}" type="pres">
      <dgm:prSet presAssocID="{894D5A13-5C2C-4AFF-A98F-99B112EB4A89}" presName="spacer" presStyleCnt="0"/>
      <dgm:spPr/>
    </dgm:pt>
    <dgm:pt modelId="{AF27369D-3819-43D4-AC98-7059D628BF9D}" type="pres">
      <dgm:prSet presAssocID="{49503270-42DE-4D48-A6E4-DF129B46469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1961257-4130-49BA-B4CF-F90D226E3D51}" type="pres">
      <dgm:prSet presAssocID="{D50C3470-DB41-4865-83B0-773A4FB5F0F4}" presName="spacer" presStyleCnt="0"/>
      <dgm:spPr/>
    </dgm:pt>
    <dgm:pt modelId="{36A04203-A4EC-4BC8-9FE0-5642DD3E17BA}" type="pres">
      <dgm:prSet presAssocID="{366B60CE-E2D9-4B46-80EF-CC1B93C7EAE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355C4C-AC2F-44DD-A575-5075DEE529AB}" type="pres">
      <dgm:prSet presAssocID="{2F6CB397-BC6B-4F2C-9BAC-C7A3A86E56A8}" presName="spacer" presStyleCnt="0"/>
      <dgm:spPr/>
    </dgm:pt>
    <dgm:pt modelId="{C20DC6DF-D985-4713-AAF3-C668ECABD879}" type="pres">
      <dgm:prSet presAssocID="{639DAFDA-16C2-4271-A0BF-9B02970A904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BF52F1A-85B6-43FB-B324-515F32AE6BF2}" srcId="{3EB14AAB-9A53-488F-B4BF-3C36F472F5F6}" destId="{49503270-42DE-4D48-A6E4-DF129B464697}" srcOrd="2" destOrd="0" parTransId="{7EE44001-367D-45D9-AD4D-845E940DEF40}" sibTransId="{D50C3470-DB41-4865-83B0-773A4FB5F0F4}"/>
    <dgm:cxn modelId="{04491E31-5A0B-4D83-B3C3-EAD908538E49}" srcId="{3EB14AAB-9A53-488F-B4BF-3C36F472F5F6}" destId="{26D68824-2C09-4768-BBF6-8161CC76C5C7}" srcOrd="1" destOrd="0" parTransId="{FF4A1840-C911-435D-8BA5-3FB0E774A418}" sibTransId="{894D5A13-5C2C-4AFF-A98F-99B112EB4A89}"/>
    <dgm:cxn modelId="{829F6740-FC16-45EE-82A8-04FF0616D020}" type="presOf" srcId="{26D68824-2C09-4768-BBF6-8161CC76C5C7}" destId="{ED95BEC4-07FF-4D05-9D48-55702D20C1AE}" srcOrd="0" destOrd="0" presId="urn:microsoft.com/office/officeart/2005/8/layout/vList2"/>
    <dgm:cxn modelId="{6D25A640-85CD-430A-A809-6D2897934D2A}" type="presOf" srcId="{3EB14AAB-9A53-488F-B4BF-3C36F472F5F6}" destId="{B82D689B-941D-430F-BE3C-492D497A987E}" srcOrd="0" destOrd="0" presId="urn:microsoft.com/office/officeart/2005/8/layout/vList2"/>
    <dgm:cxn modelId="{CB160154-FA84-45BD-AC26-7283D86E3FD9}" srcId="{3EB14AAB-9A53-488F-B4BF-3C36F472F5F6}" destId="{366B60CE-E2D9-4B46-80EF-CC1B93C7EAE8}" srcOrd="3" destOrd="0" parTransId="{2EF17E9A-EB5E-4049-A79D-1256DE3D7EBA}" sibTransId="{2F6CB397-BC6B-4F2C-9BAC-C7A3A86E56A8}"/>
    <dgm:cxn modelId="{1EC4D057-DBDA-4C66-B65D-EF3F6B25CC89}" type="presOf" srcId="{639DAFDA-16C2-4271-A0BF-9B02970A9041}" destId="{C20DC6DF-D985-4713-AAF3-C668ECABD879}" srcOrd="0" destOrd="0" presId="urn:microsoft.com/office/officeart/2005/8/layout/vList2"/>
    <dgm:cxn modelId="{4D80D75A-E9AB-4335-8436-B07E7745DF37}" type="presOf" srcId="{366B60CE-E2D9-4B46-80EF-CC1B93C7EAE8}" destId="{36A04203-A4EC-4BC8-9FE0-5642DD3E17BA}" srcOrd="0" destOrd="0" presId="urn:microsoft.com/office/officeart/2005/8/layout/vList2"/>
    <dgm:cxn modelId="{C0419092-D4AD-4295-982D-1FFF3E0D53A9}" srcId="{3EB14AAB-9A53-488F-B4BF-3C36F472F5F6}" destId="{AE4D6A2D-2488-4B34-9982-88B79260512F}" srcOrd="0" destOrd="0" parTransId="{BA461507-21CF-47A0-820E-FE0EF3CA2944}" sibTransId="{1CAF51EB-08EB-4A3C-AC7B-3DF47E05B571}"/>
    <dgm:cxn modelId="{2EC126B5-2116-4196-93A1-8E6B43103B32}" srcId="{3EB14AAB-9A53-488F-B4BF-3C36F472F5F6}" destId="{639DAFDA-16C2-4271-A0BF-9B02970A9041}" srcOrd="4" destOrd="0" parTransId="{AEDC3488-1187-4152-A241-A2268DAF5EEB}" sibTransId="{A4811869-01BE-4006-9756-8157240ED391}"/>
    <dgm:cxn modelId="{1D40A8CA-EE81-4401-9866-0D9EFF1EF9AD}" type="presOf" srcId="{AE4D6A2D-2488-4B34-9982-88B79260512F}" destId="{A5065A0C-EA98-4533-AAD4-112BBEC1A10B}" srcOrd="0" destOrd="0" presId="urn:microsoft.com/office/officeart/2005/8/layout/vList2"/>
    <dgm:cxn modelId="{8B59CACF-C554-4A3B-A668-5B31FAFC0528}" type="presOf" srcId="{49503270-42DE-4D48-A6E4-DF129B464697}" destId="{AF27369D-3819-43D4-AC98-7059D628BF9D}" srcOrd="0" destOrd="0" presId="urn:microsoft.com/office/officeart/2005/8/layout/vList2"/>
    <dgm:cxn modelId="{09573738-E2AB-4402-B13E-DF542E76C912}" type="presParOf" srcId="{B82D689B-941D-430F-BE3C-492D497A987E}" destId="{A5065A0C-EA98-4533-AAD4-112BBEC1A10B}" srcOrd="0" destOrd="0" presId="urn:microsoft.com/office/officeart/2005/8/layout/vList2"/>
    <dgm:cxn modelId="{DCFAEEAD-B54A-4BB8-BD88-86393A54C46D}" type="presParOf" srcId="{B82D689B-941D-430F-BE3C-492D497A987E}" destId="{F39DFEDB-750D-4DB4-8C2D-8804E2A381B3}" srcOrd="1" destOrd="0" presId="urn:microsoft.com/office/officeart/2005/8/layout/vList2"/>
    <dgm:cxn modelId="{2DB85C0F-615A-45DB-AEC6-2338C85F2580}" type="presParOf" srcId="{B82D689B-941D-430F-BE3C-492D497A987E}" destId="{ED95BEC4-07FF-4D05-9D48-55702D20C1AE}" srcOrd="2" destOrd="0" presId="urn:microsoft.com/office/officeart/2005/8/layout/vList2"/>
    <dgm:cxn modelId="{7F2882FD-6B42-4B26-837A-11D010B700C8}" type="presParOf" srcId="{B82D689B-941D-430F-BE3C-492D497A987E}" destId="{CACF2FA8-CD93-4A51-9672-73A0F675DDA5}" srcOrd="3" destOrd="0" presId="urn:microsoft.com/office/officeart/2005/8/layout/vList2"/>
    <dgm:cxn modelId="{D7530591-E231-4A3B-93D1-35C1CDBB8B45}" type="presParOf" srcId="{B82D689B-941D-430F-BE3C-492D497A987E}" destId="{AF27369D-3819-43D4-AC98-7059D628BF9D}" srcOrd="4" destOrd="0" presId="urn:microsoft.com/office/officeart/2005/8/layout/vList2"/>
    <dgm:cxn modelId="{4950A2DB-0062-4EFC-961B-1E406684B356}" type="presParOf" srcId="{B82D689B-941D-430F-BE3C-492D497A987E}" destId="{41961257-4130-49BA-B4CF-F90D226E3D51}" srcOrd="5" destOrd="0" presId="urn:microsoft.com/office/officeart/2005/8/layout/vList2"/>
    <dgm:cxn modelId="{F9CF34D8-97BF-43A4-A697-941F94F866A2}" type="presParOf" srcId="{B82D689B-941D-430F-BE3C-492D497A987E}" destId="{36A04203-A4EC-4BC8-9FE0-5642DD3E17BA}" srcOrd="6" destOrd="0" presId="urn:microsoft.com/office/officeart/2005/8/layout/vList2"/>
    <dgm:cxn modelId="{3E3120BF-79C8-46AB-ADD8-80FD46B6BA2B}" type="presParOf" srcId="{B82D689B-941D-430F-BE3C-492D497A987E}" destId="{B1355C4C-AC2F-44DD-A575-5075DEE529AB}" srcOrd="7" destOrd="0" presId="urn:microsoft.com/office/officeart/2005/8/layout/vList2"/>
    <dgm:cxn modelId="{034020D6-4149-41D1-96FE-A09F7E045ACA}" type="presParOf" srcId="{B82D689B-941D-430F-BE3C-492D497A987E}" destId="{C20DC6DF-D985-4713-AAF3-C668ECABD87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75942E-73BE-4BF7-A9A6-61F246591699}" type="doc">
      <dgm:prSet loTypeId="urn:microsoft.com/office/officeart/2008/layout/VerticalCircle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ZA"/>
        </a:p>
      </dgm:t>
    </dgm:pt>
    <dgm:pt modelId="{32AE78D2-ADCC-4131-804B-C29E70652B43}">
      <dgm:prSet/>
      <dgm:spPr/>
      <dgm:t>
        <a:bodyPr/>
        <a:lstStyle/>
        <a:p>
          <a:r>
            <a:rPr lang="en-ZA"/>
            <a:t>Ngiyabonga</a:t>
          </a:r>
        </a:p>
      </dgm:t>
    </dgm:pt>
    <dgm:pt modelId="{12CCE16F-BBDF-4E59-AB92-2B9D57F3FCE0}" type="parTrans" cxnId="{88275937-2233-4ED3-9404-BAC139D9148B}">
      <dgm:prSet/>
      <dgm:spPr/>
      <dgm:t>
        <a:bodyPr/>
        <a:lstStyle/>
        <a:p>
          <a:endParaRPr lang="en-ZA"/>
        </a:p>
      </dgm:t>
    </dgm:pt>
    <dgm:pt modelId="{3E9621FD-CCE9-4C4C-A16F-6671937E7754}" type="sibTrans" cxnId="{88275937-2233-4ED3-9404-BAC139D9148B}">
      <dgm:prSet/>
      <dgm:spPr/>
      <dgm:t>
        <a:bodyPr/>
        <a:lstStyle/>
        <a:p>
          <a:endParaRPr lang="en-ZA"/>
        </a:p>
      </dgm:t>
    </dgm:pt>
    <dgm:pt modelId="{A4AA7F53-7350-4994-9F76-74827E8080AB}" type="pres">
      <dgm:prSet presAssocID="{E775942E-73BE-4BF7-A9A6-61F246591699}" presName="Name0" presStyleCnt="0">
        <dgm:presLayoutVars>
          <dgm:dir/>
        </dgm:presLayoutVars>
      </dgm:prSet>
      <dgm:spPr/>
    </dgm:pt>
    <dgm:pt modelId="{00AA8E3C-4D73-40CF-B7C3-E5E3185DD280}" type="pres">
      <dgm:prSet presAssocID="{32AE78D2-ADCC-4131-804B-C29E70652B43}" presName="noChildren" presStyleCnt="0"/>
      <dgm:spPr/>
    </dgm:pt>
    <dgm:pt modelId="{C0BEA83B-5716-4D46-B537-931CAB00D5C4}" type="pres">
      <dgm:prSet presAssocID="{32AE78D2-ADCC-4131-804B-C29E70652B43}" presName="gap" presStyleCnt="0"/>
      <dgm:spPr/>
    </dgm:pt>
    <dgm:pt modelId="{C6CE7473-1B08-4F4E-8012-B52CF3BB3BFB}" type="pres">
      <dgm:prSet presAssocID="{32AE78D2-ADCC-4131-804B-C29E70652B43}" presName="medCircle2" presStyleLbl="vennNode1" presStyleIdx="0" presStyleCnt="1"/>
      <dgm:spPr/>
    </dgm:pt>
    <dgm:pt modelId="{A1AFFCE0-5EC2-4465-9630-EFFCC2562C8D}" type="pres">
      <dgm:prSet presAssocID="{32AE78D2-ADCC-4131-804B-C29E70652B43}" presName="txLvlOnly1" presStyleLbl="revTx" presStyleIdx="0" presStyleCnt="1"/>
      <dgm:spPr/>
    </dgm:pt>
  </dgm:ptLst>
  <dgm:cxnLst>
    <dgm:cxn modelId="{88275937-2233-4ED3-9404-BAC139D9148B}" srcId="{E775942E-73BE-4BF7-A9A6-61F246591699}" destId="{32AE78D2-ADCC-4131-804B-C29E70652B43}" srcOrd="0" destOrd="0" parTransId="{12CCE16F-BBDF-4E59-AB92-2B9D57F3FCE0}" sibTransId="{3E9621FD-CCE9-4C4C-A16F-6671937E7754}"/>
    <dgm:cxn modelId="{2245B143-42C8-42BC-B720-DDBC40F712A8}" type="presOf" srcId="{E775942E-73BE-4BF7-A9A6-61F246591699}" destId="{A4AA7F53-7350-4994-9F76-74827E8080AB}" srcOrd="0" destOrd="0" presId="urn:microsoft.com/office/officeart/2008/layout/VerticalCircleList"/>
    <dgm:cxn modelId="{B1483DB8-D078-4521-A3B7-68E6049DBE42}" type="presOf" srcId="{32AE78D2-ADCC-4131-804B-C29E70652B43}" destId="{A1AFFCE0-5EC2-4465-9630-EFFCC2562C8D}" srcOrd="0" destOrd="0" presId="urn:microsoft.com/office/officeart/2008/layout/VerticalCircleList"/>
    <dgm:cxn modelId="{670B9AA8-AA94-4624-9114-4305F7F25CFF}" type="presParOf" srcId="{A4AA7F53-7350-4994-9F76-74827E8080AB}" destId="{00AA8E3C-4D73-40CF-B7C3-E5E3185DD280}" srcOrd="0" destOrd="0" presId="urn:microsoft.com/office/officeart/2008/layout/VerticalCircleList"/>
    <dgm:cxn modelId="{E303706A-50A8-450E-8F78-6421F364091F}" type="presParOf" srcId="{00AA8E3C-4D73-40CF-B7C3-E5E3185DD280}" destId="{C0BEA83B-5716-4D46-B537-931CAB00D5C4}" srcOrd="0" destOrd="0" presId="urn:microsoft.com/office/officeart/2008/layout/VerticalCircleList"/>
    <dgm:cxn modelId="{E2F8DB47-9B17-4037-9C3E-250A2D4E857E}" type="presParOf" srcId="{00AA8E3C-4D73-40CF-B7C3-E5E3185DD280}" destId="{C6CE7473-1B08-4F4E-8012-B52CF3BB3BFB}" srcOrd="1" destOrd="0" presId="urn:microsoft.com/office/officeart/2008/layout/VerticalCircleList"/>
    <dgm:cxn modelId="{C70B1F2C-8E1C-4C1E-B005-EFBA7621F386}" type="presParOf" srcId="{00AA8E3C-4D73-40CF-B7C3-E5E3185DD280}" destId="{A1AFFCE0-5EC2-4465-9630-EFFCC2562C8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5616E-48C6-4A61-B12A-2B1E64EE73AD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ZA"/>
        </a:p>
      </dgm:t>
    </dgm:pt>
    <dgm:pt modelId="{F99B0ABF-A19A-4D97-9CCD-B694E2A4280D}">
      <dgm:prSet/>
      <dgm:spPr/>
      <dgm:t>
        <a:bodyPr/>
        <a:lstStyle/>
        <a:p>
          <a:r>
            <a:rPr lang="en-US" baseline="0" dirty="0"/>
            <a:t>Acute Flaccid Paralysis or AFP is a clinical syndrome, which refers to a collection of signs and symptoms, instead of a diagnosis. </a:t>
          </a:r>
          <a:endParaRPr lang="en-ZA" dirty="0"/>
        </a:p>
      </dgm:t>
    </dgm:pt>
    <dgm:pt modelId="{3237FB60-D56F-43E8-936C-73394D5F1EED}" type="parTrans" cxnId="{012415E0-0AD4-4C1E-B7EF-041AA075D73E}">
      <dgm:prSet/>
      <dgm:spPr/>
      <dgm:t>
        <a:bodyPr/>
        <a:lstStyle/>
        <a:p>
          <a:endParaRPr lang="en-ZA"/>
        </a:p>
      </dgm:t>
    </dgm:pt>
    <dgm:pt modelId="{247E9D5F-FC98-49C1-B0B2-C0EC2052B273}" type="sibTrans" cxnId="{012415E0-0AD4-4C1E-B7EF-041AA075D73E}">
      <dgm:prSet/>
      <dgm:spPr/>
      <dgm:t>
        <a:bodyPr/>
        <a:lstStyle/>
        <a:p>
          <a:endParaRPr lang="en-ZA"/>
        </a:p>
      </dgm:t>
    </dgm:pt>
    <dgm:pt modelId="{263A3D4E-5742-4D66-BDC2-52BD64A90019}">
      <dgm:prSet/>
      <dgm:spPr/>
      <dgm:t>
        <a:bodyPr/>
        <a:lstStyle/>
        <a:p>
          <a:r>
            <a:rPr lang="en-US" baseline="0"/>
            <a:t>AFP is defined by the acute onset of weakness or paralysis with reduced muscle tone in children (&lt;15 years)</a:t>
          </a:r>
          <a:endParaRPr lang="en-ZA"/>
        </a:p>
      </dgm:t>
    </dgm:pt>
    <dgm:pt modelId="{7FC8B780-BD90-4613-9697-970ED2D2D5C1}" type="parTrans" cxnId="{AF5F777D-CEE0-4903-B909-C9E11D5FAB5E}">
      <dgm:prSet/>
      <dgm:spPr/>
      <dgm:t>
        <a:bodyPr/>
        <a:lstStyle/>
        <a:p>
          <a:endParaRPr lang="en-ZA"/>
        </a:p>
      </dgm:t>
    </dgm:pt>
    <dgm:pt modelId="{BE255B65-DBC9-454A-B203-BF8C91402611}" type="sibTrans" cxnId="{AF5F777D-CEE0-4903-B909-C9E11D5FAB5E}">
      <dgm:prSet/>
      <dgm:spPr/>
      <dgm:t>
        <a:bodyPr/>
        <a:lstStyle/>
        <a:p>
          <a:endParaRPr lang="en-ZA"/>
        </a:p>
      </dgm:t>
    </dgm:pt>
    <dgm:pt modelId="{D2453ABF-57EB-436C-A285-D29C9CB5B143}">
      <dgm:prSet/>
      <dgm:spPr/>
      <dgm:t>
        <a:bodyPr/>
        <a:lstStyle/>
        <a:p>
          <a:r>
            <a:rPr lang="en-US" baseline="0" dirty="0"/>
            <a:t>There are many infectious and non-infectious causes of AFP. </a:t>
          </a:r>
        </a:p>
        <a:p>
          <a:endParaRPr lang="en-US" baseline="0" dirty="0"/>
        </a:p>
        <a:p>
          <a:endParaRPr lang="en-ZA" dirty="0"/>
        </a:p>
      </dgm:t>
    </dgm:pt>
    <dgm:pt modelId="{3263B0A5-9A78-4B2C-9FA6-42C605AF779D}" type="parTrans" cxnId="{42DCF54B-1F6B-42D2-9D3C-76662A2D21AA}">
      <dgm:prSet/>
      <dgm:spPr/>
      <dgm:t>
        <a:bodyPr/>
        <a:lstStyle/>
        <a:p>
          <a:endParaRPr lang="en-ZA"/>
        </a:p>
      </dgm:t>
    </dgm:pt>
    <dgm:pt modelId="{5023381E-FF0C-46C9-975E-B75ABEBBA6A5}" type="sibTrans" cxnId="{42DCF54B-1F6B-42D2-9D3C-76662A2D21AA}">
      <dgm:prSet/>
      <dgm:spPr/>
      <dgm:t>
        <a:bodyPr/>
        <a:lstStyle/>
        <a:p>
          <a:endParaRPr lang="en-ZA"/>
        </a:p>
      </dgm:t>
    </dgm:pt>
    <dgm:pt modelId="{988AFE29-6C59-47B5-ACE3-1CC21953451F}" type="pres">
      <dgm:prSet presAssocID="{7695616E-48C6-4A61-B12A-2B1E64EE73AD}" presName="vert0" presStyleCnt="0">
        <dgm:presLayoutVars>
          <dgm:dir/>
          <dgm:animOne val="branch"/>
          <dgm:animLvl val="lvl"/>
        </dgm:presLayoutVars>
      </dgm:prSet>
      <dgm:spPr/>
    </dgm:pt>
    <dgm:pt modelId="{90E54BB1-9800-4BF3-8712-895AE202D43F}" type="pres">
      <dgm:prSet presAssocID="{F99B0ABF-A19A-4D97-9CCD-B694E2A4280D}" presName="thickLine" presStyleLbl="alignNode1" presStyleIdx="0" presStyleCnt="3"/>
      <dgm:spPr/>
    </dgm:pt>
    <dgm:pt modelId="{C65D178A-FA29-4087-9F79-764F5F62142A}" type="pres">
      <dgm:prSet presAssocID="{F99B0ABF-A19A-4D97-9CCD-B694E2A4280D}" presName="horz1" presStyleCnt="0"/>
      <dgm:spPr/>
    </dgm:pt>
    <dgm:pt modelId="{8A3659BB-1BAA-4962-9991-1F1EE474509C}" type="pres">
      <dgm:prSet presAssocID="{F99B0ABF-A19A-4D97-9CCD-B694E2A4280D}" presName="tx1" presStyleLbl="revTx" presStyleIdx="0" presStyleCnt="3"/>
      <dgm:spPr/>
    </dgm:pt>
    <dgm:pt modelId="{1A4A79F1-36A0-4345-AD16-DB9EACD4504D}" type="pres">
      <dgm:prSet presAssocID="{F99B0ABF-A19A-4D97-9CCD-B694E2A4280D}" presName="vert1" presStyleCnt="0"/>
      <dgm:spPr/>
    </dgm:pt>
    <dgm:pt modelId="{77270BAA-A933-4530-A350-F6FC20961584}" type="pres">
      <dgm:prSet presAssocID="{263A3D4E-5742-4D66-BDC2-52BD64A90019}" presName="thickLine" presStyleLbl="alignNode1" presStyleIdx="1" presStyleCnt="3"/>
      <dgm:spPr/>
    </dgm:pt>
    <dgm:pt modelId="{13B26272-2235-408C-B5B7-E130CE41D513}" type="pres">
      <dgm:prSet presAssocID="{263A3D4E-5742-4D66-BDC2-52BD64A90019}" presName="horz1" presStyleCnt="0"/>
      <dgm:spPr/>
    </dgm:pt>
    <dgm:pt modelId="{FF55ECBD-EEAB-4F5F-851A-2D431E6BE5E2}" type="pres">
      <dgm:prSet presAssocID="{263A3D4E-5742-4D66-BDC2-52BD64A90019}" presName="tx1" presStyleLbl="revTx" presStyleIdx="1" presStyleCnt="3"/>
      <dgm:spPr/>
    </dgm:pt>
    <dgm:pt modelId="{7E85B027-E39D-4674-B326-AFC12EE7F183}" type="pres">
      <dgm:prSet presAssocID="{263A3D4E-5742-4D66-BDC2-52BD64A90019}" presName="vert1" presStyleCnt="0"/>
      <dgm:spPr/>
    </dgm:pt>
    <dgm:pt modelId="{D238C54A-7251-41F8-A919-FBF263D5B95F}" type="pres">
      <dgm:prSet presAssocID="{D2453ABF-57EB-436C-A285-D29C9CB5B143}" presName="thickLine" presStyleLbl="alignNode1" presStyleIdx="2" presStyleCnt="3"/>
      <dgm:spPr/>
    </dgm:pt>
    <dgm:pt modelId="{C2FACBCE-E0CB-47B3-974E-31A4E7B62057}" type="pres">
      <dgm:prSet presAssocID="{D2453ABF-57EB-436C-A285-D29C9CB5B143}" presName="horz1" presStyleCnt="0"/>
      <dgm:spPr/>
    </dgm:pt>
    <dgm:pt modelId="{75D0F090-8540-498C-BAA7-E46FD70EED6D}" type="pres">
      <dgm:prSet presAssocID="{D2453ABF-57EB-436C-A285-D29C9CB5B143}" presName="tx1" presStyleLbl="revTx" presStyleIdx="2" presStyleCnt="3" custScaleX="98213"/>
      <dgm:spPr/>
    </dgm:pt>
    <dgm:pt modelId="{59A36D01-0E0E-4D28-A9D8-CF60A85A7AD6}" type="pres">
      <dgm:prSet presAssocID="{D2453ABF-57EB-436C-A285-D29C9CB5B143}" presName="vert1" presStyleCnt="0"/>
      <dgm:spPr/>
    </dgm:pt>
  </dgm:ptLst>
  <dgm:cxnLst>
    <dgm:cxn modelId="{42DCF54B-1F6B-42D2-9D3C-76662A2D21AA}" srcId="{7695616E-48C6-4A61-B12A-2B1E64EE73AD}" destId="{D2453ABF-57EB-436C-A285-D29C9CB5B143}" srcOrd="2" destOrd="0" parTransId="{3263B0A5-9A78-4B2C-9FA6-42C605AF779D}" sibTransId="{5023381E-FF0C-46C9-975E-B75ABEBBA6A5}"/>
    <dgm:cxn modelId="{EA585054-E58C-4238-9A07-6483C37D4F87}" type="presOf" srcId="{263A3D4E-5742-4D66-BDC2-52BD64A90019}" destId="{FF55ECBD-EEAB-4F5F-851A-2D431E6BE5E2}" srcOrd="0" destOrd="0" presId="urn:microsoft.com/office/officeart/2008/layout/LinedList"/>
    <dgm:cxn modelId="{AF5F777D-CEE0-4903-B909-C9E11D5FAB5E}" srcId="{7695616E-48C6-4A61-B12A-2B1E64EE73AD}" destId="{263A3D4E-5742-4D66-BDC2-52BD64A90019}" srcOrd="1" destOrd="0" parTransId="{7FC8B780-BD90-4613-9697-970ED2D2D5C1}" sibTransId="{BE255B65-DBC9-454A-B203-BF8C91402611}"/>
    <dgm:cxn modelId="{8F52A3D7-1358-43C0-835E-03F5FE78E6C2}" type="presOf" srcId="{F99B0ABF-A19A-4D97-9CCD-B694E2A4280D}" destId="{8A3659BB-1BAA-4962-9991-1F1EE474509C}" srcOrd="0" destOrd="0" presId="urn:microsoft.com/office/officeart/2008/layout/LinedList"/>
    <dgm:cxn modelId="{012415E0-0AD4-4C1E-B7EF-041AA075D73E}" srcId="{7695616E-48C6-4A61-B12A-2B1E64EE73AD}" destId="{F99B0ABF-A19A-4D97-9CCD-B694E2A4280D}" srcOrd="0" destOrd="0" parTransId="{3237FB60-D56F-43E8-936C-73394D5F1EED}" sibTransId="{247E9D5F-FC98-49C1-B0B2-C0EC2052B273}"/>
    <dgm:cxn modelId="{70DE6DFA-03F6-43A5-9D2D-833EE603846A}" type="presOf" srcId="{D2453ABF-57EB-436C-A285-D29C9CB5B143}" destId="{75D0F090-8540-498C-BAA7-E46FD70EED6D}" srcOrd="0" destOrd="0" presId="urn:microsoft.com/office/officeart/2008/layout/LinedList"/>
    <dgm:cxn modelId="{76FB0BFD-DFC7-494F-95DC-A4B517882D2D}" type="presOf" srcId="{7695616E-48C6-4A61-B12A-2B1E64EE73AD}" destId="{988AFE29-6C59-47B5-ACE3-1CC21953451F}" srcOrd="0" destOrd="0" presId="urn:microsoft.com/office/officeart/2008/layout/LinedList"/>
    <dgm:cxn modelId="{FB496BF9-3013-4338-A3B4-2B4335E128DD}" type="presParOf" srcId="{988AFE29-6C59-47B5-ACE3-1CC21953451F}" destId="{90E54BB1-9800-4BF3-8712-895AE202D43F}" srcOrd="0" destOrd="0" presId="urn:microsoft.com/office/officeart/2008/layout/LinedList"/>
    <dgm:cxn modelId="{EA1BAF5F-3FC7-4360-9EE8-A61732F4F00F}" type="presParOf" srcId="{988AFE29-6C59-47B5-ACE3-1CC21953451F}" destId="{C65D178A-FA29-4087-9F79-764F5F62142A}" srcOrd="1" destOrd="0" presId="urn:microsoft.com/office/officeart/2008/layout/LinedList"/>
    <dgm:cxn modelId="{7990BC95-F34D-46BA-AD13-6B79B2629498}" type="presParOf" srcId="{C65D178A-FA29-4087-9F79-764F5F62142A}" destId="{8A3659BB-1BAA-4962-9991-1F1EE474509C}" srcOrd="0" destOrd="0" presId="urn:microsoft.com/office/officeart/2008/layout/LinedList"/>
    <dgm:cxn modelId="{97950710-3867-49BF-850D-B4DBB827CA01}" type="presParOf" srcId="{C65D178A-FA29-4087-9F79-764F5F62142A}" destId="{1A4A79F1-36A0-4345-AD16-DB9EACD4504D}" srcOrd="1" destOrd="0" presId="urn:microsoft.com/office/officeart/2008/layout/LinedList"/>
    <dgm:cxn modelId="{25930AED-4F05-4EE7-A4D5-1767C416F9C8}" type="presParOf" srcId="{988AFE29-6C59-47B5-ACE3-1CC21953451F}" destId="{77270BAA-A933-4530-A350-F6FC20961584}" srcOrd="2" destOrd="0" presId="urn:microsoft.com/office/officeart/2008/layout/LinedList"/>
    <dgm:cxn modelId="{1DDE3B60-2FAD-4F8E-ADD0-F307A1945C26}" type="presParOf" srcId="{988AFE29-6C59-47B5-ACE3-1CC21953451F}" destId="{13B26272-2235-408C-B5B7-E130CE41D513}" srcOrd="3" destOrd="0" presId="urn:microsoft.com/office/officeart/2008/layout/LinedList"/>
    <dgm:cxn modelId="{F716FB1C-35EE-47E0-BBEE-0BD02C551CB2}" type="presParOf" srcId="{13B26272-2235-408C-B5B7-E130CE41D513}" destId="{FF55ECBD-EEAB-4F5F-851A-2D431E6BE5E2}" srcOrd="0" destOrd="0" presId="urn:microsoft.com/office/officeart/2008/layout/LinedList"/>
    <dgm:cxn modelId="{7EF98E9B-1165-4186-801A-8BEB0202E72A}" type="presParOf" srcId="{13B26272-2235-408C-B5B7-E130CE41D513}" destId="{7E85B027-E39D-4674-B326-AFC12EE7F183}" srcOrd="1" destOrd="0" presId="urn:microsoft.com/office/officeart/2008/layout/LinedList"/>
    <dgm:cxn modelId="{E0B3229C-AF6C-439C-B3EE-65A4486DB720}" type="presParOf" srcId="{988AFE29-6C59-47B5-ACE3-1CC21953451F}" destId="{D238C54A-7251-41F8-A919-FBF263D5B95F}" srcOrd="4" destOrd="0" presId="urn:microsoft.com/office/officeart/2008/layout/LinedList"/>
    <dgm:cxn modelId="{48961671-7180-4C17-85B5-CD53B581085F}" type="presParOf" srcId="{988AFE29-6C59-47B5-ACE3-1CC21953451F}" destId="{C2FACBCE-E0CB-47B3-974E-31A4E7B62057}" srcOrd="5" destOrd="0" presId="urn:microsoft.com/office/officeart/2008/layout/LinedList"/>
    <dgm:cxn modelId="{65CAF74C-6D64-44D9-BB99-39AC374BBEA8}" type="presParOf" srcId="{C2FACBCE-E0CB-47B3-974E-31A4E7B62057}" destId="{75D0F090-8540-498C-BAA7-E46FD70EED6D}" srcOrd="0" destOrd="0" presId="urn:microsoft.com/office/officeart/2008/layout/LinedList"/>
    <dgm:cxn modelId="{834A782F-CB41-4CBA-8778-0E8AFC19815B}" type="presParOf" srcId="{C2FACBCE-E0CB-47B3-974E-31A4E7B62057}" destId="{59A36D01-0E0E-4D28-A9D8-CF60A85A7A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D3A478-99B8-4815-8CE5-6189913808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7367456-5371-47EA-B8AD-BBA7AEB6FB9E}">
      <dgm:prSet/>
      <dgm:spPr/>
      <dgm:t>
        <a:bodyPr/>
        <a:lstStyle/>
        <a:p>
          <a:r>
            <a:rPr lang="en-US" baseline="0" dirty="0"/>
            <a:t>Polio, caused by the wild poliovirus (the natural circulating strain) is one of the causes of AFP. </a:t>
          </a:r>
          <a:endParaRPr lang="en-ZA" dirty="0"/>
        </a:p>
      </dgm:t>
    </dgm:pt>
    <dgm:pt modelId="{61FD3E48-4265-40B8-B448-55788C2F9C99}" type="parTrans" cxnId="{85F73D69-A806-42E7-B884-6AC97D1AAF5F}">
      <dgm:prSet/>
      <dgm:spPr/>
      <dgm:t>
        <a:bodyPr/>
        <a:lstStyle/>
        <a:p>
          <a:endParaRPr lang="en-ZA"/>
        </a:p>
      </dgm:t>
    </dgm:pt>
    <dgm:pt modelId="{4766C90D-BF32-448B-A1E2-D0A568AE9A6D}" type="sibTrans" cxnId="{85F73D69-A806-42E7-B884-6AC97D1AAF5F}">
      <dgm:prSet/>
      <dgm:spPr/>
      <dgm:t>
        <a:bodyPr/>
        <a:lstStyle/>
        <a:p>
          <a:endParaRPr lang="en-ZA"/>
        </a:p>
      </dgm:t>
    </dgm:pt>
    <dgm:pt modelId="{573CD5A7-3EB9-47A6-87CD-C32955C88295}">
      <dgm:prSet/>
      <dgm:spPr/>
      <dgm:t>
        <a:bodyPr/>
        <a:lstStyle/>
        <a:p>
          <a:r>
            <a:rPr lang="en-US" baseline="0"/>
            <a:t>In line with the worldwide campaign to eradicate polio, there is a global monitoring process where clinical cases of AFP are identified and investigated to depict whether these cases are a direct result of the wild poliovirus.</a:t>
          </a:r>
          <a:endParaRPr lang="en-ZA"/>
        </a:p>
      </dgm:t>
    </dgm:pt>
    <dgm:pt modelId="{FAFECCE3-A92C-4208-8DB0-33AF7B275A06}" type="parTrans" cxnId="{799B7101-707F-40A6-8A70-18F8487E8935}">
      <dgm:prSet/>
      <dgm:spPr/>
      <dgm:t>
        <a:bodyPr/>
        <a:lstStyle/>
        <a:p>
          <a:endParaRPr lang="en-ZA"/>
        </a:p>
      </dgm:t>
    </dgm:pt>
    <dgm:pt modelId="{55E36A4E-6938-4DE6-8493-0949F0DB99BA}" type="sibTrans" cxnId="{799B7101-707F-40A6-8A70-18F8487E8935}">
      <dgm:prSet/>
      <dgm:spPr/>
      <dgm:t>
        <a:bodyPr/>
        <a:lstStyle/>
        <a:p>
          <a:endParaRPr lang="en-ZA"/>
        </a:p>
      </dgm:t>
    </dgm:pt>
    <dgm:pt modelId="{E0880ECA-7E57-4BF3-910E-5A1FE0180A79}" type="pres">
      <dgm:prSet presAssocID="{CDD3A478-99B8-4815-8CE5-618991380840}" presName="vert0" presStyleCnt="0">
        <dgm:presLayoutVars>
          <dgm:dir/>
          <dgm:animOne val="branch"/>
          <dgm:animLvl val="lvl"/>
        </dgm:presLayoutVars>
      </dgm:prSet>
      <dgm:spPr/>
    </dgm:pt>
    <dgm:pt modelId="{39C2A0ED-0EBF-4BEE-957B-D3D717423DDE}" type="pres">
      <dgm:prSet presAssocID="{37367456-5371-47EA-B8AD-BBA7AEB6FB9E}" presName="thickLine" presStyleLbl="alignNode1" presStyleIdx="0" presStyleCnt="2"/>
      <dgm:spPr/>
    </dgm:pt>
    <dgm:pt modelId="{D8038A64-7970-4A82-883C-7202FADDF328}" type="pres">
      <dgm:prSet presAssocID="{37367456-5371-47EA-B8AD-BBA7AEB6FB9E}" presName="horz1" presStyleCnt="0"/>
      <dgm:spPr/>
    </dgm:pt>
    <dgm:pt modelId="{D4DDE96F-AC9C-431F-BBE7-E5A37AFAC349}" type="pres">
      <dgm:prSet presAssocID="{37367456-5371-47EA-B8AD-BBA7AEB6FB9E}" presName="tx1" presStyleLbl="revTx" presStyleIdx="0" presStyleCnt="2" custScaleY="112212"/>
      <dgm:spPr/>
    </dgm:pt>
    <dgm:pt modelId="{13287257-6686-41A8-9CF5-8518F1220578}" type="pres">
      <dgm:prSet presAssocID="{37367456-5371-47EA-B8AD-BBA7AEB6FB9E}" presName="vert1" presStyleCnt="0"/>
      <dgm:spPr/>
    </dgm:pt>
    <dgm:pt modelId="{92914FC9-0819-4694-8002-4AF3F490423D}" type="pres">
      <dgm:prSet presAssocID="{573CD5A7-3EB9-47A6-87CD-C32955C88295}" presName="thickLine" presStyleLbl="alignNode1" presStyleIdx="1" presStyleCnt="2"/>
      <dgm:spPr/>
    </dgm:pt>
    <dgm:pt modelId="{3CDE76C1-9980-4D1D-B611-F21EA567D064}" type="pres">
      <dgm:prSet presAssocID="{573CD5A7-3EB9-47A6-87CD-C32955C88295}" presName="horz1" presStyleCnt="0"/>
      <dgm:spPr/>
    </dgm:pt>
    <dgm:pt modelId="{D6CE9C67-AED7-4A21-8477-BAFF1EF02E96}" type="pres">
      <dgm:prSet presAssocID="{573CD5A7-3EB9-47A6-87CD-C32955C88295}" presName="tx1" presStyleLbl="revTx" presStyleIdx="1" presStyleCnt="2"/>
      <dgm:spPr/>
    </dgm:pt>
    <dgm:pt modelId="{9AE02ADC-13CD-447E-8729-04D0F2E787EB}" type="pres">
      <dgm:prSet presAssocID="{573CD5A7-3EB9-47A6-87CD-C32955C88295}" presName="vert1" presStyleCnt="0"/>
      <dgm:spPr/>
    </dgm:pt>
  </dgm:ptLst>
  <dgm:cxnLst>
    <dgm:cxn modelId="{5A9D8D00-2451-417F-AE12-8995FBA95DF5}" type="presOf" srcId="{37367456-5371-47EA-B8AD-BBA7AEB6FB9E}" destId="{D4DDE96F-AC9C-431F-BBE7-E5A37AFAC349}" srcOrd="0" destOrd="0" presId="urn:microsoft.com/office/officeart/2008/layout/LinedList"/>
    <dgm:cxn modelId="{799B7101-707F-40A6-8A70-18F8487E8935}" srcId="{CDD3A478-99B8-4815-8CE5-618991380840}" destId="{573CD5A7-3EB9-47A6-87CD-C32955C88295}" srcOrd="1" destOrd="0" parTransId="{FAFECCE3-A92C-4208-8DB0-33AF7B275A06}" sibTransId="{55E36A4E-6938-4DE6-8493-0949F0DB99BA}"/>
    <dgm:cxn modelId="{61B9050B-8C63-4C33-BEB4-B50004C3A985}" type="presOf" srcId="{CDD3A478-99B8-4815-8CE5-618991380840}" destId="{E0880ECA-7E57-4BF3-910E-5A1FE0180A79}" srcOrd="0" destOrd="0" presId="urn:microsoft.com/office/officeart/2008/layout/LinedList"/>
    <dgm:cxn modelId="{85F73D69-A806-42E7-B884-6AC97D1AAF5F}" srcId="{CDD3A478-99B8-4815-8CE5-618991380840}" destId="{37367456-5371-47EA-B8AD-BBA7AEB6FB9E}" srcOrd="0" destOrd="0" parTransId="{61FD3E48-4265-40B8-B448-55788C2F9C99}" sibTransId="{4766C90D-BF32-448B-A1E2-D0A568AE9A6D}"/>
    <dgm:cxn modelId="{54F1D4AC-3612-483E-B216-FD1DAA62A4E3}" type="presOf" srcId="{573CD5A7-3EB9-47A6-87CD-C32955C88295}" destId="{D6CE9C67-AED7-4A21-8477-BAFF1EF02E96}" srcOrd="0" destOrd="0" presId="urn:microsoft.com/office/officeart/2008/layout/LinedList"/>
    <dgm:cxn modelId="{D5F38FE7-263A-40C2-8D8E-15F40451C3E9}" type="presParOf" srcId="{E0880ECA-7E57-4BF3-910E-5A1FE0180A79}" destId="{39C2A0ED-0EBF-4BEE-957B-D3D717423DDE}" srcOrd="0" destOrd="0" presId="urn:microsoft.com/office/officeart/2008/layout/LinedList"/>
    <dgm:cxn modelId="{13357F27-ABB6-476D-92FE-4F18DBA9DC88}" type="presParOf" srcId="{E0880ECA-7E57-4BF3-910E-5A1FE0180A79}" destId="{D8038A64-7970-4A82-883C-7202FADDF328}" srcOrd="1" destOrd="0" presId="urn:microsoft.com/office/officeart/2008/layout/LinedList"/>
    <dgm:cxn modelId="{C16E1498-52CA-4F11-97E2-826056A549F7}" type="presParOf" srcId="{D8038A64-7970-4A82-883C-7202FADDF328}" destId="{D4DDE96F-AC9C-431F-BBE7-E5A37AFAC349}" srcOrd="0" destOrd="0" presId="urn:microsoft.com/office/officeart/2008/layout/LinedList"/>
    <dgm:cxn modelId="{AE4C3BE2-7394-4AF6-B843-F7527FB7B73B}" type="presParOf" srcId="{D8038A64-7970-4A82-883C-7202FADDF328}" destId="{13287257-6686-41A8-9CF5-8518F1220578}" srcOrd="1" destOrd="0" presId="urn:microsoft.com/office/officeart/2008/layout/LinedList"/>
    <dgm:cxn modelId="{7A25BD01-09CA-412B-BCF8-32047B34B30F}" type="presParOf" srcId="{E0880ECA-7E57-4BF3-910E-5A1FE0180A79}" destId="{92914FC9-0819-4694-8002-4AF3F490423D}" srcOrd="2" destOrd="0" presId="urn:microsoft.com/office/officeart/2008/layout/LinedList"/>
    <dgm:cxn modelId="{0D2F73BA-060B-4134-AC7B-FF5AAC52C249}" type="presParOf" srcId="{E0880ECA-7E57-4BF3-910E-5A1FE0180A79}" destId="{3CDE76C1-9980-4D1D-B611-F21EA567D064}" srcOrd="3" destOrd="0" presId="urn:microsoft.com/office/officeart/2008/layout/LinedList"/>
    <dgm:cxn modelId="{9BA446A5-3446-47EC-8DA9-D4E4FA3F5A4C}" type="presParOf" srcId="{3CDE76C1-9980-4D1D-B611-F21EA567D064}" destId="{D6CE9C67-AED7-4A21-8477-BAFF1EF02E96}" srcOrd="0" destOrd="0" presId="urn:microsoft.com/office/officeart/2008/layout/LinedList"/>
    <dgm:cxn modelId="{B54E2CA8-B2E9-4E90-AE0A-3CFD753E39D9}" type="presParOf" srcId="{3CDE76C1-9980-4D1D-B611-F21EA567D064}" destId="{9AE02ADC-13CD-447E-8729-04D0F2E787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6F930F-B2D8-433A-8DA0-2C66AD6605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F3D3FD9-CE1C-4FE9-878D-A433AFC7546C}">
      <dgm:prSet/>
      <dgm:spPr/>
      <dgm:t>
        <a:bodyPr/>
        <a:lstStyle/>
        <a:p>
          <a:endParaRPr lang="en-ZA"/>
        </a:p>
      </dgm:t>
    </dgm:pt>
    <dgm:pt modelId="{D731487B-248E-4C14-AE25-B5B237902240}" type="parTrans" cxnId="{46A9076B-B0EF-4F10-8043-49950F17DB10}">
      <dgm:prSet/>
      <dgm:spPr/>
      <dgm:t>
        <a:bodyPr/>
        <a:lstStyle/>
        <a:p>
          <a:endParaRPr lang="en-ZA"/>
        </a:p>
      </dgm:t>
    </dgm:pt>
    <dgm:pt modelId="{BD4F2EEA-AA11-4A5B-B3FA-3196A1287CC3}" type="sibTrans" cxnId="{46A9076B-B0EF-4F10-8043-49950F17DB10}">
      <dgm:prSet/>
      <dgm:spPr/>
      <dgm:t>
        <a:bodyPr/>
        <a:lstStyle/>
        <a:p>
          <a:endParaRPr lang="en-ZA"/>
        </a:p>
      </dgm:t>
    </dgm:pt>
    <dgm:pt modelId="{8112049A-C959-4119-A589-F26D6F264F48}">
      <dgm:prSet/>
      <dgm:spPr/>
      <dgm:t>
        <a:bodyPr/>
        <a:lstStyle/>
        <a:p>
          <a:r>
            <a:rPr lang="en-US" baseline="0"/>
            <a:t>remains a public health priority due to the paralytic effects of the virus on children and impact on global health system. </a:t>
          </a:r>
          <a:endParaRPr lang="en-ZA"/>
        </a:p>
      </dgm:t>
    </dgm:pt>
    <dgm:pt modelId="{D5D202B0-299B-47AE-B3AF-9DCB29A5F547}" type="parTrans" cxnId="{99662B28-3288-42D4-ADB8-17A218D0D8F3}">
      <dgm:prSet/>
      <dgm:spPr/>
      <dgm:t>
        <a:bodyPr/>
        <a:lstStyle/>
        <a:p>
          <a:endParaRPr lang="en-ZA"/>
        </a:p>
      </dgm:t>
    </dgm:pt>
    <dgm:pt modelId="{C2CD4E4C-B301-47D4-94FD-775C1ADF71B3}" type="sibTrans" cxnId="{99662B28-3288-42D4-ADB8-17A218D0D8F3}">
      <dgm:prSet/>
      <dgm:spPr/>
      <dgm:t>
        <a:bodyPr/>
        <a:lstStyle/>
        <a:p>
          <a:endParaRPr lang="en-ZA"/>
        </a:p>
      </dgm:t>
    </dgm:pt>
    <dgm:pt modelId="{DB0B00AF-F3B9-40F9-9E69-92343A789243}">
      <dgm:prSet/>
      <dgm:spPr/>
      <dgm:t>
        <a:bodyPr/>
        <a:lstStyle/>
        <a:p>
          <a:r>
            <a:rPr lang="en-US" baseline="0"/>
            <a:t>The Polio Eradication Strategy 2022–2026 lays out the roadmap to securing a lasting and sustained world, free of all polioviruses (wild poliovirus &amp; vaccine-derived polioviruses)</a:t>
          </a:r>
          <a:endParaRPr lang="en-ZA"/>
        </a:p>
      </dgm:t>
    </dgm:pt>
    <dgm:pt modelId="{21FBA352-78FF-4234-9293-AB51E045AB77}" type="parTrans" cxnId="{82E9D88A-9A9D-4F51-8EBE-7C001937C594}">
      <dgm:prSet/>
      <dgm:spPr/>
      <dgm:t>
        <a:bodyPr/>
        <a:lstStyle/>
        <a:p>
          <a:endParaRPr lang="en-ZA"/>
        </a:p>
      </dgm:t>
    </dgm:pt>
    <dgm:pt modelId="{E121E1FF-9845-452A-9974-68A3F2D1DF15}" type="sibTrans" cxnId="{82E9D88A-9A9D-4F51-8EBE-7C001937C594}">
      <dgm:prSet/>
      <dgm:spPr/>
      <dgm:t>
        <a:bodyPr/>
        <a:lstStyle/>
        <a:p>
          <a:endParaRPr lang="en-ZA"/>
        </a:p>
      </dgm:t>
    </dgm:pt>
    <dgm:pt modelId="{28D52BB3-1A10-4C4F-B235-0B5ED0410AFC}">
      <dgm:prSet/>
      <dgm:spPr/>
      <dgm:t>
        <a:bodyPr/>
        <a:lstStyle/>
        <a:p>
          <a:r>
            <a:rPr lang="en-US" baseline="0" dirty="0"/>
            <a:t>The global effort to eradicate polio has been declared a Public Health Initiative of International Concern, under the International Health Regulations of the WHO. </a:t>
          </a:r>
          <a:endParaRPr lang="en-ZA" dirty="0"/>
        </a:p>
      </dgm:t>
    </dgm:pt>
    <dgm:pt modelId="{B406C49D-BEB1-4E53-8F73-E38E63FBD3AE}" type="parTrans" cxnId="{D15EE314-866E-48B1-B648-94AE3365118C}">
      <dgm:prSet/>
      <dgm:spPr/>
      <dgm:t>
        <a:bodyPr/>
        <a:lstStyle/>
        <a:p>
          <a:endParaRPr lang="en-ZA"/>
        </a:p>
      </dgm:t>
    </dgm:pt>
    <dgm:pt modelId="{08EA61E7-E507-487F-ADFA-A397D69914BC}" type="sibTrans" cxnId="{D15EE314-866E-48B1-B648-94AE3365118C}">
      <dgm:prSet/>
      <dgm:spPr/>
      <dgm:t>
        <a:bodyPr/>
        <a:lstStyle/>
        <a:p>
          <a:endParaRPr lang="en-ZA"/>
        </a:p>
      </dgm:t>
    </dgm:pt>
    <dgm:pt modelId="{A10B36FA-2979-47C9-827B-9D50930191F0}" type="pres">
      <dgm:prSet presAssocID="{546F930F-B2D8-433A-8DA0-2C66AD6605A9}" presName="vert0" presStyleCnt="0">
        <dgm:presLayoutVars>
          <dgm:dir/>
          <dgm:animOne val="branch"/>
          <dgm:animLvl val="lvl"/>
        </dgm:presLayoutVars>
      </dgm:prSet>
      <dgm:spPr/>
    </dgm:pt>
    <dgm:pt modelId="{A8BEADCC-8B84-4D3A-ABFF-45E88861E756}" type="pres">
      <dgm:prSet presAssocID="{EF3D3FD9-CE1C-4FE9-878D-A433AFC7546C}" presName="thickLine" presStyleLbl="alignNode1" presStyleIdx="0" presStyleCnt="4"/>
      <dgm:spPr/>
    </dgm:pt>
    <dgm:pt modelId="{3C6A9F18-5B3F-4CAC-A563-F81B20899EF3}" type="pres">
      <dgm:prSet presAssocID="{EF3D3FD9-CE1C-4FE9-878D-A433AFC7546C}" presName="horz1" presStyleCnt="0"/>
      <dgm:spPr/>
    </dgm:pt>
    <dgm:pt modelId="{EED31B1A-0516-4B48-A3C8-1A1604CEF061}" type="pres">
      <dgm:prSet presAssocID="{EF3D3FD9-CE1C-4FE9-878D-A433AFC7546C}" presName="tx1" presStyleLbl="revTx" presStyleIdx="0" presStyleCnt="4"/>
      <dgm:spPr/>
    </dgm:pt>
    <dgm:pt modelId="{CA50BF4E-D38B-4D04-A9DD-91FD79417FD9}" type="pres">
      <dgm:prSet presAssocID="{EF3D3FD9-CE1C-4FE9-878D-A433AFC7546C}" presName="vert1" presStyleCnt="0"/>
      <dgm:spPr/>
    </dgm:pt>
    <dgm:pt modelId="{6BB0E40D-C223-45F9-89DC-049538EA503D}" type="pres">
      <dgm:prSet presAssocID="{8112049A-C959-4119-A589-F26D6F264F48}" presName="thickLine" presStyleLbl="alignNode1" presStyleIdx="1" presStyleCnt="4"/>
      <dgm:spPr/>
    </dgm:pt>
    <dgm:pt modelId="{91EEEA09-2277-4F73-9501-EB11864F3169}" type="pres">
      <dgm:prSet presAssocID="{8112049A-C959-4119-A589-F26D6F264F48}" presName="horz1" presStyleCnt="0"/>
      <dgm:spPr/>
    </dgm:pt>
    <dgm:pt modelId="{AE152294-2EE9-448D-B597-3F790F3AEC48}" type="pres">
      <dgm:prSet presAssocID="{8112049A-C959-4119-A589-F26D6F264F48}" presName="tx1" presStyleLbl="revTx" presStyleIdx="1" presStyleCnt="4"/>
      <dgm:spPr/>
    </dgm:pt>
    <dgm:pt modelId="{42CCD532-59E8-49BB-9FB0-1C8E421888FB}" type="pres">
      <dgm:prSet presAssocID="{8112049A-C959-4119-A589-F26D6F264F48}" presName="vert1" presStyleCnt="0"/>
      <dgm:spPr/>
    </dgm:pt>
    <dgm:pt modelId="{A3161578-1305-4ABE-8103-351AFFF797DE}" type="pres">
      <dgm:prSet presAssocID="{DB0B00AF-F3B9-40F9-9E69-92343A789243}" presName="thickLine" presStyleLbl="alignNode1" presStyleIdx="2" presStyleCnt="4"/>
      <dgm:spPr/>
    </dgm:pt>
    <dgm:pt modelId="{A03D37F9-0C4A-4803-A5A1-98FA7E062877}" type="pres">
      <dgm:prSet presAssocID="{DB0B00AF-F3B9-40F9-9E69-92343A789243}" presName="horz1" presStyleCnt="0"/>
      <dgm:spPr/>
    </dgm:pt>
    <dgm:pt modelId="{0D2F329A-9374-443B-A2A2-CE561DEA106C}" type="pres">
      <dgm:prSet presAssocID="{DB0B00AF-F3B9-40F9-9E69-92343A789243}" presName="tx1" presStyleLbl="revTx" presStyleIdx="2" presStyleCnt="4"/>
      <dgm:spPr/>
    </dgm:pt>
    <dgm:pt modelId="{673999E0-1279-41A9-A464-C06EB7AF0452}" type="pres">
      <dgm:prSet presAssocID="{DB0B00AF-F3B9-40F9-9E69-92343A789243}" presName="vert1" presStyleCnt="0"/>
      <dgm:spPr/>
    </dgm:pt>
    <dgm:pt modelId="{DA6974A5-5983-4F21-928F-9BDEC5012373}" type="pres">
      <dgm:prSet presAssocID="{28D52BB3-1A10-4C4F-B235-0B5ED0410AFC}" presName="thickLine" presStyleLbl="alignNode1" presStyleIdx="3" presStyleCnt="4"/>
      <dgm:spPr/>
    </dgm:pt>
    <dgm:pt modelId="{D58D9C35-2064-4340-BB64-D72388AE02FB}" type="pres">
      <dgm:prSet presAssocID="{28D52BB3-1A10-4C4F-B235-0B5ED0410AFC}" presName="horz1" presStyleCnt="0"/>
      <dgm:spPr/>
    </dgm:pt>
    <dgm:pt modelId="{2F57AAC2-F4E3-446D-AFA7-3713CDE53E0E}" type="pres">
      <dgm:prSet presAssocID="{28D52BB3-1A10-4C4F-B235-0B5ED0410AFC}" presName="tx1" presStyleLbl="revTx" presStyleIdx="3" presStyleCnt="4"/>
      <dgm:spPr/>
    </dgm:pt>
    <dgm:pt modelId="{F7872329-9991-487C-8D99-AF99C8B2DBFC}" type="pres">
      <dgm:prSet presAssocID="{28D52BB3-1A10-4C4F-B235-0B5ED0410AFC}" presName="vert1" presStyleCnt="0"/>
      <dgm:spPr/>
    </dgm:pt>
  </dgm:ptLst>
  <dgm:cxnLst>
    <dgm:cxn modelId="{D15EE314-866E-48B1-B648-94AE3365118C}" srcId="{546F930F-B2D8-433A-8DA0-2C66AD6605A9}" destId="{28D52BB3-1A10-4C4F-B235-0B5ED0410AFC}" srcOrd="3" destOrd="0" parTransId="{B406C49D-BEB1-4E53-8F73-E38E63FBD3AE}" sibTransId="{08EA61E7-E507-487F-ADFA-A397D69914BC}"/>
    <dgm:cxn modelId="{99662B28-3288-42D4-ADB8-17A218D0D8F3}" srcId="{546F930F-B2D8-433A-8DA0-2C66AD6605A9}" destId="{8112049A-C959-4119-A589-F26D6F264F48}" srcOrd="1" destOrd="0" parTransId="{D5D202B0-299B-47AE-B3AF-9DCB29A5F547}" sibTransId="{C2CD4E4C-B301-47D4-94FD-775C1ADF71B3}"/>
    <dgm:cxn modelId="{BEBC222A-050E-4A51-B8C1-BB1EE0769450}" type="presOf" srcId="{DB0B00AF-F3B9-40F9-9E69-92343A789243}" destId="{0D2F329A-9374-443B-A2A2-CE561DEA106C}" srcOrd="0" destOrd="0" presId="urn:microsoft.com/office/officeart/2008/layout/LinedList"/>
    <dgm:cxn modelId="{46A9076B-B0EF-4F10-8043-49950F17DB10}" srcId="{546F930F-B2D8-433A-8DA0-2C66AD6605A9}" destId="{EF3D3FD9-CE1C-4FE9-878D-A433AFC7546C}" srcOrd="0" destOrd="0" parTransId="{D731487B-248E-4C14-AE25-B5B237902240}" sibTransId="{BD4F2EEA-AA11-4A5B-B3FA-3196A1287CC3}"/>
    <dgm:cxn modelId="{CD6CF44F-9F12-46FA-96D4-3EB5FDB1A421}" type="presOf" srcId="{28D52BB3-1A10-4C4F-B235-0B5ED0410AFC}" destId="{2F57AAC2-F4E3-446D-AFA7-3713CDE53E0E}" srcOrd="0" destOrd="0" presId="urn:microsoft.com/office/officeart/2008/layout/LinedList"/>
    <dgm:cxn modelId="{82E9D88A-9A9D-4F51-8EBE-7C001937C594}" srcId="{546F930F-B2D8-433A-8DA0-2C66AD6605A9}" destId="{DB0B00AF-F3B9-40F9-9E69-92343A789243}" srcOrd="2" destOrd="0" parTransId="{21FBA352-78FF-4234-9293-AB51E045AB77}" sibTransId="{E121E1FF-9845-452A-9974-68A3F2D1DF15}"/>
    <dgm:cxn modelId="{74A83AC1-5371-45A4-8B1D-9748AEC1EEA4}" type="presOf" srcId="{546F930F-B2D8-433A-8DA0-2C66AD6605A9}" destId="{A10B36FA-2979-47C9-827B-9D50930191F0}" srcOrd="0" destOrd="0" presId="urn:microsoft.com/office/officeart/2008/layout/LinedList"/>
    <dgm:cxn modelId="{C7CBA7D2-EEFF-467C-ADF2-DED78A0D2AEC}" type="presOf" srcId="{EF3D3FD9-CE1C-4FE9-878D-A433AFC7546C}" destId="{EED31B1A-0516-4B48-A3C8-1A1604CEF061}" srcOrd="0" destOrd="0" presId="urn:microsoft.com/office/officeart/2008/layout/LinedList"/>
    <dgm:cxn modelId="{C42923E6-A967-43B5-A248-AF804455CFD9}" type="presOf" srcId="{8112049A-C959-4119-A589-F26D6F264F48}" destId="{AE152294-2EE9-448D-B597-3F790F3AEC48}" srcOrd="0" destOrd="0" presId="urn:microsoft.com/office/officeart/2008/layout/LinedList"/>
    <dgm:cxn modelId="{EFA3BD50-37CA-4BDC-8FBF-35EFE573B84D}" type="presParOf" srcId="{A10B36FA-2979-47C9-827B-9D50930191F0}" destId="{A8BEADCC-8B84-4D3A-ABFF-45E88861E756}" srcOrd="0" destOrd="0" presId="urn:microsoft.com/office/officeart/2008/layout/LinedList"/>
    <dgm:cxn modelId="{6B10B41E-9EA3-4CD2-A60A-A2B2DF0E1C8C}" type="presParOf" srcId="{A10B36FA-2979-47C9-827B-9D50930191F0}" destId="{3C6A9F18-5B3F-4CAC-A563-F81B20899EF3}" srcOrd="1" destOrd="0" presId="urn:microsoft.com/office/officeart/2008/layout/LinedList"/>
    <dgm:cxn modelId="{1660B10D-6F4B-464D-825D-49FEB4BDF110}" type="presParOf" srcId="{3C6A9F18-5B3F-4CAC-A563-F81B20899EF3}" destId="{EED31B1A-0516-4B48-A3C8-1A1604CEF061}" srcOrd="0" destOrd="0" presId="urn:microsoft.com/office/officeart/2008/layout/LinedList"/>
    <dgm:cxn modelId="{5A83C83C-880C-4E6B-A04A-8AA44BDEF8A2}" type="presParOf" srcId="{3C6A9F18-5B3F-4CAC-A563-F81B20899EF3}" destId="{CA50BF4E-D38B-4D04-A9DD-91FD79417FD9}" srcOrd="1" destOrd="0" presId="urn:microsoft.com/office/officeart/2008/layout/LinedList"/>
    <dgm:cxn modelId="{02E1CBEF-9FED-471F-8327-DC175AF3DEFE}" type="presParOf" srcId="{A10B36FA-2979-47C9-827B-9D50930191F0}" destId="{6BB0E40D-C223-45F9-89DC-049538EA503D}" srcOrd="2" destOrd="0" presId="urn:microsoft.com/office/officeart/2008/layout/LinedList"/>
    <dgm:cxn modelId="{01F4A86B-6A61-4CF1-91C1-FCF924F97AE5}" type="presParOf" srcId="{A10B36FA-2979-47C9-827B-9D50930191F0}" destId="{91EEEA09-2277-4F73-9501-EB11864F3169}" srcOrd="3" destOrd="0" presId="urn:microsoft.com/office/officeart/2008/layout/LinedList"/>
    <dgm:cxn modelId="{FE1C241E-5970-4269-BB18-342E7DB8290D}" type="presParOf" srcId="{91EEEA09-2277-4F73-9501-EB11864F3169}" destId="{AE152294-2EE9-448D-B597-3F790F3AEC48}" srcOrd="0" destOrd="0" presId="urn:microsoft.com/office/officeart/2008/layout/LinedList"/>
    <dgm:cxn modelId="{8310D651-CDFB-40D6-8CDE-D0B07EDA2689}" type="presParOf" srcId="{91EEEA09-2277-4F73-9501-EB11864F3169}" destId="{42CCD532-59E8-49BB-9FB0-1C8E421888FB}" srcOrd="1" destOrd="0" presId="urn:microsoft.com/office/officeart/2008/layout/LinedList"/>
    <dgm:cxn modelId="{D6A745C0-F5BD-464E-9256-3A4C87CAD6D7}" type="presParOf" srcId="{A10B36FA-2979-47C9-827B-9D50930191F0}" destId="{A3161578-1305-4ABE-8103-351AFFF797DE}" srcOrd="4" destOrd="0" presId="urn:microsoft.com/office/officeart/2008/layout/LinedList"/>
    <dgm:cxn modelId="{F0B62053-F8A1-4707-A285-72E87F26B15B}" type="presParOf" srcId="{A10B36FA-2979-47C9-827B-9D50930191F0}" destId="{A03D37F9-0C4A-4803-A5A1-98FA7E062877}" srcOrd="5" destOrd="0" presId="urn:microsoft.com/office/officeart/2008/layout/LinedList"/>
    <dgm:cxn modelId="{6F357BB4-27DD-4105-9905-4557CFA36AEB}" type="presParOf" srcId="{A03D37F9-0C4A-4803-A5A1-98FA7E062877}" destId="{0D2F329A-9374-443B-A2A2-CE561DEA106C}" srcOrd="0" destOrd="0" presId="urn:microsoft.com/office/officeart/2008/layout/LinedList"/>
    <dgm:cxn modelId="{C1D104A5-E1A4-44B4-BFC4-D338DC6E31B9}" type="presParOf" srcId="{A03D37F9-0C4A-4803-A5A1-98FA7E062877}" destId="{673999E0-1279-41A9-A464-C06EB7AF0452}" srcOrd="1" destOrd="0" presId="urn:microsoft.com/office/officeart/2008/layout/LinedList"/>
    <dgm:cxn modelId="{C5FE7550-07D2-4B7E-87C0-98B1A4A17641}" type="presParOf" srcId="{A10B36FA-2979-47C9-827B-9D50930191F0}" destId="{DA6974A5-5983-4F21-928F-9BDEC5012373}" srcOrd="6" destOrd="0" presId="urn:microsoft.com/office/officeart/2008/layout/LinedList"/>
    <dgm:cxn modelId="{ACF18855-7593-4AAC-BAFA-3B53D2B03C74}" type="presParOf" srcId="{A10B36FA-2979-47C9-827B-9D50930191F0}" destId="{D58D9C35-2064-4340-BB64-D72388AE02FB}" srcOrd="7" destOrd="0" presId="urn:microsoft.com/office/officeart/2008/layout/LinedList"/>
    <dgm:cxn modelId="{9D874CB6-66C3-4C09-8AC3-6C24A968CAE3}" type="presParOf" srcId="{D58D9C35-2064-4340-BB64-D72388AE02FB}" destId="{2F57AAC2-F4E3-446D-AFA7-3713CDE53E0E}" srcOrd="0" destOrd="0" presId="urn:microsoft.com/office/officeart/2008/layout/LinedList"/>
    <dgm:cxn modelId="{42E72E08-32BE-4840-92B6-10F993F549A1}" type="presParOf" srcId="{D58D9C35-2064-4340-BB64-D72388AE02FB}" destId="{F7872329-9991-487C-8D99-AF99C8B2DB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D3596D-7296-4E1B-805E-AF51752F456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2A0114-8463-4820-941E-1D5F07200BA3}">
      <dgm:prSet/>
      <dgm:spPr/>
      <dgm:t>
        <a:bodyPr/>
        <a:lstStyle/>
        <a:p>
          <a:r>
            <a:rPr lang="en-US" b="1" dirty="0"/>
            <a:t>95% </a:t>
          </a:r>
          <a:r>
            <a:rPr lang="en-US" dirty="0"/>
            <a:t>of all individuals infected with polio have </a:t>
          </a:r>
          <a:r>
            <a:rPr lang="en-US" b="1" dirty="0"/>
            <a:t>no apparent symptoms.</a:t>
          </a:r>
        </a:p>
      </dgm:t>
    </dgm:pt>
    <dgm:pt modelId="{770BE0B5-87CF-42A0-95D4-5C0080D05AB3}" type="parTrans" cxnId="{676AAD96-371A-46CF-B3AA-3A4122CAB573}">
      <dgm:prSet/>
      <dgm:spPr/>
      <dgm:t>
        <a:bodyPr/>
        <a:lstStyle/>
        <a:p>
          <a:endParaRPr lang="en-US"/>
        </a:p>
      </dgm:t>
    </dgm:pt>
    <dgm:pt modelId="{45C5D828-1065-42B0-B481-9D8E00920E81}" type="sibTrans" cxnId="{676AAD96-371A-46CF-B3AA-3A4122CAB573}">
      <dgm:prSet/>
      <dgm:spPr/>
      <dgm:t>
        <a:bodyPr/>
        <a:lstStyle/>
        <a:p>
          <a:endParaRPr lang="en-US"/>
        </a:p>
      </dgm:t>
    </dgm:pt>
    <dgm:pt modelId="{71EF389A-F6AF-4033-BF26-DAF971CD430D}">
      <dgm:prSet/>
      <dgm:spPr/>
      <dgm:t>
        <a:bodyPr/>
        <a:lstStyle/>
        <a:p>
          <a:r>
            <a:rPr lang="en-US" dirty="0"/>
            <a:t>Another </a:t>
          </a:r>
          <a:r>
            <a:rPr lang="en-US" b="1" dirty="0"/>
            <a:t>4%–8% </a:t>
          </a:r>
          <a:r>
            <a:rPr lang="en-US" dirty="0"/>
            <a:t>of infected individuals have </a:t>
          </a:r>
          <a:r>
            <a:rPr lang="en-US" b="1" dirty="0"/>
            <a:t>symptoms of a minor, non-specific nature</a:t>
          </a:r>
          <a:r>
            <a:rPr lang="en-US" dirty="0"/>
            <a:t>, </a:t>
          </a:r>
        </a:p>
      </dgm:t>
    </dgm:pt>
    <dgm:pt modelId="{FFE9DAFE-B038-4ED4-A669-98E35E16AAC4}" type="parTrans" cxnId="{2F0C10A5-CB27-4B78-B408-5ACC224EDEB3}">
      <dgm:prSet/>
      <dgm:spPr/>
      <dgm:t>
        <a:bodyPr/>
        <a:lstStyle/>
        <a:p>
          <a:endParaRPr lang="en-US"/>
        </a:p>
      </dgm:t>
    </dgm:pt>
    <dgm:pt modelId="{666DB773-26CD-4063-8287-25CBB440001F}" type="sibTrans" cxnId="{2F0C10A5-CB27-4B78-B408-5ACC224EDEB3}">
      <dgm:prSet/>
      <dgm:spPr/>
      <dgm:t>
        <a:bodyPr/>
        <a:lstStyle/>
        <a:p>
          <a:endParaRPr lang="en-US"/>
        </a:p>
      </dgm:t>
    </dgm:pt>
    <dgm:pt modelId="{D97C181D-70C6-4F21-BD92-A5F4B6FA12C4}">
      <dgm:prSet/>
      <dgm:spPr/>
      <dgm:t>
        <a:bodyPr/>
        <a:lstStyle/>
        <a:p>
          <a:r>
            <a:rPr lang="en-US" dirty="0"/>
            <a:t>such as </a:t>
          </a:r>
          <a:r>
            <a:rPr lang="en-US" b="1" dirty="0"/>
            <a:t>sore throat and fever, nausea, vomiting, and other common symptoms of any viral illness</a:t>
          </a:r>
          <a:r>
            <a:rPr lang="en-US" dirty="0"/>
            <a:t>.</a:t>
          </a:r>
        </a:p>
      </dgm:t>
    </dgm:pt>
    <dgm:pt modelId="{1A361C07-30F3-4078-9C41-E1AE1C6A4D56}" type="parTrans" cxnId="{F4C57427-99B6-405F-A84E-DDFA3E46DAD6}">
      <dgm:prSet/>
      <dgm:spPr/>
      <dgm:t>
        <a:bodyPr/>
        <a:lstStyle/>
        <a:p>
          <a:endParaRPr lang="en-US"/>
        </a:p>
      </dgm:t>
    </dgm:pt>
    <dgm:pt modelId="{FC65DF72-F02D-4B73-B75F-A77D3C8EBDBD}" type="sibTrans" cxnId="{F4C57427-99B6-405F-A84E-DDFA3E46DAD6}">
      <dgm:prSet/>
      <dgm:spPr/>
      <dgm:t>
        <a:bodyPr/>
        <a:lstStyle/>
        <a:p>
          <a:endParaRPr lang="en-US"/>
        </a:p>
      </dgm:t>
    </dgm:pt>
    <dgm:pt modelId="{DB89B850-84EC-4083-B203-C99852A53F62}">
      <dgm:prSet/>
      <dgm:spPr/>
      <dgm:t>
        <a:bodyPr/>
        <a:lstStyle/>
        <a:p>
          <a:r>
            <a:rPr lang="en-US" dirty="0"/>
            <a:t>About </a:t>
          </a:r>
          <a:r>
            <a:rPr lang="en-US" b="1" dirty="0"/>
            <a:t>1%–2% </a:t>
          </a:r>
          <a:r>
            <a:rPr lang="en-US" dirty="0"/>
            <a:t>of infected individuals develop </a:t>
          </a:r>
          <a:r>
            <a:rPr lang="en-US" b="1" dirty="0"/>
            <a:t>nonparalytic aseptic (viral) meningitis, </a:t>
          </a:r>
        </a:p>
      </dgm:t>
    </dgm:pt>
    <dgm:pt modelId="{92D97C52-F4EF-4306-9D97-E40AB992D9AA}" type="parTrans" cxnId="{B0029528-D960-4FE6-81E8-52F53E5B0CFB}">
      <dgm:prSet/>
      <dgm:spPr/>
      <dgm:t>
        <a:bodyPr/>
        <a:lstStyle/>
        <a:p>
          <a:endParaRPr lang="en-US"/>
        </a:p>
      </dgm:t>
    </dgm:pt>
    <dgm:pt modelId="{F4E0634D-8B10-4A8B-8AA0-341CCFDCAC00}" type="sibTrans" cxnId="{B0029528-D960-4FE6-81E8-52F53E5B0CFB}">
      <dgm:prSet/>
      <dgm:spPr/>
      <dgm:t>
        <a:bodyPr/>
        <a:lstStyle/>
        <a:p>
          <a:endParaRPr lang="en-US"/>
        </a:p>
      </dgm:t>
    </dgm:pt>
    <dgm:pt modelId="{FF7153F4-75EF-4196-A4E6-373065646146}">
      <dgm:prSet/>
      <dgm:spPr/>
      <dgm:t>
        <a:bodyPr/>
        <a:lstStyle/>
        <a:p>
          <a:r>
            <a:rPr lang="en-US" dirty="0"/>
            <a:t>with </a:t>
          </a:r>
          <a:r>
            <a:rPr lang="en-US" b="1" dirty="0"/>
            <a:t>temporary stiffness of the neck, back, and/or legs</a:t>
          </a:r>
          <a:r>
            <a:rPr lang="en-US" b="1" dirty="0">
              <a:highlight>
                <a:srgbClr val="C0C0C0"/>
              </a:highlight>
            </a:rPr>
            <a:t>. </a:t>
          </a:r>
        </a:p>
      </dgm:t>
    </dgm:pt>
    <dgm:pt modelId="{E904B30E-327E-48C8-8889-63BA4F2EF006}" type="parTrans" cxnId="{0FE08FAC-208F-4A0D-92EE-B86391E4846E}">
      <dgm:prSet/>
      <dgm:spPr/>
      <dgm:t>
        <a:bodyPr/>
        <a:lstStyle/>
        <a:p>
          <a:endParaRPr lang="en-US"/>
        </a:p>
      </dgm:t>
    </dgm:pt>
    <dgm:pt modelId="{E2CDB311-7E2A-4B4F-BA0C-19DB775EA1EE}" type="sibTrans" cxnId="{0FE08FAC-208F-4A0D-92EE-B86391E4846E}">
      <dgm:prSet/>
      <dgm:spPr/>
      <dgm:t>
        <a:bodyPr/>
        <a:lstStyle/>
        <a:p>
          <a:endParaRPr lang="en-US"/>
        </a:p>
      </dgm:t>
    </dgm:pt>
    <dgm:pt modelId="{23756F9F-BAC1-48E3-888A-0042ECFAEA9E}">
      <dgm:prSet/>
      <dgm:spPr/>
      <dgm:t>
        <a:bodyPr/>
        <a:lstStyle/>
        <a:p>
          <a:r>
            <a:rPr lang="en-US" b="1" dirty="0"/>
            <a:t>Less than 1% </a:t>
          </a:r>
          <a:r>
            <a:rPr lang="en-US" dirty="0"/>
            <a:t>of all polio infections result in the </a:t>
          </a:r>
          <a:r>
            <a:rPr lang="en-US" b="1" dirty="0"/>
            <a:t>classic “flaccid paralysis,” where the patient is left with </a:t>
          </a:r>
          <a:r>
            <a:rPr lang="en-US" dirty="0"/>
            <a:t>permanent weakness or paralysis of legs, arms, or both. </a:t>
          </a:r>
          <a:br>
            <a:rPr lang="en-US" dirty="0"/>
          </a:br>
          <a:endParaRPr lang="en-US" dirty="0"/>
        </a:p>
      </dgm:t>
    </dgm:pt>
    <dgm:pt modelId="{5197134F-C6F9-45A7-A431-772C2A302C6A}" type="parTrans" cxnId="{CB0309B8-BD0F-4636-8069-DA55593E3A0A}">
      <dgm:prSet/>
      <dgm:spPr/>
      <dgm:t>
        <a:bodyPr/>
        <a:lstStyle/>
        <a:p>
          <a:endParaRPr lang="en-US"/>
        </a:p>
      </dgm:t>
    </dgm:pt>
    <dgm:pt modelId="{EFFDB575-084E-4ABD-B30A-F5808885C925}" type="sibTrans" cxnId="{CB0309B8-BD0F-4636-8069-DA55593E3A0A}">
      <dgm:prSet/>
      <dgm:spPr/>
      <dgm:t>
        <a:bodyPr/>
        <a:lstStyle/>
        <a:p>
          <a:endParaRPr lang="en-US"/>
        </a:p>
      </dgm:t>
    </dgm:pt>
    <dgm:pt modelId="{3C0E67D6-44C1-457D-8DFD-077D02D0590A}" type="pres">
      <dgm:prSet presAssocID="{6DD3596D-7296-4E1B-805E-AF51752F4560}" presName="vert0" presStyleCnt="0">
        <dgm:presLayoutVars>
          <dgm:dir/>
          <dgm:animOne val="branch"/>
          <dgm:animLvl val="lvl"/>
        </dgm:presLayoutVars>
      </dgm:prSet>
      <dgm:spPr/>
    </dgm:pt>
    <dgm:pt modelId="{554116E6-3AB9-4662-BA58-72417289F813}" type="pres">
      <dgm:prSet presAssocID="{492A0114-8463-4820-941E-1D5F07200BA3}" presName="thickLine" presStyleLbl="alignNode1" presStyleIdx="0" presStyleCnt="6"/>
      <dgm:spPr/>
    </dgm:pt>
    <dgm:pt modelId="{D3861FE9-93AC-4F68-B7A3-F5EA70743C0D}" type="pres">
      <dgm:prSet presAssocID="{492A0114-8463-4820-941E-1D5F07200BA3}" presName="horz1" presStyleCnt="0"/>
      <dgm:spPr/>
    </dgm:pt>
    <dgm:pt modelId="{FF49997F-5C6B-4F82-B8BF-4DFE44360A2A}" type="pres">
      <dgm:prSet presAssocID="{492A0114-8463-4820-941E-1D5F07200BA3}" presName="tx1" presStyleLbl="revTx" presStyleIdx="0" presStyleCnt="6"/>
      <dgm:spPr/>
    </dgm:pt>
    <dgm:pt modelId="{3EBFF8A2-4E94-46FD-9BB8-B21BA6A2659C}" type="pres">
      <dgm:prSet presAssocID="{492A0114-8463-4820-941E-1D5F07200BA3}" presName="vert1" presStyleCnt="0"/>
      <dgm:spPr/>
    </dgm:pt>
    <dgm:pt modelId="{732C5373-BA8D-4F9D-95FA-5A66A3DCB9FD}" type="pres">
      <dgm:prSet presAssocID="{71EF389A-F6AF-4033-BF26-DAF971CD430D}" presName="thickLine" presStyleLbl="alignNode1" presStyleIdx="1" presStyleCnt="6"/>
      <dgm:spPr/>
    </dgm:pt>
    <dgm:pt modelId="{0767B67C-F1E0-42D2-A389-A6B07B56B372}" type="pres">
      <dgm:prSet presAssocID="{71EF389A-F6AF-4033-BF26-DAF971CD430D}" presName="horz1" presStyleCnt="0"/>
      <dgm:spPr/>
    </dgm:pt>
    <dgm:pt modelId="{1C405232-57E3-409F-A75C-5686BEF16091}" type="pres">
      <dgm:prSet presAssocID="{71EF389A-F6AF-4033-BF26-DAF971CD430D}" presName="tx1" presStyleLbl="revTx" presStyleIdx="1" presStyleCnt="6"/>
      <dgm:spPr/>
    </dgm:pt>
    <dgm:pt modelId="{F98BE5CF-95B6-479D-85EE-B56254CE1B6E}" type="pres">
      <dgm:prSet presAssocID="{71EF389A-F6AF-4033-BF26-DAF971CD430D}" presName="vert1" presStyleCnt="0"/>
      <dgm:spPr/>
    </dgm:pt>
    <dgm:pt modelId="{626A30FB-B2EF-46EB-BB16-34C814C1131F}" type="pres">
      <dgm:prSet presAssocID="{D97C181D-70C6-4F21-BD92-A5F4B6FA12C4}" presName="thickLine" presStyleLbl="alignNode1" presStyleIdx="2" presStyleCnt="6"/>
      <dgm:spPr/>
    </dgm:pt>
    <dgm:pt modelId="{65387412-965B-4A9B-971D-C756FAA149D0}" type="pres">
      <dgm:prSet presAssocID="{D97C181D-70C6-4F21-BD92-A5F4B6FA12C4}" presName="horz1" presStyleCnt="0"/>
      <dgm:spPr/>
    </dgm:pt>
    <dgm:pt modelId="{C654693B-A9FD-47CA-987F-C19BFF3D019E}" type="pres">
      <dgm:prSet presAssocID="{D97C181D-70C6-4F21-BD92-A5F4B6FA12C4}" presName="tx1" presStyleLbl="revTx" presStyleIdx="2" presStyleCnt="6"/>
      <dgm:spPr/>
    </dgm:pt>
    <dgm:pt modelId="{7BCF6E03-379D-4231-9C11-5D1D3D5F0B75}" type="pres">
      <dgm:prSet presAssocID="{D97C181D-70C6-4F21-BD92-A5F4B6FA12C4}" presName="vert1" presStyleCnt="0"/>
      <dgm:spPr/>
    </dgm:pt>
    <dgm:pt modelId="{8C235112-DFC1-4DE7-A751-4778F48C6040}" type="pres">
      <dgm:prSet presAssocID="{DB89B850-84EC-4083-B203-C99852A53F62}" presName="thickLine" presStyleLbl="alignNode1" presStyleIdx="3" presStyleCnt="6"/>
      <dgm:spPr/>
    </dgm:pt>
    <dgm:pt modelId="{390A1200-16A7-4C3B-BBE4-87B6CC62C3B8}" type="pres">
      <dgm:prSet presAssocID="{DB89B850-84EC-4083-B203-C99852A53F62}" presName="horz1" presStyleCnt="0"/>
      <dgm:spPr/>
    </dgm:pt>
    <dgm:pt modelId="{284DC4FB-5E57-4013-B620-08F29C5CDFF2}" type="pres">
      <dgm:prSet presAssocID="{DB89B850-84EC-4083-B203-C99852A53F62}" presName="tx1" presStyleLbl="revTx" presStyleIdx="3" presStyleCnt="6"/>
      <dgm:spPr/>
    </dgm:pt>
    <dgm:pt modelId="{69503D8B-739B-4C2F-9DFB-EB1C1B2AAE88}" type="pres">
      <dgm:prSet presAssocID="{DB89B850-84EC-4083-B203-C99852A53F62}" presName="vert1" presStyleCnt="0"/>
      <dgm:spPr/>
    </dgm:pt>
    <dgm:pt modelId="{EAA8BA88-B59E-412A-8EAB-4A6E077DD036}" type="pres">
      <dgm:prSet presAssocID="{FF7153F4-75EF-4196-A4E6-373065646146}" presName="thickLine" presStyleLbl="alignNode1" presStyleIdx="4" presStyleCnt="6"/>
      <dgm:spPr/>
    </dgm:pt>
    <dgm:pt modelId="{F63A1A7E-693A-48E3-8DFC-D9C5A4C73C36}" type="pres">
      <dgm:prSet presAssocID="{FF7153F4-75EF-4196-A4E6-373065646146}" presName="horz1" presStyleCnt="0"/>
      <dgm:spPr/>
    </dgm:pt>
    <dgm:pt modelId="{31C5427A-114E-4D85-829E-4EC7D7D00BA8}" type="pres">
      <dgm:prSet presAssocID="{FF7153F4-75EF-4196-A4E6-373065646146}" presName="tx1" presStyleLbl="revTx" presStyleIdx="4" presStyleCnt="6"/>
      <dgm:spPr/>
    </dgm:pt>
    <dgm:pt modelId="{28C875DD-CB6A-4F3F-B3E4-7EC435D9DD49}" type="pres">
      <dgm:prSet presAssocID="{FF7153F4-75EF-4196-A4E6-373065646146}" presName="vert1" presStyleCnt="0"/>
      <dgm:spPr/>
    </dgm:pt>
    <dgm:pt modelId="{1050BBAF-EC3C-4D08-8BFF-96B81FEE2EFD}" type="pres">
      <dgm:prSet presAssocID="{23756F9F-BAC1-48E3-888A-0042ECFAEA9E}" presName="thickLine" presStyleLbl="alignNode1" presStyleIdx="5" presStyleCnt="6"/>
      <dgm:spPr/>
    </dgm:pt>
    <dgm:pt modelId="{14BB1890-174E-4264-B43A-2B645D708FE8}" type="pres">
      <dgm:prSet presAssocID="{23756F9F-BAC1-48E3-888A-0042ECFAEA9E}" presName="horz1" presStyleCnt="0"/>
      <dgm:spPr/>
    </dgm:pt>
    <dgm:pt modelId="{6A304EFD-F8DC-4533-9327-3247B5CD485A}" type="pres">
      <dgm:prSet presAssocID="{23756F9F-BAC1-48E3-888A-0042ECFAEA9E}" presName="tx1" presStyleLbl="revTx" presStyleIdx="5" presStyleCnt="6"/>
      <dgm:spPr/>
    </dgm:pt>
    <dgm:pt modelId="{7877F445-2192-4F89-909D-31B52E611686}" type="pres">
      <dgm:prSet presAssocID="{23756F9F-BAC1-48E3-888A-0042ECFAEA9E}" presName="vert1" presStyleCnt="0"/>
      <dgm:spPr/>
    </dgm:pt>
  </dgm:ptLst>
  <dgm:cxnLst>
    <dgm:cxn modelId="{241D9414-0549-4846-8A63-255108B50281}" type="presOf" srcId="{DB89B850-84EC-4083-B203-C99852A53F62}" destId="{284DC4FB-5E57-4013-B620-08F29C5CDFF2}" srcOrd="0" destOrd="0" presId="urn:microsoft.com/office/officeart/2008/layout/LinedList"/>
    <dgm:cxn modelId="{F4C57427-99B6-405F-A84E-DDFA3E46DAD6}" srcId="{6DD3596D-7296-4E1B-805E-AF51752F4560}" destId="{D97C181D-70C6-4F21-BD92-A5F4B6FA12C4}" srcOrd="2" destOrd="0" parTransId="{1A361C07-30F3-4078-9C41-E1AE1C6A4D56}" sibTransId="{FC65DF72-F02D-4B73-B75F-A77D3C8EBDBD}"/>
    <dgm:cxn modelId="{B0029528-D960-4FE6-81E8-52F53E5B0CFB}" srcId="{6DD3596D-7296-4E1B-805E-AF51752F4560}" destId="{DB89B850-84EC-4083-B203-C99852A53F62}" srcOrd="3" destOrd="0" parTransId="{92D97C52-F4EF-4306-9D97-E40AB992D9AA}" sibTransId="{F4E0634D-8B10-4A8B-8AA0-341CCFDCAC00}"/>
    <dgm:cxn modelId="{FC3FC333-7C60-40AA-B348-0230A5A08FBA}" type="presOf" srcId="{D97C181D-70C6-4F21-BD92-A5F4B6FA12C4}" destId="{C654693B-A9FD-47CA-987F-C19BFF3D019E}" srcOrd="0" destOrd="0" presId="urn:microsoft.com/office/officeart/2008/layout/LinedList"/>
    <dgm:cxn modelId="{DAFF425C-6791-48A2-B25A-70AC86C98D0B}" type="presOf" srcId="{492A0114-8463-4820-941E-1D5F07200BA3}" destId="{FF49997F-5C6B-4F82-B8BF-4DFE44360A2A}" srcOrd="0" destOrd="0" presId="urn:microsoft.com/office/officeart/2008/layout/LinedList"/>
    <dgm:cxn modelId="{C01E2644-411B-4C64-902B-31DB3CD327CA}" type="presOf" srcId="{23756F9F-BAC1-48E3-888A-0042ECFAEA9E}" destId="{6A304EFD-F8DC-4533-9327-3247B5CD485A}" srcOrd="0" destOrd="0" presId="urn:microsoft.com/office/officeart/2008/layout/LinedList"/>
    <dgm:cxn modelId="{42B1178E-3E75-4EB3-B283-F34C6A5E0D00}" type="presOf" srcId="{71EF389A-F6AF-4033-BF26-DAF971CD430D}" destId="{1C405232-57E3-409F-A75C-5686BEF16091}" srcOrd="0" destOrd="0" presId="urn:microsoft.com/office/officeart/2008/layout/LinedList"/>
    <dgm:cxn modelId="{676AAD96-371A-46CF-B3AA-3A4122CAB573}" srcId="{6DD3596D-7296-4E1B-805E-AF51752F4560}" destId="{492A0114-8463-4820-941E-1D5F07200BA3}" srcOrd="0" destOrd="0" parTransId="{770BE0B5-87CF-42A0-95D4-5C0080D05AB3}" sibTransId="{45C5D828-1065-42B0-B481-9D8E00920E81}"/>
    <dgm:cxn modelId="{6C598099-36A5-464B-9035-1D136DC1699D}" type="presOf" srcId="{FF7153F4-75EF-4196-A4E6-373065646146}" destId="{31C5427A-114E-4D85-829E-4EC7D7D00BA8}" srcOrd="0" destOrd="0" presId="urn:microsoft.com/office/officeart/2008/layout/LinedList"/>
    <dgm:cxn modelId="{2F0C10A5-CB27-4B78-B408-5ACC224EDEB3}" srcId="{6DD3596D-7296-4E1B-805E-AF51752F4560}" destId="{71EF389A-F6AF-4033-BF26-DAF971CD430D}" srcOrd="1" destOrd="0" parTransId="{FFE9DAFE-B038-4ED4-A669-98E35E16AAC4}" sibTransId="{666DB773-26CD-4063-8287-25CBB440001F}"/>
    <dgm:cxn modelId="{0FE08FAC-208F-4A0D-92EE-B86391E4846E}" srcId="{6DD3596D-7296-4E1B-805E-AF51752F4560}" destId="{FF7153F4-75EF-4196-A4E6-373065646146}" srcOrd="4" destOrd="0" parTransId="{E904B30E-327E-48C8-8889-63BA4F2EF006}" sibTransId="{E2CDB311-7E2A-4B4F-BA0C-19DB775EA1EE}"/>
    <dgm:cxn modelId="{CB0309B8-BD0F-4636-8069-DA55593E3A0A}" srcId="{6DD3596D-7296-4E1B-805E-AF51752F4560}" destId="{23756F9F-BAC1-48E3-888A-0042ECFAEA9E}" srcOrd="5" destOrd="0" parTransId="{5197134F-C6F9-45A7-A431-772C2A302C6A}" sibTransId="{EFFDB575-084E-4ABD-B30A-F5808885C925}"/>
    <dgm:cxn modelId="{23BEB9C1-D6A1-4E5D-8746-480092B12DAA}" type="presOf" srcId="{6DD3596D-7296-4E1B-805E-AF51752F4560}" destId="{3C0E67D6-44C1-457D-8DFD-077D02D0590A}" srcOrd="0" destOrd="0" presId="urn:microsoft.com/office/officeart/2008/layout/LinedList"/>
    <dgm:cxn modelId="{5110CAC0-B82A-4605-A15A-7FE11DCCB53E}" type="presParOf" srcId="{3C0E67D6-44C1-457D-8DFD-077D02D0590A}" destId="{554116E6-3AB9-4662-BA58-72417289F813}" srcOrd="0" destOrd="0" presId="urn:microsoft.com/office/officeart/2008/layout/LinedList"/>
    <dgm:cxn modelId="{CECCB376-FD96-4552-9925-43DB721A96BD}" type="presParOf" srcId="{3C0E67D6-44C1-457D-8DFD-077D02D0590A}" destId="{D3861FE9-93AC-4F68-B7A3-F5EA70743C0D}" srcOrd="1" destOrd="0" presId="urn:microsoft.com/office/officeart/2008/layout/LinedList"/>
    <dgm:cxn modelId="{8014C721-4057-4677-882A-2253034CA617}" type="presParOf" srcId="{D3861FE9-93AC-4F68-B7A3-F5EA70743C0D}" destId="{FF49997F-5C6B-4F82-B8BF-4DFE44360A2A}" srcOrd="0" destOrd="0" presId="urn:microsoft.com/office/officeart/2008/layout/LinedList"/>
    <dgm:cxn modelId="{51493C7F-37F8-46C5-A3D3-4A16E0147F36}" type="presParOf" srcId="{D3861FE9-93AC-4F68-B7A3-F5EA70743C0D}" destId="{3EBFF8A2-4E94-46FD-9BB8-B21BA6A2659C}" srcOrd="1" destOrd="0" presId="urn:microsoft.com/office/officeart/2008/layout/LinedList"/>
    <dgm:cxn modelId="{043C605D-759A-48C5-ABC1-D43FA2F0A3FB}" type="presParOf" srcId="{3C0E67D6-44C1-457D-8DFD-077D02D0590A}" destId="{732C5373-BA8D-4F9D-95FA-5A66A3DCB9FD}" srcOrd="2" destOrd="0" presId="urn:microsoft.com/office/officeart/2008/layout/LinedList"/>
    <dgm:cxn modelId="{EC64F522-5377-49C8-B54C-8928C2821E5F}" type="presParOf" srcId="{3C0E67D6-44C1-457D-8DFD-077D02D0590A}" destId="{0767B67C-F1E0-42D2-A389-A6B07B56B372}" srcOrd="3" destOrd="0" presId="urn:microsoft.com/office/officeart/2008/layout/LinedList"/>
    <dgm:cxn modelId="{B7B7C8E8-0E79-4A61-AB44-5BB77AF0EAE6}" type="presParOf" srcId="{0767B67C-F1E0-42D2-A389-A6B07B56B372}" destId="{1C405232-57E3-409F-A75C-5686BEF16091}" srcOrd="0" destOrd="0" presId="urn:microsoft.com/office/officeart/2008/layout/LinedList"/>
    <dgm:cxn modelId="{6CB09FD8-2083-4707-8D1F-189793E373F1}" type="presParOf" srcId="{0767B67C-F1E0-42D2-A389-A6B07B56B372}" destId="{F98BE5CF-95B6-479D-85EE-B56254CE1B6E}" srcOrd="1" destOrd="0" presId="urn:microsoft.com/office/officeart/2008/layout/LinedList"/>
    <dgm:cxn modelId="{AFD96E5D-432E-457B-AF44-0093F7B159E0}" type="presParOf" srcId="{3C0E67D6-44C1-457D-8DFD-077D02D0590A}" destId="{626A30FB-B2EF-46EB-BB16-34C814C1131F}" srcOrd="4" destOrd="0" presId="urn:microsoft.com/office/officeart/2008/layout/LinedList"/>
    <dgm:cxn modelId="{B4AAAFC5-FB66-439A-9FAC-8E185659A134}" type="presParOf" srcId="{3C0E67D6-44C1-457D-8DFD-077D02D0590A}" destId="{65387412-965B-4A9B-971D-C756FAA149D0}" srcOrd="5" destOrd="0" presId="urn:microsoft.com/office/officeart/2008/layout/LinedList"/>
    <dgm:cxn modelId="{3572939F-484C-4CCD-A7B9-3445E1154242}" type="presParOf" srcId="{65387412-965B-4A9B-971D-C756FAA149D0}" destId="{C654693B-A9FD-47CA-987F-C19BFF3D019E}" srcOrd="0" destOrd="0" presId="urn:microsoft.com/office/officeart/2008/layout/LinedList"/>
    <dgm:cxn modelId="{28E87332-BC5F-4499-88A3-E77627405C8C}" type="presParOf" srcId="{65387412-965B-4A9B-971D-C756FAA149D0}" destId="{7BCF6E03-379D-4231-9C11-5D1D3D5F0B75}" srcOrd="1" destOrd="0" presId="urn:microsoft.com/office/officeart/2008/layout/LinedList"/>
    <dgm:cxn modelId="{AC5D5F82-A912-4864-804C-BB1F392C7FA7}" type="presParOf" srcId="{3C0E67D6-44C1-457D-8DFD-077D02D0590A}" destId="{8C235112-DFC1-4DE7-A751-4778F48C6040}" srcOrd="6" destOrd="0" presId="urn:microsoft.com/office/officeart/2008/layout/LinedList"/>
    <dgm:cxn modelId="{3687301F-D06A-48F5-944F-D7C9EC773B11}" type="presParOf" srcId="{3C0E67D6-44C1-457D-8DFD-077D02D0590A}" destId="{390A1200-16A7-4C3B-BBE4-87B6CC62C3B8}" srcOrd="7" destOrd="0" presId="urn:microsoft.com/office/officeart/2008/layout/LinedList"/>
    <dgm:cxn modelId="{4263160E-076B-42B0-9190-E86636A369AF}" type="presParOf" srcId="{390A1200-16A7-4C3B-BBE4-87B6CC62C3B8}" destId="{284DC4FB-5E57-4013-B620-08F29C5CDFF2}" srcOrd="0" destOrd="0" presId="urn:microsoft.com/office/officeart/2008/layout/LinedList"/>
    <dgm:cxn modelId="{CF3094AF-1790-4B7A-A714-CE44B18961B8}" type="presParOf" srcId="{390A1200-16A7-4C3B-BBE4-87B6CC62C3B8}" destId="{69503D8B-739B-4C2F-9DFB-EB1C1B2AAE88}" srcOrd="1" destOrd="0" presId="urn:microsoft.com/office/officeart/2008/layout/LinedList"/>
    <dgm:cxn modelId="{5E235847-F3FD-4281-9696-D5852FA4D98C}" type="presParOf" srcId="{3C0E67D6-44C1-457D-8DFD-077D02D0590A}" destId="{EAA8BA88-B59E-412A-8EAB-4A6E077DD036}" srcOrd="8" destOrd="0" presId="urn:microsoft.com/office/officeart/2008/layout/LinedList"/>
    <dgm:cxn modelId="{BF18528B-EA8A-4E23-A274-01273FC2ECF0}" type="presParOf" srcId="{3C0E67D6-44C1-457D-8DFD-077D02D0590A}" destId="{F63A1A7E-693A-48E3-8DFC-D9C5A4C73C36}" srcOrd="9" destOrd="0" presId="urn:microsoft.com/office/officeart/2008/layout/LinedList"/>
    <dgm:cxn modelId="{08427EE3-8B41-4A33-9E6C-4AEB44A711BC}" type="presParOf" srcId="{F63A1A7E-693A-48E3-8DFC-D9C5A4C73C36}" destId="{31C5427A-114E-4D85-829E-4EC7D7D00BA8}" srcOrd="0" destOrd="0" presId="urn:microsoft.com/office/officeart/2008/layout/LinedList"/>
    <dgm:cxn modelId="{38EB19B0-FA18-4652-BEB6-3D5638136817}" type="presParOf" srcId="{F63A1A7E-693A-48E3-8DFC-D9C5A4C73C36}" destId="{28C875DD-CB6A-4F3F-B3E4-7EC435D9DD49}" srcOrd="1" destOrd="0" presId="urn:microsoft.com/office/officeart/2008/layout/LinedList"/>
    <dgm:cxn modelId="{1540F541-9B66-404A-8B71-7F83B0D947AF}" type="presParOf" srcId="{3C0E67D6-44C1-457D-8DFD-077D02D0590A}" destId="{1050BBAF-EC3C-4D08-8BFF-96B81FEE2EFD}" srcOrd="10" destOrd="0" presId="urn:microsoft.com/office/officeart/2008/layout/LinedList"/>
    <dgm:cxn modelId="{631ECBA1-D378-4EFA-ACBA-195196FB7450}" type="presParOf" srcId="{3C0E67D6-44C1-457D-8DFD-077D02D0590A}" destId="{14BB1890-174E-4264-B43A-2B645D708FE8}" srcOrd="11" destOrd="0" presId="urn:microsoft.com/office/officeart/2008/layout/LinedList"/>
    <dgm:cxn modelId="{2D43FB26-6354-4E12-8C38-15450ACE99A7}" type="presParOf" srcId="{14BB1890-174E-4264-B43A-2B645D708FE8}" destId="{6A304EFD-F8DC-4533-9327-3247B5CD485A}" srcOrd="0" destOrd="0" presId="urn:microsoft.com/office/officeart/2008/layout/LinedList"/>
    <dgm:cxn modelId="{1E06F8BE-5EA4-4B21-B8FA-B7E2875B9E90}" type="presParOf" srcId="{14BB1890-174E-4264-B43A-2B645D708FE8}" destId="{7877F445-2192-4F89-909D-31B52E6116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7195FA-A108-4D24-B00C-7C9F41189ED7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ZA"/>
        </a:p>
      </dgm:t>
    </dgm:pt>
    <dgm:pt modelId="{B2A1372D-FE87-4E76-A420-849C7A066E39}">
      <dgm:prSet/>
      <dgm:spPr/>
      <dgm:t>
        <a:bodyPr/>
        <a:lstStyle/>
        <a:p>
          <a:r>
            <a:rPr lang="en-US" baseline="0"/>
            <a:t>Africa declared a polio free region in 2020.</a:t>
          </a:r>
          <a:endParaRPr lang="en-ZA" dirty="0"/>
        </a:p>
      </dgm:t>
    </dgm:pt>
    <dgm:pt modelId="{23BE5E5E-B643-4473-9E18-D4CBB8B244E2}" type="parTrans" cxnId="{5C3E783B-3AD4-442C-B38B-758C37EF0604}">
      <dgm:prSet/>
      <dgm:spPr/>
      <dgm:t>
        <a:bodyPr/>
        <a:lstStyle/>
        <a:p>
          <a:endParaRPr lang="en-ZA"/>
        </a:p>
      </dgm:t>
    </dgm:pt>
    <dgm:pt modelId="{42D8B090-3227-4317-824F-A7B02E3D9C61}" type="sibTrans" cxnId="{5C3E783B-3AD4-442C-B38B-758C37EF0604}">
      <dgm:prSet/>
      <dgm:spPr/>
      <dgm:t>
        <a:bodyPr/>
        <a:lstStyle/>
        <a:p>
          <a:endParaRPr lang="en-ZA"/>
        </a:p>
      </dgm:t>
    </dgm:pt>
    <dgm:pt modelId="{2A820A29-AA8E-4BAC-A34C-E21B9FB99DE6}">
      <dgm:prSet/>
      <dgm:spPr/>
      <dgm:t>
        <a:bodyPr/>
        <a:lstStyle/>
        <a:p>
          <a:r>
            <a:rPr lang="en-US" baseline="0"/>
            <a:t>to maintain status and keep the population protected countries must ensure that population immunity remains high.</a:t>
          </a:r>
          <a:endParaRPr lang="en-ZA"/>
        </a:p>
      </dgm:t>
    </dgm:pt>
    <dgm:pt modelId="{FF744FF6-130D-49B2-AE13-49DC221AFE19}" type="parTrans" cxnId="{99064676-391D-4615-AD01-A0860E5BD8FA}">
      <dgm:prSet/>
      <dgm:spPr/>
      <dgm:t>
        <a:bodyPr/>
        <a:lstStyle/>
        <a:p>
          <a:endParaRPr lang="en-ZA"/>
        </a:p>
      </dgm:t>
    </dgm:pt>
    <dgm:pt modelId="{E9AE9F1C-1BBD-46E3-AD58-B6D603CDF45C}" type="sibTrans" cxnId="{99064676-391D-4615-AD01-A0860E5BD8FA}">
      <dgm:prSet/>
      <dgm:spPr/>
      <dgm:t>
        <a:bodyPr/>
        <a:lstStyle/>
        <a:p>
          <a:endParaRPr lang="en-ZA"/>
        </a:p>
      </dgm:t>
    </dgm:pt>
    <dgm:pt modelId="{80A49B9E-2E1D-4DB2-B571-CF8CDA3A6E65}">
      <dgm:prSet/>
      <dgm:spPr/>
      <dgm:t>
        <a:bodyPr/>
        <a:lstStyle/>
        <a:p>
          <a:r>
            <a:rPr lang="en-US" baseline="0" dirty="0"/>
            <a:t>routine immunization coverage of &gt;90% with polio vaccines. </a:t>
          </a:r>
          <a:endParaRPr lang="en-ZA" dirty="0"/>
        </a:p>
      </dgm:t>
    </dgm:pt>
    <dgm:pt modelId="{958B9AEA-2D30-47B7-99AE-0E29AAB15BF7}" type="parTrans" cxnId="{AC038E6A-7046-4E24-8E2C-CF4518E79E63}">
      <dgm:prSet/>
      <dgm:spPr/>
      <dgm:t>
        <a:bodyPr/>
        <a:lstStyle/>
        <a:p>
          <a:endParaRPr lang="en-ZA"/>
        </a:p>
      </dgm:t>
    </dgm:pt>
    <dgm:pt modelId="{5470B561-C13B-4063-8DA4-1FF63AE5B27D}" type="sibTrans" cxnId="{AC038E6A-7046-4E24-8E2C-CF4518E79E63}">
      <dgm:prSet/>
      <dgm:spPr/>
      <dgm:t>
        <a:bodyPr/>
        <a:lstStyle/>
        <a:p>
          <a:endParaRPr lang="en-ZA"/>
        </a:p>
      </dgm:t>
    </dgm:pt>
    <dgm:pt modelId="{DB52CA57-F447-4E28-BD4A-20FE6F1C5728}">
      <dgm:prSet/>
      <dgm:spPr/>
      <dgm:t>
        <a:bodyPr/>
        <a:lstStyle/>
        <a:p>
          <a:r>
            <a:rPr lang="en-US" baseline="0"/>
            <a:t>High quality surveillance</a:t>
          </a:r>
          <a:endParaRPr lang="en-ZA"/>
        </a:p>
      </dgm:t>
    </dgm:pt>
    <dgm:pt modelId="{4245301D-7EF2-4604-B883-4BB24FB6A3EC}" type="parTrans" cxnId="{01282AB3-10E4-404B-909A-4AD32ACD3650}">
      <dgm:prSet/>
      <dgm:spPr/>
      <dgm:t>
        <a:bodyPr/>
        <a:lstStyle/>
        <a:p>
          <a:endParaRPr lang="en-ZA"/>
        </a:p>
      </dgm:t>
    </dgm:pt>
    <dgm:pt modelId="{3FB984EA-AB91-480D-A559-0C7D39B40272}" type="sibTrans" cxnId="{01282AB3-10E4-404B-909A-4AD32ACD3650}">
      <dgm:prSet/>
      <dgm:spPr/>
      <dgm:t>
        <a:bodyPr/>
        <a:lstStyle/>
        <a:p>
          <a:endParaRPr lang="en-ZA"/>
        </a:p>
      </dgm:t>
    </dgm:pt>
    <dgm:pt modelId="{D13A7569-3073-4C5E-BD38-AE1DD9E50A8A}">
      <dgm:prSet/>
      <dgm:spPr/>
      <dgm:t>
        <a:bodyPr/>
        <a:lstStyle/>
        <a:p>
          <a:r>
            <a:rPr lang="en-US" baseline="0"/>
            <a:t>In 2017 South Africa’s certificate was revoked due to poor surveillance – reinstated 2019</a:t>
          </a:r>
          <a:endParaRPr lang="en-ZA"/>
        </a:p>
      </dgm:t>
    </dgm:pt>
    <dgm:pt modelId="{F5E741C3-EC0F-47AF-B83D-A1FA5F97793C}" type="parTrans" cxnId="{81F4C887-74FF-4614-9A7D-CA14119CAD33}">
      <dgm:prSet/>
      <dgm:spPr/>
      <dgm:t>
        <a:bodyPr/>
        <a:lstStyle/>
        <a:p>
          <a:endParaRPr lang="en-ZA"/>
        </a:p>
      </dgm:t>
    </dgm:pt>
    <dgm:pt modelId="{FB8B4D76-3083-4C7D-8F18-C8C23B63BA95}" type="sibTrans" cxnId="{81F4C887-74FF-4614-9A7D-CA14119CAD33}">
      <dgm:prSet/>
      <dgm:spPr/>
      <dgm:t>
        <a:bodyPr/>
        <a:lstStyle/>
        <a:p>
          <a:endParaRPr lang="en-ZA"/>
        </a:p>
      </dgm:t>
    </dgm:pt>
    <dgm:pt modelId="{573EFED1-5015-4034-B76C-8176518852E1}">
      <dgm:prSet/>
      <dgm:spPr/>
      <dgm:t>
        <a:bodyPr/>
        <a:lstStyle/>
        <a:p>
          <a:r>
            <a:rPr lang="en-US" baseline="0"/>
            <a:t>There is still the high possibility of Importation and acquisition of the Wild Polio Virus from countries where Polio is still endemic </a:t>
          </a:r>
          <a:endParaRPr lang="en-ZA"/>
        </a:p>
      </dgm:t>
    </dgm:pt>
    <dgm:pt modelId="{294A3DC5-A349-4D93-9B73-60746797A95C}" type="parTrans" cxnId="{F45D890C-3B30-4697-9005-4883A932716A}">
      <dgm:prSet/>
      <dgm:spPr/>
      <dgm:t>
        <a:bodyPr/>
        <a:lstStyle/>
        <a:p>
          <a:endParaRPr lang="en-ZA"/>
        </a:p>
      </dgm:t>
    </dgm:pt>
    <dgm:pt modelId="{DE8D78F8-1FD0-4B8E-B40C-8E9CBB1AB793}" type="sibTrans" cxnId="{F45D890C-3B30-4697-9005-4883A932716A}">
      <dgm:prSet/>
      <dgm:spPr/>
      <dgm:t>
        <a:bodyPr/>
        <a:lstStyle/>
        <a:p>
          <a:endParaRPr lang="en-ZA"/>
        </a:p>
      </dgm:t>
    </dgm:pt>
    <dgm:pt modelId="{A9FB2E4D-5EC0-484C-A135-B0BF9E83DDFB}" type="pres">
      <dgm:prSet presAssocID="{2C7195FA-A108-4D24-B00C-7C9F41189ED7}" presName="vert0" presStyleCnt="0">
        <dgm:presLayoutVars>
          <dgm:dir/>
          <dgm:animOne val="branch"/>
          <dgm:animLvl val="lvl"/>
        </dgm:presLayoutVars>
      </dgm:prSet>
      <dgm:spPr/>
    </dgm:pt>
    <dgm:pt modelId="{CE4BC808-158E-4F65-88AB-E19414C57B5F}" type="pres">
      <dgm:prSet presAssocID="{B2A1372D-FE87-4E76-A420-849C7A066E39}" presName="thickLine" presStyleLbl="alignNode1" presStyleIdx="0" presStyleCnt="6"/>
      <dgm:spPr/>
    </dgm:pt>
    <dgm:pt modelId="{8D11E091-5620-4177-8D77-9161F4789863}" type="pres">
      <dgm:prSet presAssocID="{B2A1372D-FE87-4E76-A420-849C7A066E39}" presName="horz1" presStyleCnt="0"/>
      <dgm:spPr/>
    </dgm:pt>
    <dgm:pt modelId="{049870CA-5417-4D66-9C95-CE42A8F253B3}" type="pres">
      <dgm:prSet presAssocID="{B2A1372D-FE87-4E76-A420-849C7A066E39}" presName="tx1" presStyleLbl="revTx" presStyleIdx="0" presStyleCnt="6"/>
      <dgm:spPr/>
    </dgm:pt>
    <dgm:pt modelId="{C3092CCD-6842-4652-A864-940F87601376}" type="pres">
      <dgm:prSet presAssocID="{B2A1372D-FE87-4E76-A420-849C7A066E39}" presName="vert1" presStyleCnt="0"/>
      <dgm:spPr/>
    </dgm:pt>
    <dgm:pt modelId="{ADB31100-B446-4562-B2FC-A408AB0859BF}" type="pres">
      <dgm:prSet presAssocID="{2A820A29-AA8E-4BAC-A34C-E21B9FB99DE6}" presName="thickLine" presStyleLbl="alignNode1" presStyleIdx="1" presStyleCnt="6"/>
      <dgm:spPr/>
    </dgm:pt>
    <dgm:pt modelId="{C7075C7A-7FF1-4431-88EF-69AC2248CB58}" type="pres">
      <dgm:prSet presAssocID="{2A820A29-AA8E-4BAC-A34C-E21B9FB99DE6}" presName="horz1" presStyleCnt="0"/>
      <dgm:spPr/>
    </dgm:pt>
    <dgm:pt modelId="{9AAB9228-4352-42D4-8B88-4D59B74F076D}" type="pres">
      <dgm:prSet presAssocID="{2A820A29-AA8E-4BAC-A34C-E21B9FB99DE6}" presName="tx1" presStyleLbl="revTx" presStyleIdx="1" presStyleCnt="6"/>
      <dgm:spPr/>
    </dgm:pt>
    <dgm:pt modelId="{FD8A6C6F-4AF7-4AFF-B9B8-7541663E9A17}" type="pres">
      <dgm:prSet presAssocID="{2A820A29-AA8E-4BAC-A34C-E21B9FB99DE6}" presName="vert1" presStyleCnt="0"/>
      <dgm:spPr/>
    </dgm:pt>
    <dgm:pt modelId="{FE655898-62AA-426E-8D3E-595395F6AE52}" type="pres">
      <dgm:prSet presAssocID="{80A49B9E-2E1D-4DB2-B571-CF8CDA3A6E65}" presName="thickLine" presStyleLbl="alignNode1" presStyleIdx="2" presStyleCnt="6"/>
      <dgm:spPr/>
    </dgm:pt>
    <dgm:pt modelId="{028C2C07-2FB0-4906-9399-1CF707CA8856}" type="pres">
      <dgm:prSet presAssocID="{80A49B9E-2E1D-4DB2-B571-CF8CDA3A6E65}" presName="horz1" presStyleCnt="0"/>
      <dgm:spPr/>
    </dgm:pt>
    <dgm:pt modelId="{842402BA-3C3C-4F0F-A8EE-74E0D98C5C62}" type="pres">
      <dgm:prSet presAssocID="{80A49B9E-2E1D-4DB2-B571-CF8CDA3A6E65}" presName="tx1" presStyleLbl="revTx" presStyleIdx="2" presStyleCnt="6"/>
      <dgm:spPr/>
    </dgm:pt>
    <dgm:pt modelId="{33FC3888-1332-4F10-B3D3-A6814CE43459}" type="pres">
      <dgm:prSet presAssocID="{80A49B9E-2E1D-4DB2-B571-CF8CDA3A6E65}" presName="vert1" presStyleCnt="0"/>
      <dgm:spPr/>
    </dgm:pt>
    <dgm:pt modelId="{763038C2-7052-4C51-A486-1317359CAD79}" type="pres">
      <dgm:prSet presAssocID="{DB52CA57-F447-4E28-BD4A-20FE6F1C5728}" presName="thickLine" presStyleLbl="alignNode1" presStyleIdx="3" presStyleCnt="6"/>
      <dgm:spPr/>
    </dgm:pt>
    <dgm:pt modelId="{39F9B303-E63D-49EC-B088-7E3977D311BF}" type="pres">
      <dgm:prSet presAssocID="{DB52CA57-F447-4E28-BD4A-20FE6F1C5728}" presName="horz1" presStyleCnt="0"/>
      <dgm:spPr/>
    </dgm:pt>
    <dgm:pt modelId="{D0DA3854-E3ED-4706-876E-CA64063BF69D}" type="pres">
      <dgm:prSet presAssocID="{DB52CA57-F447-4E28-BD4A-20FE6F1C5728}" presName="tx1" presStyleLbl="revTx" presStyleIdx="3" presStyleCnt="6"/>
      <dgm:spPr/>
    </dgm:pt>
    <dgm:pt modelId="{440B0089-D996-45C0-AEE0-F32BF3BE315A}" type="pres">
      <dgm:prSet presAssocID="{DB52CA57-F447-4E28-BD4A-20FE6F1C5728}" presName="vert1" presStyleCnt="0"/>
      <dgm:spPr/>
    </dgm:pt>
    <dgm:pt modelId="{7FD9DBFF-842B-4869-B7C8-0ECF2962AC6F}" type="pres">
      <dgm:prSet presAssocID="{D13A7569-3073-4C5E-BD38-AE1DD9E50A8A}" presName="thickLine" presStyleLbl="alignNode1" presStyleIdx="4" presStyleCnt="6"/>
      <dgm:spPr/>
    </dgm:pt>
    <dgm:pt modelId="{871F7589-C6C1-4BFF-94B9-1ECFEBB0C0A5}" type="pres">
      <dgm:prSet presAssocID="{D13A7569-3073-4C5E-BD38-AE1DD9E50A8A}" presName="horz1" presStyleCnt="0"/>
      <dgm:spPr/>
    </dgm:pt>
    <dgm:pt modelId="{86B57601-F986-4D2F-AA52-575B72CB0AF2}" type="pres">
      <dgm:prSet presAssocID="{D13A7569-3073-4C5E-BD38-AE1DD9E50A8A}" presName="tx1" presStyleLbl="revTx" presStyleIdx="4" presStyleCnt="6"/>
      <dgm:spPr/>
    </dgm:pt>
    <dgm:pt modelId="{2081A825-C6EB-4738-BE2A-EA1147104C04}" type="pres">
      <dgm:prSet presAssocID="{D13A7569-3073-4C5E-BD38-AE1DD9E50A8A}" presName="vert1" presStyleCnt="0"/>
      <dgm:spPr/>
    </dgm:pt>
    <dgm:pt modelId="{4C57C3C5-CDC7-4B04-91F3-A8BE5B57B1B2}" type="pres">
      <dgm:prSet presAssocID="{573EFED1-5015-4034-B76C-8176518852E1}" presName="thickLine" presStyleLbl="alignNode1" presStyleIdx="5" presStyleCnt="6"/>
      <dgm:spPr/>
    </dgm:pt>
    <dgm:pt modelId="{D4B7141E-2E83-472E-8E61-1F6024531C71}" type="pres">
      <dgm:prSet presAssocID="{573EFED1-5015-4034-B76C-8176518852E1}" presName="horz1" presStyleCnt="0"/>
      <dgm:spPr/>
    </dgm:pt>
    <dgm:pt modelId="{677F7CCB-29FA-4CAA-81C5-D6354BDE81A3}" type="pres">
      <dgm:prSet presAssocID="{573EFED1-5015-4034-B76C-8176518852E1}" presName="tx1" presStyleLbl="revTx" presStyleIdx="5" presStyleCnt="6"/>
      <dgm:spPr/>
    </dgm:pt>
    <dgm:pt modelId="{91AFFB39-2812-49C0-B5C7-23D5BEA8AA60}" type="pres">
      <dgm:prSet presAssocID="{573EFED1-5015-4034-B76C-8176518852E1}" presName="vert1" presStyleCnt="0"/>
      <dgm:spPr/>
    </dgm:pt>
  </dgm:ptLst>
  <dgm:cxnLst>
    <dgm:cxn modelId="{F45D890C-3B30-4697-9005-4883A932716A}" srcId="{2C7195FA-A108-4D24-B00C-7C9F41189ED7}" destId="{573EFED1-5015-4034-B76C-8176518852E1}" srcOrd="5" destOrd="0" parTransId="{294A3DC5-A349-4D93-9B73-60746797A95C}" sibTransId="{DE8D78F8-1FD0-4B8E-B40C-8E9CBB1AB793}"/>
    <dgm:cxn modelId="{E13C801B-09B0-41A1-AC07-775950758202}" type="presOf" srcId="{D13A7569-3073-4C5E-BD38-AE1DD9E50A8A}" destId="{86B57601-F986-4D2F-AA52-575B72CB0AF2}" srcOrd="0" destOrd="0" presId="urn:microsoft.com/office/officeart/2008/layout/LinedList"/>
    <dgm:cxn modelId="{53627931-C9D7-4168-AFFD-5546EE6FC872}" type="presOf" srcId="{80A49B9E-2E1D-4DB2-B571-CF8CDA3A6E65}" destId="{842402BA-3C3C-4F0F-A8EE-74E0D98C5C62}" srcOrd="0" destOrd="0" presId="urn:microsoft.com/office/officeart/2008/layout/LinedList"/>
    <dgm:cxn modelId="{5C3E783B-3AD4-442C-B38B-758C37EF0604}" srcId="{2C7195FA-A108-4D24-B00C-7C9F41189ED7}" destId="{B2A1372D-FE87-4E76-A420-849C7A066E39}" srcOrd="0" destOrd="0" parTransId="{23BE5E5E-B643-4473-9E18-D4CBB8B244E2}" sibTransId="{42D8B090-3227-4317-824F-A7B02E3D9C61}"/>
    <dgm:cxn modelId="{183D3843-35C3-459C-873A-4CC3294E7A3E}" type="presOf" srcId="{B2A1372D-FE87-4E76-A420-849C7A066E39}" destId="{049870CA-5417-4D66-9C95-CE42A8F253B3}" srcOrd="0" destOrd="0" presId="urn:microsoft.com/office/officeart/2008/layout/LinedList"/>
    <dgm:cxn modelId="{AC038E6A-7046-4E24-8E2C-CF4518E79E63}" srcId="{2C7195FA-A108-4D24-B00C-7C9F41189ED7}" destId="{80A49B9E-2E1D-4DB2-B571-CF8CDA3A6E65}" srcOrd="2" destOrd="0" parTransId="{958B9AEA-2D30-47B7-99AE-0E29AAB15BF7}" sibTransId="{5470B561-C13B-4063-8DA4-1FF63AE5B27D}"/>
    <dgm:cxn modelId="{99064676-391D-4615-AD01-A0860E5BD8FA}" srcId="{2C7195FA-A108-4D24-B00C-7C9F41189ED7}" destId="{2A820A29-AA8E-4BAC-A34C-E21B9FB99DE6}" srcOrd="1" destOrd="0" parTransId="{FF744FF6-130D-49B2-AE13-49DC221AFE19}" sibTransId="{E9AE9F1C-1BBD-46E3-AD58-B6D603CDF45C}"/>
    <dgm:cxn modelId="{81F4C887-74FF-4614-9A7D-CA14119CAD33}" srcId="{2C7195FA-A108-4D24-B00C-7C9F41189ED7}" destId="{D13A7569-3073-4C5E-BD38-AE1DD9E50A8A}" srcOrd="4" destOrd="0" parTransId="{F5E741C3-EC0F-47AF-B83D-A1FA5F97793C}" sibTransId="{FB8B4D76-3083-4C7D-8F18-C8C23B63BA95}"/>
    <dgm:cxn modelId="{F09B2F99-2ABD-4F66-B8D5-0E4A3ACBAAB4}" type="presOf" srcId="{573EFED1-5015-4034-B76C-8176518852E1}" destId="{677F7CCB-29FA-4CAA-81C5-D6354BDE81A3}" srcOrd="0" destOrd="0" presId="urn:microsoft.com/office/officeart/2008/layout/LinedList"/>
    <dgm:cxn modelId="{01282AB3-10E4-404B-909A-4AD32ACD3650}" srcId="{2C7195FA-A108-4D24-B00C-7C9F41189ED7}" destId="{DB52CA57-F447-4E28-BD4A-20FE6F1C5728}" srcOrd="3" destOrd="0" parTransId="{4245301D-7EF2-4604-B883-4BB24FB6A3EC}" sibTransId="{3FB984EA-AB91-480D-A559-0C7D39B40272}"/>
    <dgm:cxn modelId="{38ED6BC7-D0B0-413C-9C06-1479206C0D49}" type="presOf" srcId="{2A820A29-AA8E-4BAC-A34C-E21B9FB99DE6}" destId="{9AAB9228-4352-42D4-8B88-4D59B74F076D}" srcOrd="0" destOrd="0" presId="urn:microsoft.com/office/officeart/2008/layout/LinedList"/>
    <dgm:cxn modelId="{1D2045CB-5FAA-4D37-9A82-B50AE96272CD}" type="presOf" srcId="{DB52CA57-F447-4E28-BD4A-20FE6F1C5728}" destId="{D0DA3854-E3ED-4706-876E-CA64063BF69D}" srcOrd="0" destOrd="0" presId="urn:microsoft.com/office/officeart/2008/layout/LinedList"/>
    <dgm:cxn modelId="{08D422DE-EFFB-44F9-8F61-359C92EB03ED}" type="presOf" srcId="{2C7195FA-A108-4D24-B00C-7C9F41189ED7}" destId="{A9FB2E4D-5EC0-484C-A135-B0BF9E83DDFB}" srcOrd="0" destOrd="0" presId="urn:microsoft.com/office/officeart/2008/layout/LinedList"/>
    <dgm:cxn modelId="{273AC658-2627-484E-84C3-FE6824B8CE85}" type="presParOf" srcId="{A9FB2E4D-5EC0-484C-A135-B0BF9E83DDFB}" destId="{CE4BC808-158E-4F65-88AB-E19414C57B5F}" srcOrd="0" destOrd="0" presId="urn:microsoft.com/office/officeart/2008/layout/LinedList"/>
    <dgm:cxn modelId="{A9DA0EA0-358F-4556-9DEE-03482DE87FF3}" type="presParOf" srcId="{A9FB2E4D-5EC0-484C-A135-B0BF9E83DDFB}" destId="{8D11E091-5620-4177-8D77-9161F4789863}" srcOrd="1" destOrd="0" presId="urn:microsoft.com/office/officeart/2008/layout/LinedList"/>
    <dgm:cxn modelId="{8C7B8FBF-217E-43DD-93D5-249CFFE0FB03}" type="presParOf" srcId="{8D11E091-5620-4177-8D77-9161F4789863}" destId="{049870CA-5417-4D66-9C95-CE42A8F253B3}" srcOrd="0" destOrd="0" presId="urn:microsoft.com/office/officeart/2008/layout/LinedList"/>
    <dgm:cxn modelId="{566AF1F5-EA47-47FD-A53A-73A3A71ED083}" type="presParOf" srcId="{8D11E091-5620-4177-8D77-9161F4789863}" destId="{C3092CCD-6842-4652-A864-940F87601376}" srcOrd="1" destOrd="0" presId="urn:microsoft.com/office/officeart/2008/layout/LinedList"/>
    <dgm:cxn modelId="{C179F5CA-0E03-4943-8EE1-E6B62CAC9B27}" type="presParOf" srcId="{A9FB2E4D-5EC0-484C-A135-B0BF9E83DDFB}" destId="{ADB31100-B446-4562-B2FC-A408AB0859BF}" srcOrd="2" destOrd="0" presId="urn:microsoft.com/office/officeart/2008/layout/LinedList"/>
    <dgm:cxn modelId="{F2F4C76A-0379-4166-AF0D-3E48708C75EB}" type="presParOf" srcId="{A9FB2E4D-5EC0-484C-A135-B0BF9E83DDFB}" destId="{C7075C7A-7FF1-4431-88EF-69AC2248CB58}" srcOrd="3" destOrd="0" presId="urn:microsoft.com/office/officeart/2008/layout/LinedList"/>
    <dgm:cxn modelId="{E00CA687-423B-4485-A281-5395BCDB0780}" type="presParOf" srcId="{C7075C7A-7FF1-4431-88EF-69AC2248CB58}" destId="{9AAB9228-4352-42D4-8B88-4D59B74F076D}" srcOrd="0" destOrd="0" presId="urn:microsoft.com/office/officeart/2008/layout/LinedList"/>
    <dgm:cxn modelId="{B80E4F6A-84BA-43B0-B07C-C7DB010C7A1D}" type="presParOf" srcId="{C7075C7A-7FF1-4431-88EF-69AC2248CB58}" destId="{FD8A6C6F-4AF7-4AFF-B9B8-7541663E9A17}" srcOrd="1" destOrd="0" presId="urn:microsoft.com/office/officeart/2008/layout/LinedList"/>
    <dgm:cxn modelId="{1809B42C-440C-4EF8-B0BE-233945EF217B}" type="presParOf" srcId="{A9FB2E4D-5EC0-484C-A135-B0BF9E83DDFB}" destId="{FE655898-62AA-426E-8D3E-595395F6AE52}" srcOrd="4" destOrd="0" presId="urn:microsoft.com/office/officeart/2008/layout/LinedList"/>
    <dgm:cxn modelId="{9C52542F-34AE-4E88-9ECE-F89F6A025496}" type="presParOf" srcId="{A9FB2E4D-5EC0-484C-A135-B0BF9E83DDFB}" destId="{028C2C07-2FB0-4906-9399-1CF707CA8856}" srcOrd="5" destOrd="0" presId="urn:microsoft.com/office/officeart/2008/layout/LinedList"/>
    <dgm:cxn modelId="{BEDC5663-8A05-41D4-9B3F-5B4C15E49B86}" type="presParOf" srcId="{028C2C07-2FB0-4906-9399-1CF707CA8856}" destId="{842402BA-3C3C-4F0F-A8EE-74E0D98C5C62}" srcOrd="0" destOrd="0" presId="urn:microsoft.com/office/officeart/2008/layout/LinedList"/>
    <dgm:cxn modelId="{61E34682-1BF5-495A-8CE8-F625A810D521}" type="presParOf" srcId="{028C2C07-2FB0-4906-9399-1CF707CA8856}" destId="{33FC3888-1332-4F10-B3D3-A6814CE43459}" srcOrd="1" destOrd="0" presId="urn:microsoft.com/office/officeart/2008/layout/LinedList"/>
    <dgm:cxn modelId="{D8282F2B-319F-4EEA-A255-83E89B72F5DB}" type="presParOf" srcId="{A9FB2E4D-5EC0-484C-A135-B0BF9E83DDFB}" destId="{763038C2-7052-4C51-A486-1317359CAD79}" srcOrd="6" destOrd="0" presId="urn:microsoft.com/office/officeart/2008/layout/LinedList"/>
    <dgm:cxn modelId="{2311E68F-7A33-4100-A1FD-FAA20AFFAC17}" type="presParOf" srcId="{A9FB2E4D-5EC0-484C-A135-B0BF9E83DDFB}" destId="{39F9B303-E63D-49EC-B088-7E3977D311BF}" srcOrd="7" destOrd="0" presId="urn:microsoft.com/office/officeart/2008/layout/LinedList"/>
    <dgm:cxn modelId="{BE32EDDE-414E-44CB-A97D-5AA7C81BBE0A}" type="presParOf" srcId="{39F9B303-E63D-49EC-B088-7E3977D311BF}" destId="{D0DA3854-E3ED-4706-876E-CA64063BF69D}" srcOrd="0" destOrd="0" presId="urn:microsoft.com/office/officeart/2008/layout/LinedList"/>
    <dgm:cxn modelId="{ABF02234-2A5D-466C-A731-CA1998AF73B0}" type="presParOf" srcId="{39F9B303-E63D-49EC-B088-7E3977D311BF}" destId="{440B0089-D996-45C0-AEE0-F32BF3BE315A}" srcOrd="1" destOrd="0" presId="urn:microsoft.com/office/officeart/2008/layout/LinedList"/>
    <dgm:cxn modelId="{9D890A91-7829-4426-8684-9BC70E41945A}" type="presParOf" srcId="{A9FB2E4D-5EC0-484C-A135-B0BF9E83DDFB}" destId="{7FD9DBFF-842B-4869-B7C8-0ECF2962AC6F}" srcOrd="8" destOrd="0" presId="urn:microsoft.com/office/officeart/2008/layout/LinedList"/>
    <dgm:cxn modelId="{B4719359-7AF0-4250-A1F7-F447AE714564}" type="presParOf" srcId="{A9FB2E4D-5EC0-484C-A135-B0BF9E83DDFB}" destId="{871F7589-C6C1-4BFF-94B9-1ECFEBB0C0A5}" srcOrd="9" destOrd="0" presId="urn:microsoft.com/office/officeart/2008/layout/LinedList"/>
    <dgm:cxn modelId="{D95264FC-1C8A-4E7E-BE6D-CBCE5ACA0686}" type="presParOf" srcId="{871F7589-C6C1-4BFF-94B9-1ECFEBB0C0A5}" destId="{86B57601-F986-4D2F-AA52-575B72CB0AF2}" srcOrd="0" destOrd="0" presId="urn:microsoft.com/office/officeart/2008/layout/LinedList"/>
    <dgm:cxn modelId="{D504EFB0-3FEA-47C5-8348-24A1FF8DB833}" type="presParOf" srcId="{871F7589-C6C1-4BFF-94B9-1ECFEBB0C0A5}" destId="{2081A825-C6EB-4738-BE2A-EA1147104C04}" srcOrd="1" destOrd="0" presId="urn:microsoft.com/office/officeart/2008/layout/LinedList"/>
    <dgm:cxn modelId="{AB71A2C5-D0F5-43D6-AAC0-8FB375C5510A}" type="presParOf" srcId="{A9FB2E4D-5EC0-484C-A135-B0BF9E83DDFB}" destId="{4C57C3C5-CDC7-4B04-91F3-A8BE5B57B1B2}" srcOrd="10" destOrd="0" presId="urn:microsoft.com/office/officeart/2008/layout/LinedList"/>
    <dgm:cxn modelId="{B08230C8-6F46-423E-ACDA-F9758B5E45A2}" type="presParOf" srcId="{A9FB2E4D-5EC0-484C-A135-B0BF9E83DDFB}" destId="{D4B7141E-2E83-472E-8E61-1F6024531C71}" srcOrd="11" destOrd="0" presId="urn:microsoft.com/office/officeart/2008/layout/LinedList"/>
    <dgm:cxn modelId="{6037CC45-18D7-44A6-A0C0-199ACCB48279}" type="presParOf" srcId="{D4B7141E-2E83-472E-8E61-1F6024531C71}" destId="{677F7CCB-29FA-4CAA-81C5-D6354BDE81A3}" srcOrd="0" destOrd="0" presId="urn:microsoft.com/office/officeart/2008/layout/LinedList"/>
    <dgm:cxn modelId="{AAA95D9F-3551-4FDD-8098-11679F8E2414}" type="presParOf" srcId="{D4B7141E-2E83-472E-8E61-1F6024531C71}" destId="{91AFFB39-2812-49C0-B5C7-23D5BEA8AA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6BCBB5-901A-4CE3-9FBC-29902424336B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58400918-4F90-454C-B750-C381A3619C25}">
      <dgm:prSet/>
      <dgm:spPr/>
      <dgm:t>
        <a:bodyPr/>
        <a:lstStyle/>
        <a:p>
          <a:endParaRPr lang="en-ZA"/>
        </a:p>
      </dgm:t>
    </dgm:pt>
    <dgm:pt modelId="{F37C9E45-C38B-4B15-8C92-1B87103E160A}" type="parTrans" cxnId="{CD545B3D-F7C8-4C13-935C-65F98F7E9A95}">
      <dgm:prSet/>
      <dgm:spPr/>
      <dgm:t>
        <a:bodyPr/>
        <a:lstStyle/>
        <a:p>
          <a:endParaRPr lang="en-ZA"/>
        </a:p>
      </dgm:t>
    </dgm:pt>
    <dgm:pt modelId="{27BECEC4-71D0-45C3-AFFE-F1CC23C26385}" type="sibTrans" cxnId="{CD545B3D-F7C8-4C13-935C-65F98F7E9A95}">
      <dgm:prSet/>
      <dgm:spPr/>
      <dgm:t>
        <a:bodyPr/>
        <a:lstStyle/>
        <a:p>
          <a:endParaRPr lang="en-ZA"/>
        </a:p>
      </dgm:t>
    </dgm:pt>
    <dgm:pt modelId="{6B9F5518-1551-4494-88E4-704166180E61}">
      <dgm:prSet/>
      <dgm:spPr/>
      <dgm:t>
        <a:bodyPr/>
        <a:lstStyle/>
        <a:p>
          <a:r>
            <a:rPr lang="en-US" baseline="0"/>
            <a:t>There is still the high possibility of Importation and acquisition of the Wild Polio Virus from countries where Polio is still endemic </a:t>
          </a:r>
          <a:endParaRPr lang="en-ZA" dirty="0"/>
        </a:p>
      </dgm:t>
    </dgm:pt>
    <dgm:pt modelId="{7E2347B5-C28A-413B-BFE1-86058B656192}" type="parTrans" cxnId="{D241DAC1-DEEE-4152-9FA3-1755859F8EFD}">
      <dgm:prSet/>
      <dgm:spPr/>
      <dgm:t>
        <a:bodyPr/>
        <a:lstStyle/>
        <a:p>
          <a:endParaRPr lang="en-ZA"/>
        </a:p>
      </dgm:t>
    </dgm:pt>
    <dgm:pt modelId="{77652C8F-CF01-4694-A6C8-125822F1C59C}" type="sibTrans" cxnId="{D241DAC1-DEEE-4152-9FA3-1755859F8EFD}">
      <dgm:prSet/>
      <dgm:spPr/>
      <dgm:t>
        <a:bodyPr/>
        <a:lstStyle/>
        <a:p>
          <a:endParaRPr lang="en-ZA"/>
        </a:p>
      </dgm:t>
    </dgm:pt>
    <dgm:pt modelId="{FED59F11-06A0-4169-BE1C-C5373216AFFB}">
      <dgm:prSet/>
      <dgm:spPr/>
      <dgm:t>
        <a:bodyPr/>
        <a:lstStyle/>
        <a:p>
          <a:r>
            <a:rPr lang="en-US" baseline="0" dirty="0"/>
            <a:t>The target for South Africa is to find 4 cases of AFP / 100,000 children to investigate for polio. </a:t>
          </a:r>
          <a:endParaRPr lang="en-ZA" dirty="0"/>
        </a:p>
      </dgm:t>
    </dgm:pt>
    <dgm:pt modelId="{642FEABB-4C4D-4DA0-93B4-551DDFD9AF88}" type="parTrans" cxnId="{2A3D27B5-5CBC-4573-808E-19E31AD4353A}">
      <dgm:prSet/>
      <dgm:spPr/>
      <dgm:t>
        <a:bodyPr/>
        <a:lstStyle/>
        <a:p>
          <a:endParaRPr lang="en-ZA"/>
        </a:p>
      </dgm:t>
    </dgm:pt>
    <dgm:pt modelId="{A727AD1F-98A4-49E6-A4BE-438423ED5A8D}" type="sibTrans" cxnId="{2A3D27B5-5CBC-4573-808E-19E31AD4353A}">
      <dgm:prSet/>
      <dgm:spPr/>
      <dgm:t>
        <a:bodyPr/>
        <a:lstStyle/>
        <a:p>
          <a:endParaRPr lang="en-ZA"/>
        </a:p>
      </dgm:t>
    </dgm:pt>
    <dgm:pt modelId="{AD3BF8AC-04CF-411F-AA94-9BB5C24C80CA}">
      <dgm:prSet/>
      <dgm:spPr/>
      <dgm:t>
        <a:bodyPr/>
        <a:lstStyle/>
        <a:p>
          <a:r>
            <a:rPr lang="en-US" baseline="0"/>
            <a:t>If we are not looking hard enough for polio, we may not find a case if one occurs in South Africa.</a:t>
          </a:r>
          <a:endParaRPr lang="en-ZA"/>
        </a:p>
      </dgm:t>
    </dgm:pt>
    <dgm:pt modelId="{182D40AD-C846-4DFD-9917-5AA84D9EE03A}" type="parTrans" cxnId="{90732F7B-985A-4B51-8D8C-53E924F80C59}">
      <dgm:prSet/>
      <dgm:spPr/>
      <dgm:t>
        <a:bodyPr/>
        <a:lstStyle/>
        <a:p>
          <a:endParaRPr lang="en-ZA"/>
        </a:p>
      </dgm:t>
    </dgm:pt>
    <dgm:pt modelId="{49FAFFA6-E929-4758-A2C9-B617E73C880A}" type="sibTrans" cxnId="{90732F7B-985A-4B51-8D8C-53E924F80C59}">
      <dgm:prSet/>
      <dgm:spPr/>
      <dgm:t>
        <a:bodyPr/>
        <a:lstStyle/>
        <a:p>
          <a:endParaRPr lang="en-ZA"/>
        </a:p>
      </dgm:t>
    </dgm:pt>
    <dgm:pt modelId="{A850B639-843A-45AB-93BF-C1E892CE32E9}" type="pres">
      <dgm:prSet presAssocID="{8E6BCBB5-901A-4CE3-9FBC-29902424336B}" presName="vert0" presStyleCnt="0">
        <dgm:presLayoutVars>
          <dgm:dir/>
          <dgm:animOne val="branch"/>
          <dgm:animLvl val="lvl"/>
        </dgm:presLayoutVars>
      </dgm:prSet>
      <dgm:spPr/>
    </dgm:pt>
    <dgm:pt modelId="{BF1A4013-7834-400E-81D9-E2B280BEA6A0}" type="pres">
      <dgm:prSet presAssocID="{58400918-4F90-454C-B750-C381A3619C25}" presName="thickLine" presStyleLbl="alignNode1" presStyleIdx="0" presStyleCnt="1"/>
      <dgm:spPr/>
    </dgm:pt>
    <dgm:pt modelId="{C1F034AE-78FC-4444-A043-D0E1F86C8C42}" type="pres">
      <dgm:prSet presAssocID="{58400918-4F90-454C-B750-C381A3619C25}" presName="horz1" presStyleCnt="0"/>
      <dgm:spPr/>
    </dgm:pt>
    <dgm:pt modelId="{AE44461B-5458-417A-AC62-6531967C370A}" type="pres">
      <dgm:prSet presAssocID="{58400918-4F90-454C-B750-C381A3619C25}" presName="tx1" presStyleLbl="revTx" presStyleIdx="0" presStyleCnt="4"/>
      <dgm:spPr/>
    </dgm:pt>
    <dgm:pt modelId="{5B588EC9-6B64-4474-9AEE-875418074979}" type="pres">
      <dgm:prSet presAssocID="{58400918-4F90-454C-B750-C381A3619C25}" presName="vert1" presStyleCnt="0"/>
      <dgm:spPr/>
    </dgm:pt>
    <dgm:pt modelId="{3E025E53-D81C-4816-BB51-9BB7A158BC6E}" type="pres">
      <dgm:prSet presAssocID="{6B9F5518-1551-4494-88E4-704166180E61}" presName="vertSpace2a" presStyleCnt="0"/>
      <dgm:spPr/>
    </dgm:pt>
    <dgm:pt modelId="{C0F382CB-5CAD-4F7D-9668-4D6F0F97365C}" type="pres">
      <dgm:prSet presAssocID="{6B9F5518-1551-4494-88E4-704166180E61}" presName="horz2" presStyleCnt="0"/>
      <dgm:spPr/>
    </dgm:pt>
    <dgm:pt modelId="{19BC64D2-92EC-4179-8D7D-3E56CA267579}" type="pres">
      <dgm:prSet presAssocID="{6B9F5518-1551-4494-88E4-704166180E61}" presName="horzSpace2" presStyleCnt="0"/>
      <dgm:spPr/>
    </dgm:pt>
    <dgm:pt modelId="{97A77FDA-6D71-4A8C-B662-A95A521EF509}" type="pres">
      <dgm:prSet presAssocID="{6B9F5518-1551-4494-88E4-704166180E61}" presName="tx2" presStyleLbl="revTx" presStyleIdx="1" presStyleCnt="4"/>
      <dgm:spPr/>
    </dgm:pt>
    <dgm:pt modelId="{7B322AB7-C3F3-4F0D-9388-256714CF3273}" type="pres">
      <dgm:prSet presAssocID="{6B9F5518-1551-4494-88E4-704166180E61}" presName="vert2" presStyleCnt="0"/>
      <dgm:spPr/>
    </dgm:pt>
    <dgm:pt modelId="{CA19253E-0726-43BB-B8E8-81B1EC2BC95E}" type="pres">
      <dgm:prSet presAssocID="{6B9F5518-1551-4494-88E4-704166180E61}" presName="thinLine2b" presStyleLbl="callout" presStyleIdx="0" presStyleCnt="3"/>
      <dgm:spPr/>
    </dgm:pt>
    <dgm:pt modelId="{7B08C74D-5DA0-4933-BD1A-048A54E7ECCB}" type="pres">
      <dgm:prSet presAssocID="{6B9F5518-1551-4494-88E4-704166180E61}" presName="vertSpace2b" presStyleCnt="0"/>
      <dgm:spPr/>
    </dgm:pt>
    <dgm:pt modelId="{69FC634B-386E-4253-A619-F8CE1DFD137A}" type="pres">
      <dgm:prSet presAssocID="{FED59F11-06A0-4169-BE1C-C5373216AFFB}" presName="horz2" presStyleCnt="0"/>
      <dgm:spPr/>
    </dgm:pt>
    <dgm:pt modelId="{F68B6456-D7C2-42E4-A2CB-4E976BD463E5}" type="pres">
      <dgm:prSet presAssocID="{FED59F11-06A0-4169-BE1C-C5373216AFFB}" presName="horzSpace2" presStyleCnt="0"/>
      <dgm:spPr/>
    </dgm:pt>
    <dgm:pt modelId="{143B06F4-E377-497C-8771-F5A4D69E19F5}" type="pres">
      <dgm:prSet presAssocID="{FED59F11-06A0-4169-BE1C-C5373216AFFB}" presName="tx2" presStyleLbl="revTx" presStyleIdx="2" presStyleCnt="4"/>
      <dgm:spPr/>
    </dgm:pt>
    <dgm:pt modelId="{3E21CF16-3054-44C4-8C35-BCF385B0A63F}" type="pres">
      <dgm:prSet presAssocID="{FED59F11-06A0-4169-BE1C-C5373216AFFB}" presName="vert2" presStyleCnt="0"/>
      <dgm:spPr/>
    </dgm:pt>
    <dgm:pt modelId="{BA3E0B13-5EAF-459F-A88E-1DCD8548DC1E}" type="pres">
      <dgm:prSet presAssocID="{FED59F11-06A0-4169-BE1C-C5373216AFFB}" presName="thinLine2b" presStyleLbl="callout" presStyleIdx="1" presStyleCnt="3"/>
      <dgm:spPr/>
    </dgm:pt>
    <dgm:pt modelId="{F6713A04-BB04-4D86-9C9D-C8280E8F475B}" type="pres">
      <dgm:prSet presAssocID="{FED59F11-06A0-4169-BE1C-C5373216AFFB}" presName="vertSpace2b" presStyleCnt="0"/>
      <dgm:spPr/>
    </dgm:pt>
    <dgm:pt modelId="{0C81F2EA-EC33-409F-A2CC-62E8B2A3BD5C}" type="pres">
      <dgm:prSet presAssocID="{AD3BF8AC-04CF-411F-AA94-9BB5C24C80CA}" presName="horz2" presStyleCnt="0"/>
      <dgm:spPr/>
    </dgm:pt>
    <dgm:pt modelId="{C63EC0CD-CC38-41DC-A9CF-B7B1D6B0BDFF}" type="pres">
      <dgm:prSet presAssocID="{AD3BF8AC-04CF-411F-AA94-9BB5C24C80CA}" presName="horzSpace2" presStyleCnt="0"/>
      <dgm:spPr/>
    </dgm:pt>
    <dgm:pt modelId="{42BE2F1B-445A-4A96-8202-BB64D7AE8A67}" type="pres">
      <dgm:prSet presAssocID="{AD3BF8AC-04CF-411F-AA94-9BB5C24C80CA}" presName="tx2" presStyleLbl="revTx" presStyleIdx="3" presStyleCnt="4"/>
      <dgm:spPr/>
    </dgm:pt>
    <dgm:pt modelId="{39CD1718-4278-4263-B109-3A1F6DB5792C}" type="pres">
      <dgm:prSet presAssocID="{AD3BF8AC-04CF-411F-AA94-9BB5C24C80CA}" presName="vert2" presStyleCnt="0"/>
      <dgm:spPr/>
    </dgm:pt>
    <dgm:pt modelId="{9DC9B6E5-2A61-45AB-83D9-1D57B31084A5}" type="pres">
      <dgm:prSet presAssocID="{AD3BF8AC-04CF-411F-AA94-9BB5C24C80CA}" presName="thinLine2b" presStyleLbl="callout" presStyleIdx="2" presStyleCnt="3"/>
      <dgm:spPr/>
    </dgm:pt>
    <dgm:pt modelId="{79AC0F41-C18C-46E7-8628-D021A2E73800}" type="pres">
      <dgm:prSet presAssocID="{AD3BF8AC-04CF-411F-AA94-9BB5C24C80CA}" presName="vertSpace2b" presStyleCnt="0"/>
      <dgm:spPr/>
    </dgm:pt>
  </dgm:ptLst>
  <dgm:cxnLst>
    <dgm:cxn modelId="{CD545B3D-F7C8-4C13-935C-65F98F7E9A95}" srcId="{8E6BCBB5-901A-4CE3-9FBC-29902424336B}" destId="{58400918-4F90-454C-B750-C381A3619C25}" srcOrd="0" destOrd="0" parTransId="{F37C9E45-C38B-4B15-8C92-1B87103E160A}" sibTransId="{27BECEC4-71D0-45C3-AFFE-F1CC23C26385}"/>
    <dgm:cxn modelId="{9E39774C-25F8-470B-9371-3BA71D3A5B31}" type="presOf" srcId="{6B9F5518-1551-4494-88E4-704166180E61}" destId="{97A77FDA-6D71-4A8C-B662-A95A521EF509}" srcOrd="0" destOrd="0" presId="urn:microsoft.com/office/officeart/2008/layout/LinedList"/>
    <dgm:cxn modelId="{2B202A51-BAC7-48D3-8EA4-29E8822288E7}" type="presOf" srcId="{AD3BF8AC-04CF-411F-AA94-9BB5C24C80CA}" destId="{42BE2F1B-445A-4A96-8202-BB64D7AE8A67}" srcOrd="0" destOrd="0" presId="urn:microsoft.com/office/officeart/2008/layout/LinedList"/>
    <dgm:cxn modelId="{90732F7B-985A-4B51-8D8C-53E924F80C59}" srcId="{58400918-4F90-454C-B750-C381A3619C25}" destId="{AD3BF8AC-04CF-411F-AA94-9BB5C24C80CA}" srcOrd="2" destOrd="0" parTransId="{182D40AD-C846-4DFD-9917-5AA84D9EE03A}" sibTransId="{49FAFFA6-E929-4758-A2C9-B617E73C880A}"/>
    <dgm:cxn modelId="{A121A599-3296-4601-B1A2-EF931A7D7191}" type="presOf" srcId="{FED59F11-06A0-4169-BE1C-C5373216AFFB}" destId="{143B06F4-E377-497C-8771-F5A4D69E19F5}" srcOrd="0" destOrd="0" presId="urn:microsoft.com/office/officeart/2008/layout/LinedList"/>
    <dgm:cxn modelId="{2A3D27B5-5CBC-4573-808E-19E31AD4353A}" srcId="{58400918-4F90-454C-B750-C381A3619C25}" destId="{FED59F11-06A0-4169-BE1C-C5373216AFFB}" srcOrd="1" destOrd="0" parTransId="{642FEABB-4C4D-4DA0-93B4-551DDFD9AF88}" sibTransId="{A727AD1F-98A4-49E6-A4BE-438423ED5A8D}"/>
    <dgm:cxn modelId="{D241DAC1-DEEE-4152-9FA3-1755859F8EFD}" srcId="{58400918-4F90-454C-B750-C381A3619C25}" destId="{6B9F5518-1551-4494-88E4-704166180E61}" srcOrd="0" destOrd="0" parTransId="{7E2347B5-C28A-413B-BFE1-86058B656192}" sibTransId="{77652C8F-CF01-4694-A6C8-125822F1C59C}"/>
    <dgm:cxn modelId="{862EA3CB-07EC-4F35-ADD2-047EB4319FC4}" type="presOf" srcId="{58400918-4F90-454C-B750-C381A3619C25}" destId="{AE44461B-5458-417A-AC62-6531967C370A}" srcOrd="0" destOrd="0" presId="urn:microsoft.com/office/officeart/2008/layout/LinedList"/>
    <dgm:cxn modelId="{657B69FF-EFFB-430B-A9AD-85C0950983BD}" type="presOf" srcId="{8E6BCBB5-901A-4CE3-9FBC-29902424336B}" destId="{A850B639-843A-45AB-93BF-C1E892CE32E9}" srcOrd="0" destOrd="0" presId="urn:microsoft.com/office/officeart/2008/layout/LinedList"/>
    <dgm:cxn modelId="{36412B15-9FFE-422C-BB66-AE27D8840740}" type="presParOf" srcId="{A850B639-843A-45AB-93BF-C1E892CE32E9}" destId="{BF1A4013-7834-400E-81D9-E2B280BEA6A0}" srcOrd="0" destOrd="0" presId="urn:microsoft.com/office/officeart/2008/layout/LinedList"/>
    <dgm:cxn modelId="{BC4E6E31-EB9A-4D2F-BB65-07FA93C094E3}" type="presParOf" srcId="{A850B639-843A-45AB-93BF-C1E892CE32E9}" destId="{C1F034AE-78FC-4444-A043-D0E1F86C8C42}" srcOrd="1" destOrd="0" presId="urn:microsoft.com/office/officeart/2008/layout/LinedList"/>
    <dgm:cxn modelId="{481900A0-9DD7-4277-B548-F9A770C7DD63}" type="presParOf" srcId="{C1F034AE-78FC-4444-A043-D0E1F86C8C42}" destId="{AE44461B-5458-417A-AC62-6531967C370A}" srcOrd="0" destOrd="0" presId="urn:microsoft.com/office/officeart/2008/layout/LinedList"/>
    <dgm:cxn modelId="{5897393F-2382-40C8-A3A1-08E14F1576B5}" type="presParOf" srcId="{C1F034AE-78FC-4444-A043-D0E1F86C8C42}" destId="{5B588EC9-6B64-4474-9AEE-875418074979}" srcOrd="1" destOrd="0" presId="urn:microsoft.com/office/officeart/2008/layout/LinedList"/>
    <dgm:cxn modelId="{1EFFE063-E4FE-4E2A-857A-6961C4A8EC20}" type="presParOf" srcId="{5B588EC9-6B64-4474-9AEE-875418074979}" destId="{3E025E53-D81C-4816-BB51-9BB7A158BC6E}" srcOrd="0" destOrd="0" presId="urn:microsoft.com/office/officeart/2008/layout/LinedList"/>
    <dgm:cxn modelId="{CB01C59A-37A0-4920-ACCA-6CD662A5E195}" type="presParOf" srcId="{5B588EC9-6B64-4474-9AEE-875418074979}" destId="{C0F382CB-5CAD-4F7D-9668-4D6F0F97365C}" srcOrd="1" destOrd="0" presId="urn:microsoft.com/office/officeart/2008/layout/LinedList"/>
    <dgm:cxn modelId="{ED23C99D-696F-4120-9E57-F8FCC1CAC119}" type="presParOf" srcId="{C0F382CB-5CAD-4F7D-9668-4D6F0F97365C}" destId="{19BC64D2-92EC-4179-8D7D-3E56CA267579}" srcOrd="0" destOrd="0" presId="urn:microsoft.com/office/officeart/2008/layout/LinedList"/>
    <dgm:cxn modelId="{9A22FEE9-5B1F-4614-AF39-0AF9FC4CC748}" type="presParOf" srcId="{C0F382CB-5CAD-4F7D-9668-4D6F0F97365C}" destId="{97A77FDA-6D71-4A8C-B662-A95A521EF509}" srcOrd="1" destOrd="0" presId="urn:microsoft.com/office/officeart/2008/layout/LinedList"/>
    <dgm:cxn modelId="{3C0D6D9D-E1C8-43BA-8B38-D993E6C8560E}" type="presParOf" srcId="{C0F382CB-5CAD-4F7D-9668-4D6F0F97365C}" destId="{7B322AB7-C3F3-4F0D-9388-256714CF3273}" srcOrd="2" destOrd="0" presId="urn:microsoft.com/office/officeart/2008/layout/LinedList"/>
    <dgm:cxn modelId="{C2C1C42A-1194-498D-B054-5CC3950B1F5A}" type="presParOf" srcId="{5B588EC9-6B64-4474-9AEE-875418074979}" destId="{CA19253E-0726-43BB-B8E8-81B1EC2BC95E}" srcOrd="2" destOrd="0" presId="urn:microsoft.com/office/officeart/2008/layout/LinedList"/>
    <dgm:cxn modelId="{6339C89E-4A4E-4302-94A2-430FF4413FB5}" type="presParOf" srcId="{5B588EC9-6B64-4474-9AEE-875418074979}" destId="{7B08C74D-5DA0-4933-BD1A-048A54E7ECCB}" srcOrd="3" destOrd="0" presId="urn:microsoft.com/office/officeart/2008/layout/LinedList"/>
    <dgm:cxn modelId="{B6D2CE29-F518-47B4-BADD-B1D4C2231C91}" type="presParOf" srcId="{5B588EC9-6B64-4474-9AEE-875418074979}" destId="{69FC634B-386E-4253-A619-F8CE1DFD137A}" srcOrd="4" destOrd="0" presId="urn:microsoft.com/office/officeart/2008/layout/LinedList"/>
    <dgm:cxn modelId="{27A4FB24-4CEA-4D11-BDB7-E81552DB0E89}" type="presParOf" srcId="{69FC634B-386E-4253-A619-F8CE1DFD137A}" destId="{F68B6456-D7C2-42E4-A2CB-4E976BD463E5}" srcOrd="0" destOrd="0" presId="urn:microsoft.com/office/officeart/2008/layout/LinedList"/>
    <dgm:cxn modelId="{058A7494-324B-44BD-970C-7B1CD7E6BA65}" type="presParOf" srcId="{69FC634B-386E-4253-A619-F8CE1DFD137A}" destId="{143B06F4-E377-497C-8771-F5A4D69E19F5}" srcOrd="1" destOrd="0" presId="urn:microsoft.com/office/officeart/2008/layout/LinedList"/>
    <dgm:cxn modelId="{D1EC2576-E70C-4CFF-88F8-8371DC507DAB}" type="presParOf" srcId="{69FC634B-386E-4253-A619-F8CE1DFD137A}" destId="{3E21CF16-3054-44C4-8C35-BCF385B0A63F}" srcOrd="2" destOrd="0" presId="urn:microsoft.com/office/officeart/2008/layout/LinedList"/>
    <dgm:cxn modelId="{F207A9FF-980D-4DDF-A29E-38640BAD4327}" type="presParOf" srcId="{5B588EC9-6B64-4474-9AEE-875418074979}" destId="{BA3E0B13-5EAF-459F-A88E-1DCD8548DC1E}" srcOrd="5" destOrd="0" presId="urn:microsoft.com/office/officeart/2008/layout/LinedList"/>
    <dgm:cxn modelId="{F7FB8007-7006-46C3-A6B3-690549A9E746}" type="presParOf" srcId="{5B588EC9-6B64-4474-9AEE-875418074979}" destId="{F6713A04-BB04-4D86-9C9D-C8280E8F475B}" srcOrd="6" destOrd="0" presId="urn:microsoft.com/office/officeart/2008/layout/LinedList"/>
    <dgm:cxn modelId="{E43EB173-3BEF-40D1-8B3B-44B8554480E2}" type="presParOf" srcId="{5B588EC9-6B64-4474-9AEE-875418074979}" destId="{0C81F2EA-EC33-409F-A2CC-62E8B2A3BD5C}" srcOrd="7" destOrd="0" presId="urn:microsoft.com/office/officeart/2008/layout/LinedList"/>
    <dgm:cxn modelId="{ECC17542-E4FF-41EC-B328-3766D2679AFE}" type="presParOf" srcId="{0C81F2EA-EC33-409F-A2CC-62E8B2A3BD5C}" destId="{C63EC0CD-CC38-41DC-A9CF-B7B1D6B0BDFF}" srcOrd="0" destOrd="0" presId="urn:microsoft.com/office/officeart/2008/layout/LinedList"/>
    <dgm:cxn modelId="{105B80F0-EB60-4067-ACEA-FEBFD2817748}" type="presParOf" srcId="{0C81F2EA-EC33-409F-A2CC-62E8B2A3BD5C}" destId="{42BE2F1B-445A-4A96-8202-BB64D7AE8A67}" srcOrd="1" destOrd="0" presId="urn:microsoft.com/office/officeart/2008/layout/LinedList"/>
    <dgm:cxn modelId="{042FB136-EE4E-4E52-84C5-50D26C3EF9CE}" type="presParOf" srcId="{0C81F2EA-EC33-409F-A2CC-62E8B2A3BD5C}" destId="{39CD1718-4278-4263-B109-3A1F6DB5792C}" srcOrd="2" destOrd="0" presId="urn:microsoft.com/office/officeart/2008/layout/LinedList"/>
    <dgm:cxn modelId="{5E2053E1-E42D-45D3-8824-0191ED78FBDE}" type="presParOf" srcId="{5B588EC9-6B64-4474-9AEE-875418074979}" destId="{9DC9B6E5-2A61-45AB-83D9-1D57B31084A5}" srcOrd="8" destOrd="0" presId="urn:microsoft.com/office/officeart/2008/layout/LinedList"/>
    <dgm:cxn modelId="{FBCFD2D1-CBBB-4A8F-B8DE-7DE37E20DC69}" type="presParOf" srcId="{5B588EC9-6B64-4474-9AEE-875418074979}" destId="{79AC0F41-C18C-46E7-8628-D021A2E7380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87894B-E86D-4161-86EB-C8BCAAE938E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FF8F020-BFDD-4756-9182-CA1F7954E4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Complete  a notification form ( manual or electronic copy on NMC APP)</a:t>
          </a:r>
        </a:p>
      </dgm:t>
    </dgm:pt>
    <dgm:pt modelId="{94CEF7D3-F2D2-4D21-8D46-2B43585466D8}" type="parTrans" cxnId="{969E922F-F540-4F92-BD4D-0D4DC5DDE6A6}">
      <dgm:prSet/>
      <dgm:spPr/>
      <dgm:t>
        <a:bodyPr/>
        <a:lstStyle/>
        <a:p>
          <a:endParaRPr lang="en-US"/>
        </a:p>
      </dgm:t>
    </dgm:pt>
    <dgm:pt modelId="{F256C1F9-8EE1-4E58-8FD2-4BEB5CB8CD26}" type="sibTrans" cxnId="{969E922F-F540-4F92-BD4D-0D4DC5DDE6A6}">
      <dgm:prSet/>
      <dgm:spPr/>
      <dgm:t>
        <a:bodyPr/>
        <a:lstStyle/>
        <a:p>
          <a:endParaRPr lang="en-US"/>
        </a:p>
      </dgm:t>
    </dgm:pt>
    <dgm:pt modelId="{535B5FC9-E41B-4342-BCB9-77920CD55C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Complete an AFP case investigation form (CIF) </a:t>
          </a:r>
        </a:p>
      </dgm:t>
    </dgm:pt>
    <dgm:pt modelId="{49475151-2903-4860-8241-F666BF36D92C}" type="parTrans" cxnId="{C42C5959-84FE-4CC8-B356-D4C14387FE2E}">
      <dgm:prSet/>
      <dgm:spPr/>
      <dgm:t>
        <a:bodyPr/>
        <a:lstStyle/>
        <a:p>
          <a:endParaRPr lang="en-US"/>
        </a:p>
      </dgm:t>
    </dgm:pt>
    <dgm:pt modelId="{0048D721-AA29-4A91-9E44-78D79049610C}" type="sibTrans" cxnId="{C42C5959-84FE-4CC8-B356-D4C14387FE2E}">
      <dgm:prSet/>
      <dgm:spPr/>
      <dgm:t>
        <a:bodyPr/>
        <a:lstStyle/>
        <a:p>
          <a:endParaRPr lang="en-US"/>
        </a:p>
      </dgm:t>
    </dgm:pt>
    <dgm:pt modelId="{C52133EB-1C2E-4360-A854-97B2C2E24E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Submit two stool specimens 24-48 hours apart on ice, with a completed laboratory specimen</a:t>
          </a:r>
        </a:p>
      </dgm:t>
    </dgm:pt>
    <dgm:pt modelId="{158F962D-95F2-4380-8B4C-CB9CE1F0A704}" type="parTrans" cxnId="{AB1072FE-2047-4694-948D-9252086BE31E}">
      <dgm:prSet/>
      <dgm:spPr/>
      <dgm:t>
        <a:bodyPr/>
        <a:lstStyle/>
        <a:p>
          <a:endParaRPr lang="en-US"/>
        </a:p>
      </dgm:t>
    </dgm:pt>
    <dgm:pt modelId="{6BC77744-742C-44FA-A49B-43C2C1A27BEA}" type="sibTrans" cxnId="{AB1072FE-2047-4694-948D-9252086BE31E}">
      <dgm:prSet/>
      <dgm:spPr/>
      <dgm:t>
        <a:bodyPr/>
        <a:lstStyle/>
        <a:p>
          <a:endParaRPr lang="en-US"/>
        </a:p>
      </dgm:t>
    </dgm:pt>
    <dgm:pt modelId="{C6AABE27-C74F-4EC3-962C-39641D1FBA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stool specimens should arrive in the laboratory within 72 hours after collection </a:t>
          </a:r>
        </a:p>
      </dgm:t>
    </dgm:pt>
    <dgm:pt modelId="{1403D6E0-AC7F-4F23-BB4E-1AC723767BB5}" type="parTrans" cxnId="{AD6A3903-EE3B-476C-A1F4-022AA02BD8A8}">
      <dgm:prSet/>
      <dgm:spPr/>
      <dgm:t>
        <a:bodyPr/>
        <a:lstStyle/>
        <a:p>
          <a:endParaRPr lang="en-US"/>
        </a:p>
      </dgm:t>
    </dgm:pt>
    <dgm:pt modelId="{32057647-FB80-49CF-B22D-875361EB539E}" type="sibTrans" cxnId="{AD6A3903-EE3B-476C-A1F4-022AA02BD8A8}">
      <dgm:prSet/>
      <dgm:spPr/>
      <dgm:t>
        <a:bodyPr/>
        <a:lstStyle/>
        <a:p>
          <a:endParaRPr lang="en-US"/>
        </a:p>
      </dgm:t>
    </dgm:pt>
    <dgm:pt modelId="{2FA896DB-3440-4637-96B8-B9A9735B36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Notify the district immediately</a:t>
          </a:r>
        </a:p>
      </dgm:t>
    </dgm:pt>
    <dgm:pt modelId="{10E86C2F-DA0D-4489-B667-C5F91E6A971E}" type="parTrans" cxnId="{13F65B67-79CF-4F77-BD92-DA0E6A9CDD91}">
      <dgm:prSet/>
      <dgm:spPr/>
      <dgm:t>
        <a:bodyPr/>
        <a:lstStyle/>
        <a:p>
          <a:endParaRPr lang="en-US"/>
        </a:p>
      </dgm:t>
    </dgm:pt>
    <dgm:pt modelId="{1581A4B6-EC78-4EB3-89E3-5C50ACB60CD9}" type="sibTrans" cxnId="{13F65B67-79CF-4F77-BD92-DA0E6A9CDD91}">
      <dgm:prSet/>
      <dgm:spPr/>
      <dgm:t>
        <a:bodyPr/>
        <a:lstStyle/>
        <a:p>
          <a:endParaRPr lang="en-US"/>
        </a:p>
      </dgm:t>
    </dgm:pt>
    <dgm:pt modelId="{B9098BDC-6E32-49FD-BA2D-4BA7832F2601}" type="pres">
      <dgm:prSet presAssocID="{C787894B-E86D-4161-86EB-C8BCAAE938E4}" presName="root" presStyleCnt="0">
        <dgm:presLayoutVars>
          <dgm:dir/>
          <dgm:resizeHandles val="exact"/>
        </dgm:presLayoutVars>
      </dgm:prSet>
      <dgm:spPr/>
    </dgm:pt>
    <dgm:pt modelId="{90F4A28F-797F-42A7-8839-0BF18C20659F}" type="pres">
      <dgm:prSet presAssocID="{7FF8F020-BFDD-4756-9182-CA1F7954E4B6}" presName="compNode" presStyleCnt="0"/>
      <dgm:spPr/>
    </dgm:pt>
    <dgm:pt modelId="{3A04204F-C457-4D00-B43F-3841EF50948C}" type="pres">
      <dgm:prSet presAssocID="{7FF8F020-BFDD-4756-9182-CA1F7954E4B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nger"/>
        </a:ext>
      </dgm:extLst>
    </dgm:pt>
    <dgm:pt modelId="{55D47393-C39C-430E-8D17-142809293A52}" type="pres">
      <dgm:prSet presAssocID="{7FF8F020-BFDD-4756-9182-CA1F7954E4B6}" presName="spaceRect" presStyleCnt="0"/>
      <dgm:spPr/>
    </dgm:pt>
    <dgm:pt modelId="{19537C54-5545-46B0-A0B3-82C0A553DD3D}" type="pres">
      <dgm:prSet presAssocID="{7FF8F020-BFDD-4756-9182-CA1F7954E4B6}" presName="textRect" presStyleLbl="revTx" presStyleIdx="0" presStyleCnt="5">
        <dgm:presLayoutVars>
          <dgm:chMax val="1"/>
          <dgm:chPref val="1"/>
        </dgm:presLayoutVars>
      </dgm:prSet>
      <dgm:spPr/>
    </dgm:pt>
    <dgm:pt modelId="{6B8FFFFC-A316-4A00-B2EE-47A05DC04C7D}" type="pres">
      <dgm:prSet presAssocID="{F256C1F9-8EE1-4E58-8FD2-4BEB5CB8CD26}" presName="sibTrans" presStyleCnt="0"/>
      <dgm:spPr/>
    </dgm:pt>
    <dgm:pt modelId="{64C24441-7C30-458C-8445-275E9C59879A}" type="pres">
      <dgm:prSet presAssocID="{535B5FC9-E41B-4342-BCB9-77920CD55C75}" presName="compNode" presStyleCnt="0"/>
      <dgm:spPr/>
    </dgm:pt>
    <dgm:pt modelId="{2E330046-FD1C-4948-8E15-584762C66AC6}" type="pres">
      <dgm:prSet presAssocID="{535B5FC9-E41B-4342-BCB9-77920CD55C7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5075C63-5698-4EAF-9C93-D6C86B387AC5}" type="pres">
      <dgm:prSet presAssocID="{535B5FC9-E41B-4342-BCB9-77920CD55C75}" presName="spaceRect" presStyleCnt="0"/>
      <dgm:spPr/>
    </dgm:pt>
    <dgm:pt modelId="{DC4DF2E8-9D8B-403E-A231-57816F2AC0B6}" type="pres">
      <dgm:prSet presAssocID="{535B5FC9-E41B-4342-BCB9-77920CD55C75}" presName="textRect" presStyleLbl="revTx" presStyleIdx="1" presStyleCnt="5">
        <dgm:presLayoutVars>
          <dgm:chMax val="1"/>
          <dgm:chPref val="1"/>
        </dgm:presLayoutVars>
      </dgm:prSet>
      <dgm:spPr/>
    </dgm:pt>
    <dgm:pt modelId="{B25DFBF3-BCCE-45B0-BF30-EF59CB916BD4}" type="pres">
      <dgm:prSet presAssocID="{0048D721-AA29-4A91-9E44-78D79049610C}" presName="sibTrans" presStyleCnt="0"/>
      <dgm:spPr/>
    </dgm:pt>
    <dgm:pt modelId="{371C240B-3BD9-4334-8EED-EAEEF46E3526}" type="pres">
      <dgm:prSet presAssocID="{C52133EB-1C2E-4360-A854-97B2C2E24E29}" presName="compNode" presStyleCnt="0"/>
      <dgm:spPr/>
    </dgm:pt>
    <dgm:pt modelId="{59D140C7-7CD8-4082-A326-BF0D19DA3DD7}" type="pres">
      <dgm:prSet presAssocID="{C52133EB-1C2E-4360-A854-97B2C2E24E2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D5A2D8B0-8860-4A47-8FE2-01A8A0741AC8}" type="pres">
      <dgm:prSet presAssocID="{C52133EB-1C2E-4360-A854-97B2C2E24E29}" presName="spaceRect" presStyleCnt="0"/>
      <dgm:spPr/>
    </dgm:pt>
    <dgm:pt modelId="{893CD31E-1BB1-4E10-AD74-4E2D772C8911}" type="pres">
      <dgm:prSet presAssocID="{C52133EB-1C2E-4360-A854-97B2C2E24E29}" presName="textRect" presStyleLbl="revTx" presStyleIdx="2" presStyleCnt="5">
        <dgm:presLayoutVars>
          <dgm:chMax val="1"/>
          <dgm:chPref val="1"/>
        </dgm:presLayoutVars>
      </dgm:prSet>
      <dgm:spPr/>
    </dgm:pt>
    <dgm:pt modelId="{3C889262-D612-4DEA-9B3C-80BE4047177B}" type="pres">
      <dgm:prSet presAssocID="{6BC77744-742C-44FA-A49B-43C2C1A27BEA}" presName="sibTrans" presStyleCnt="0"/>
      <dgm:spPr/>
    </dgm:pt>
    <dgm:pt modelId="{296DF3B2-0D13-464A-A6F1-B2F62193F6DD}" type="pres">
      <dgm:prSet presAssocID="{C6AABE27-C74F-4EC3-962C-39641D1FBA1F}" presName="compNode" presStyleCnt="0"/>
      <dgm:spPr/>
    </dgm:pt>
    <dgm:pt modelId="{1B23000A-FA80-4F69-9096-A046C822218E}" type="pres">
      <dgm:prSet presAssocID="{C6AABE27-C74F-4EC3-962C-39641D1FBA1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B0DC5839-68C8-41C1-8976-1239A2045CF4}" type="pres">
      <dgm:prSet presAssocID="{C6AABE27-C74F-4EC3-962C-39641D1FBA1F}" presName="spaceRect" presStyleCnt="0"/>
      <dgm:spPr/>
    </dgm:pt>
    <dgm:pt modelId="{637E18A2-B7D5-4230-89C3-1574564F6825}" type="pres">
      <dgm:prSet presAssocID="{C6AABE27-C74F-4EC3-962C-39641D1FBA1F}" presName="textRect" presStyleLbl="revTx" presStyleIdx="3" presStyleCnt="5">
        <dgm:presLayoutVars>
          <dgm:chMax val="1"/>
          <dgm:chPref val="1"/>
        </dgm:presLayoutVars>
      </dgm:prSet>
      <dgm:spPr/>
    </dgm:pt>
    <dgm:pt modelId="{B63F7083-6F9B-425C-B82B-4B26358214FB}" type="pres">
      <dgm:prSet presAssocID="{32057647-FB80-49CF-B22D-875361EB539E}" presName="sibTrans" presStyleCnt="0"/>
      <dgm:spPr/>
    </dgm:pt>
    <dgm:pt modelId="{B1297174-5721-4600-908B-813FB9054A4F}" type="pres">
      <dgm:prSet presAssocID="{2FA896DB-3440-4637-96B8-B9A9735B36DF}" presName="compNode" presStyleCnt="0"/>
      <dgm:spPr/>
    </dgm:pt>
    <dgm:pt modelId="{CAE07FDD-DF1E-4C1C-A9C3-DFD186987609}" type="pres">
      <dgm:prSet presAssocID="{2FA896DB-3440-4637-96B8-B9A9735B36D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9838E62-A79C-4F63-A213-B97B9D4FD520}" type="pres">
      <dgm:prSet presAssocID="{2FA896DB-3440-4637-96B8-B9A9735B36DF}" presName="spaceRect" presStyleCnt="0"/>
      <dgm:spPr/>
    </dgm:pt>
    <dgm:pt modelId="{72ED29D3-56EC-40CE-AFAE-C091469DEB49}" type="pres">
      <dgm:prSet presAssocID="{2FA896DB-3440-4637-96B8-B9A9735B36D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D6A3903-EE3B-476C-A1F4-022AA02BD8A8}" srcId="{C787894B-E86D-4161-86EB-C8BCAAE938E4}" destId="{C6AABE27-C74F-4EC3-962C-39641D1FBA1F}" srcOrd="3" destOrd="0" parTransId="{1403D6E0-AC7F-4F23-BB4E-1AC723767BB5}" sibTransId="{32057647-FB80-49CF-B22D-875361EB539E}"/>
    <dgm:cxn modelId="{8EB8C326-60D1-46E8-B95D-1B242DD2E44B}" type="presOf" srcId="{7FF8F020-BFDD-4756-9182-CA1F7954E4B6}" destId="{19537C54-5545-46B0-A0B3-82C0A553DD3D}" srcOrd="0" destOrd="0" presId="urn:microsoft.com/office/officeart/2018/2/layout/IconLabelList"/>
    <dgm:cxn modelId="{969E922F-F540-4F92-BD4D-0D4DC5DDE6A6}" srcId="{C787894B-E86D-4161-86EB-C8BCAAE938E4}" destId="{7FF8F020-BFDD-4756-9182-CA1F7954E4B6}" srcOrd="0" destOrd="0" parTransId="{94CEF7D3-F2D2-4D21-8D46-2B43585466D8}" sibTransId="{F256C1F9-8EE1-4E58-8FD2-4BEB5CB8CD26}"/>
    <dgm:cxn modelId="{BD93643B-7323-4B53-B635-AC72968ED2C8}" type="presOf" srcId="{535B5FC9-E41B-4342-BCB9-77920CD55C75}" destId="{DC4DF2E8-9D8B-403E-A231-57816F2AC0B6}" srcOrd="0" destOrd="0" presId="urn:microsoft.com/office/officeart/2018/2/layout/IconLabelList"/>
    <dgm:cxn modelId="{13F65B67-79CF-4F77-BD92-DA0E6A9CDD91}" srcId="{C787894B-E86D-4161-86EB-C8BCAAE938E4}" destId="{2FA896DB-3440-4637-96B8-B9A9735B36DF}" srcOrd="4" destOrd="0" parTransId="{10E86C2F-DA0D-4489-B667-C5F91E6A971E}" sibTransId="{1581A4B6-EC78-4EB3-89E3-5C50ACB60CD9}"/>
    <dgm:cxn modelId="{B807944A-B163-4672-AFED-1C315467471A}" type="presOf" srcId="{C6AABE27-C74F-4EC3-962C-39641D1FBA1F}" destId="{637E18A2-B7D5-4230-89C3-1574564F6825}" srcOrd="0" destOrd="0" presId="urn:microsoft.com/office/officeart/2018/2/layout/IconLabelList"/>
    <dgm:cxn modelId="{6D5CF677-2BDE-4783-A2B9-A9FF4910F094}" type="presOf" srcId="{C52133EB-1C2E-4360-A854-97B2C2E24E29}" destId="{893CD31E-1BB1-4E10-AD74-4E2D772C8911}" srcOrd="0" destOrd="0" presId="urn:microsoft.com/office/officeart/2018/2/layout/IconLabelList"/>
    <dgm:cxn modelId="{C42C5959-84FE-4CC8-B356-D4C14387FE2E}" srcId="{C787894B-E86D-4161-86EB-C8BCAAE938E4}" destId="{535B5FC9-E41B-4342-BCB9-77920CD55C75}" srcOrd="1" destOrd="0" parTransId="{49475151-2903-4860-8241-F666BF36D92C}" sibTransId="{0048D721-AA29-4A91-9E44-78D79049610C}"/>
    <dgm:cxn modelId="{98A504D2-0ADB-4222-8594-35DCC9ED1A27}" type="presOf" srcId="{2FA896DB-3440-4637-96B8-B9A9735B36DF}" destId="{72ED29D3-56EC-40CE-AFAE-C091469DEB49}" srcOrd="0" destOrd="0" presId="urn:microsoft.com/office/officeart/2018/2/layout/IconLabelList"/>
    <dgm:cxn modelId="{0410C5D2-ECE3-4565-92BC-65594C830AC2}" type="presOf" srcId="{C787894B-E86D-4161-86EB-C8BCAAE938E4}" destId="{B9098BDC-6E32-49FD-BA2D-4BA7832F2601}" srcOrd="0" destOrd="0" presId="urn:microsoft.com/office/officeart/2018/2/layout/IconLabelList"/>
    <dgm:cxn modelId="{AB1072FE-2047-4694-948D-9252086BE31E}" srcId="{C787894B-E86D-4161-86EB-C8BCAAE938E4}" destId="{C52133EB-1C2E-4360-A854-97B2C2E24E29}" srcOrd="2" destOrd="0" parTransId="{158F962D-95F2-4380-8B4C-CB9CE1F0A704}" sibTransId="{6BC77744-742C-44FA-A49B-43C2C1A27BEA}"/>
    <dgm:cxn modelId="{E494D059-333A-4266-8A74-818F394CFCF8}" type="presParOf" srcId="{B9098BDC-6E32-49FD-BA2D-4BA7832F2601}" destId="{90F4A28F-797F-42A7-8839-0BF18C20659F}" srcOrd="0" destOrd="0" presId="urn:microsoft.com/office/officeart/2018/2/layout/IconLabelList"/>
    <dgm:cxn modelId="{183C07B4-1B81-41D9-B153-1808C5C83B6E}" type="presParOf" srcId="{90F4A28F-797F-42A7-8839-0BF18C20659F}" destId="{3A04204F-C457-4D00-B43F-3841EF50948C}" srcOrd="0" destOrd="0" presId="urn:microsoft.com/office/officeart/2018/2/layout/IconLabelList"/>
    <dgm:cxn modelId="{2AA2850C-1021-40DC-8628-2025288006DB}" type="presParOf" srcId="{90F4A28F-797F-42A7-8839-0BF18C20659F}" destId="{55D47393-C39C-430E-8D17-142809293A52}" srcOrd="1" destOrd="0" presId="urn:microsoft.com/office/officeart/2018/2/layout/IconLabelList"/>
    <dgm:cxn modelId="{B0A000A7-37AC-4BEE-8253-9F42A19A4F71}" type="presParOf" srcId="{90F4A28F-797F-42A7-8839-0BF18C20659F}" destId="{19537C54-5545-46B0-A0B3-82C0A553DD3D}" srcOrd="2" destOrd="0" presId="urn:microsoft.com/office/officeart/2018/2/layout/IconLabelList"/>
    <dgm:cxn modelId="{FE23A6F3-19BC-499F-8882-31EA828E0DBC}" type="presParOf" srcId="{B9098BDC-6E32-49FD-BA2D-4BA7832F2601}" destId="{6B8FFFFC-A316-4A00-B2EE-47A05DC04C7D}" srcOrd="1" destOrd="0" presId="urn:microsoft.com/office/officeart/2018/2/layout/IconLabelList"/>
    <dgm:cxn modelId="{3AA828EB-970C-44FC-BB39-DA4C9BBCF1D6}" type="presParOf" srcId="{B9098BDC-6E32-49FD-BA2D-4BA7832F2601}" destId="{64C24441-7C30-458C-8445-275E9C59879A}" srcOrd="2" destOrd="0" presId="urn:microsoft.com/office/officeart/2018/2/layout/IconLabelList"/>
    <dgm:cxn modelId="{AEA6E92E-1FEE-4B2F-988B-1649CA7432EE}" type="presParOf" srcId="{64C24441-7C30-458C-8445-275E9C59879A}" destId="{2E330046-FD1C-4948-8E15-584762C66AC6}" srcOrd="0" destOrd="0" presId="urn:microsoft.com/office/officeart/2018/2/layout/IconLabelList"/>
    <dgm:cxn modelId="{8BC19ECC-E2EA-48FC-9965-6C8461575E90}" type="presParOf" srcId="{64C24441-7C30-458C-8445-275E9C59879A}" destId="{75075C63-5698-4EAF-9C93-D6C86B387AC5}" srcOrd="1" destOrd="0" presId="urn:microsoft.com/office/officeart/2018/2/layout/IconLabelList"/>
    <dgm:cxn modelId="{AE53F511-D914-4865-A32B-552256941E80}" type="presParOf" srcId="{64C24441-7C30-458C-8445-275E9C59879A}" destId="{DC4DF2E8-9D8B-403E-A231-57816F2AC0B6}" srcOrd="2" destOrd="0" presId="urn:microsoft.com/office/officeart/2018/2/layout/IconLabelList"/>
    <dgm:cxn modelId="{C52F543F-982D-4DD7-A0C6-64AB7C520586}" type="presParOf" srcId="{B9098BDC-6E32-49FD-BA2D-4BA7832F2601}" destId="{B25DFBF3-BCCE-45B0-BF30-EF59CB916BD4}" srcOrd="3" destOrd="0" presId="urn:microsoft.com/office/officeart/2018/2/layout/IconLabelList"/>
    <dgm:cxn modelId="{960BC4A8-6384-4880-A28D-5B5B9C98DAAF}" type="presParOf" srcId="{B9098BDC-6E32-49FD-BA2D-4BA7832F2601}" destId="{371C240B-3BD9-4334-8EED-EAEEF46E3526}" srcOrd="4" destOrd="0" presId="urn:microsoft.com/office/officeart/2018/2/layout/IconLabelList"/>
    <dgm:cxn modelId="{1ED34979-7587-4C51-8987-10E65A95D7EB}" type="presParOf" srcId="{371C240B-3BD9-4334-8EED-EAEEF46E3526}" destId="{59D140C7-7CD8-4082-A326-BF0D19DA3DD7}" srcOrd="0" destOrd="0" presId="urn:microsoft.com/office/officeart/2018/2/layout/IconLabelList"/>
    <dgm:cxn modelId="{ECBB35C8-0672-4987-AD5A-0A4011FB6094}" type="presParOf" srcId="{371C240B-3BD9-4334-8EED-EAEEF46E3526}" destId="{D5A2D8B0-8860-4A47-8FE2-01A8A0741AC8}" srcOrd="1" destOrd="0" presId="urn:microsoft.com/office/officeart/2018/2/layout/IconLabelList"/>
    <dgm:cxn modelId="{BBF5C348-8179-49A0-AE99-FAC38576AF71}" type="presParOf" srcId="{371C240B-3BD9-4334-8EED-EAEEF46E3526}" destId="{893CD31E-1BB1-4E10-AD74-4E2D772C8911}" srcOrd="2" destOrd="0" presId="urn:microsoft.com/office/officeart/2018/2/layout/IconLabelList"/>
    <dgm:cxn modelId="{37EB7841-DFEB-4F41-9E15-2CABE6ABAEC0}" type="presParOf" srcId="{B9098BDC-6E32-49FD-BA2D-4BA7832F2601}" destId="{3C889262-D612-4DEA-9B3C-80BE4047177B}" srcOrd="5" destOrd="0" presId="urn:microsoft.com/office/officeart/2018/2/layout/IconLabelList"/>
    <dgm:cxn modelId="{6A8877B7-74EB-4A5C-94A4-7681ED4A24EA}" type="presParOf" srcId="{B9098BDC-6E32-49FD-BA2D-4BA7832F2601}" destId="{296DF3B2-0D13-464A-A6F1-B2F62193F6DD}" srcOrd="6" destOrd="0" presId="urn:microsoft.com/office/officeart/2018/2/layout/IconLabelList"/>
    <dgm:cxn modelId="{33598BC6-54D5-4CB9-87F2-CFD7BABFBB4A}" type="presParOf" srcId="{296DF3B2-0D13-464A-A6F1-B2F62193F6DD}" destId="{1B23000A-FA80-4F69-9096-A046C822218E}" srcOrd="0" destOrd="0" presId="urn:microsoft.com/office/officeart/2018/2/layout/IconLabelList"/>
    <dgm:cxn modelId="{23238A02-389C-4118-951A-38E61B02E543}" type="presParOf" srcId="{296DF3B2-0D13-464A-A6F1-B2F62193F6DD}" destId="{B0DC5839-68C8-41C1-8976-1239A2045CF4}" srcOrd="1" destOrd="0" presId="urn:microsoft.com/office/officeart/2018/2/layout/IconLabelList"/>
    <dgm:cxn modelId="{F6A4C9A2-01D1-4AF7-A5AB-E0D1EDE27B0B}" type="presParOf" srcId="{296DF3B2-0D13-464A-A6F1-B2F62193F6DD}" destId="{637E18A2-B7D5-4230-89C3-1574564F6825}" srcOrd="2" destOrd="0" presId="urn:microsoft.com/office/officeart/2018/2/layout/IconLabelList"/>
    <dgm:cxn modelId="{5D663A28-06BE-4FA0-A934-961DD109CCE8}" type="presParOf" srcId="{B9098BDC-6E32-49FD-BA2D-4BA7832F2601}" destId="{B63F7083-6F9B-425C-B82B-4B26358214FB}" srcOrd="7" destOrd="0" presId="urn:microsoft.com/office/officeart/2018/2/layout/IconLabelList"/>
    <dgm:cxn modelId="{41DD7B76-06EA-4D5A-9AF9-7EDEAABD710B}" type="presParOf" srcId="{B9098BDC-6E32-49FD-BA2D-4BA7832F2601}" destId="{B1297174-5721-4600-908B-813FB9054A4F}" srcOrd="8" destOrd="0" presId="urn:microsoft.com/office/officeart/2018/2/layout/IconLabelList"/>
    <dgm:cxn modelId="{410C8D09-FEC2-46F3-9809-16C51701E06E}" type="presParOf" srcId="{B1297174-5721-4600-908B-813FB9054A4F}" destId="{CAE07FDD-DF1E-4C1C-A9C3-DFD186987609}" srcOrd="0" destOrd="0" presId="urn:microsoft.com/office/officeart/2018/2/layout/IconLabelList"/>
    <dgm:cxn modelId="{16A8FE12-26F5-4B85-AE6B-B59037D8FE06}" type="presParOf" srcId="{B1297174-5721-4600-908B-813FB9054A4F}" destId="{F9838E62-A79C-4F63-A213-B97B9D4FD520}" srcOrd="1" destOrd="0" presId="urn:microsoft.com/office/officeart/2018/2/layout/IconLabelList"/>
    <dgm:cxn modelId="{CF9315D6-BCF6-4F5A-AB0D-EFD1170CD4F3}" type="presParOf" srcId="{B1297174-5721-4600-908B-813FB9054A4F}" destId="{72ED29D3-56EC-40CE-AFAE-C091469DEB4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64E3E4-683A-4917-BA08-8EB48C574CDF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ZA"/>
        </a:p>
      </dgm:t>
    </dgm:pt>
    <dgm:pt modelId="{CCBA6A3D-CA13-4FC2-B305-DDFE948F3619}">
      <dgm:prSet/>
      <dgm:spPr/>
      <dgm:t>
        <a:bodyPr/>
        <a:lstStyle/>
        <a:p>
          <a:r>
            <a:rPr lang="en-US"/>
            <a:t>Enveloped ssRNA virus</a:t>
          </a:r>
          <a:endParaRPr lang="en-ZA"/>
        </a:p>
      </dgm:t>
    </dgm:pt>
    <dgm:pt modelId="{4A4ADBED-3310-4175-B949-29DE7D78EEE4}" type="parTrans" cxnId="{F82C0A12-D705-449D-A6AC-B0F5AFCDDF3D}">
      <dgm:prSet/>
      <dgm:spPr/>
      <dgm:t>
        <a:bodyPr/>
        <a:lstStyle/>
        <a:p>
          <a:endParaRPr lang="en-ZA"/>
        </a:p>
      </dgm:t>
    </dgm:pt>
    <dgm:pt modelId="{A43855E9-C193-468B-A0CE-C588885FC56A}" type="sibTrans" cxnId="{F82C0A12-D705-449D-A6AC-B0F5AFCDDF3D}">
      <dgm:prSet/>
      <dgm:spPr/>
      <dgm:t>
        <a:bodyPr/>
        <a:lstStyle/>
        <a:p>
          <a:endParaRPr lang="en-ZA"/>
        </a:p>
      </dgm:t>
    </dgm:pt>
    <dgm:pt modelId="{348B4ACC-1591-4E3D-B743-2B22B3339BC7}">
      <dgm:prSet/>
      <dgm:spPr/>
      <dgm:t>
        <a:bodyPr/>
        <a:lstStyle/>
        <a:p>
          <a:r>
            <a:rPr lang="en-US"/>
            <a:t>Only one serotype therefore prevented by single monovalent vaccine</a:t>
          </a:r>
          <a:endParaRPr lang="en-ZA"/>
        </a:p>
      </dgm:t>
    </dgm:pt>
    <dgm:pt modelId="{7426D6AD-24E7-47A4-BEAF-8E47414B9E61}" type="parTrans" cxnId="{0385293F-1339-4EF3-B069-310240535F53}">
      <dgm:prSet/>
      <dgm:spPr/>
      <dgm:t>
        <a:bodyPr/>
        <a:lstStyle/>
        <a:p>
          <a:endParaRPr lang="en-ZA"/>
        </a:p>
      </dgm:t>
    </dgm:pt>
    <dgm:pt modelId="{8F1859C0-0812-493B-950C-BE6A03E62630}" type="sibTrans" cxnId="{0385293F-1339-4EF3-B069-310240535F53}">
      <dgm:prSet/>
      <dgm:spPr/>
      <dgm:t>
        <a:bodyPr/>
        <a:lstStyle/>
        <a:p>
          <a:endParaRPr lang="en-ZA"/>
        </a:p>
      </dgm:t>
    </dgm:pt>
    <dgm:pt modelId="{49722EC7-F1E0-4822-9290-379D11AA4108}">
      <dgm:prSet/>
      <dgm:spPr/>
      <dgm:t>
        <a:bodyPr/>
        <a:lstStyle/>
        <a:p>
          <a:r>
            <a:rPr lang="en-US"/>
            <a:t>Genotype data allows us to track virus movement</a:t>
          </a:r>
          <a:endParaRPr lang="en-ZA"/>
        </a:p>
      </dgm:t>
    </dgm:pt>
    <dgm:pt modelId="{CE4FEFC7-2014-4FFF-9203-248C1118FEB8}" type="parTrans" cxnId="{20273EA1-C19F-453B-98FA-9C20ED61BD1A}">
      <dgm:prSet/>
      <dgm:spPr/>
      <dgm:t>
        <a:bodyPr/>
        <a:lstStyle/>
        <a:p>
          <a:endParaRPr lang="en-ZA"/>
        </a:p>
      </dgm:t>
    </dgm:pt>
    <dgm:pt modelId="{DBE96A1F-0418-4964-A82D-2E4148BFEB8C}" type="sibTrans" cxnId="{20273EA1-C19F-453B-98FA-9C20ED61BD1A}">
      <dgm:prSet/>
      <dgm:spPr/>
      <dgm:t>
        <a:bodyPr/>
        <a:lstStyle/>
        <a:p>
          <a:endParaRPr lang="en-ZA"/>
        </a:p>
      </dgm:t>
    </dgm:pt>
    <dgm:pt modelId="{3B567646-7642-471F-A0AE-81DF051494DF}" type="pres">
      <dgm:prSet presAssocID="{8164E3E4-683A-4917-BA08-8EB48C574CDF}" presName="compositeShape" presStyleCnt="0">
        <dgm:presLayoutVars>
          <dgm:chMax val="7"/>
          <dgm:dir/>
          <dgm:resizeHandles val="exact"/>
        </dgm:presLayoutVars>
      </dgm:prSet>
      <dgm:spPr/>
    </dgm:pt>
    <dgm:pt modelId="{F925961B-90D5-43DF-8C44-EF6C3273C010}" type="pres">
      <dgm:prSet presAssocID="{CCBA6A3D-CA13-4FC2-B305-DDFE948F3619}" presName="circ1" presStyleLbl="vennNode1" presStyleIdx="0" presStyleCnt="3"/>
      <dgm:spPr/>
    </dgm:pt>
    <dgm:pt modelId="{2A06D5D7-5680-4F35-974D-F7F28ADE774D}" type="pres">
      <dgm:prSet presAssocID="{CCBA6A3D-CA13-4FC2-B305-DDFE948F36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1DD326-AE83-4CC9-9348-585F6256EAB7}" type="pres">
      <dgm:prSet presAssocID="{348B4ACC-1591-4E3D-B743-2B22B3339BC7}" presName="circ2" presStyleLbl="vennNode1" presStyleIdx="1" presStyleCnt="3"/>
      <dgm:spPr/>
    </dgm:pt>
    <dgm:pt modelId="{2477EE26-7109-412F-BC7D-B62D1A6A7187}" type="pres">
      <dgm:prSet presAssocID="{348B4ACC-1591-4E3D-B743-2B22B3339BC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28EA0B4-371E-4E18-A092-ED8846142F57}" type="pres">
      <dgm:prSet presAssocID="{49722EC7-F1E0-4822-9290-379D11AA4108}" presName="circ3" presStyleLbl="vennNode1" presStyleIdx="2" presStyleCnt="3"/>
      <dgm:spPr/>
    </dgm:pt>
    <dgm:pt modelId="{5A2B2CF6-3AA6-4322-9B01-062C916BBBD7}" type="pres">
      <dgm:prSet presAssocID="{49722EC7-F1E0-4822-9290-379D11AA410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82C0A12-D705-449D-A6AC-B0F5AFCDDF3D}" srcId="{8164E3E4-683A-4917-BA08-8EB48C574CDF}" destId="{CCBA6A3D-CA13-4FC2-B305-DDFE948F3619}" srcOrd="0" destOrd="0" parTransId="{4A4ADBED-3310-4175-B949-29DE7D78EEE4}" sibTransId="{A43855E9-C193-468B-A0CE-C588885FC56A}"/>
    <dgm:cxn modelId="{EF7B9C37-0FE8-43B5-86C6-CC54C7744247}" type="presOf" srcId="{CCBA6A3D-CA13-4FC2-B305-DDFE948F3619}" destId="{2A06D5D7-5680-4F35-974D-F7F28ADE774D}" srcOrd="1" destOrd="0" presId="urn:microsoft.com/office/officeart/2005/8/layout/venn1"/>
    <dgm:cxn modelId="{0385293F-1339-4EF3-B069-310240535F53}" srcId="{8164E3E4-683A-4917-BA08-8EB48C574CDF}" destId="{348B4ACC-1591-4E3D-B743-2B22B3339BC7}" srcOrd="1" destOrd="0" parTransId="{7426D6AD-24E7-47A4-BEAF-8E47414B9E61}" sibTransId="{8F1859C0-0812-493B-950C-BE6A03E62630}"/>
    <dgm:cxn modelId="{2497E874-F2DE-42C6-84E2-A4CABCE3F39E}" type="presOf" srcId="{348B4ACC-1591-4E3D-B743-2B22B3339BC7}" destId="{2477EE26-7109-412F-BC7D-B62D1A6A7187}" srcOrd="1" destOrd="0" presId="urn:microsoft.com/office/officeart/2005/8/layout/venn1"/>
    <dgm:cxn modelId="{22A84778-BF05-4213-A8DD-2A2214C4682E}" type="presOf" srcId="{49722EC7-F1E0-4822-9290-379D11AA4108}" destId="{5A2B2CF6-3AA6-4322-9B01-062C916BBBD7}" srcOrd="1" destOrd="0" presId="urn:microsoft.com/office/officeart/2005/8/layout/venn1"/>
    <dgm:cxn modelId="{165D758E-229F-4EA2-AE9E-832C1444A71C}" type="presOf" srcId="{CCBA6A3D-CA13-4FC2-B305-DDFE948F3619}" destId="{F925961B-90D5-43DF-8C44-EF6C3273C010}" srcOrd="0" destOrd="0" presId="urn:microsoft.com/office/officeart/2005/8/layout/venn1"/>
    <dgm:cxn modelId="{20273EA1-C19F-453B-98FA-9C20ED61BD1A}" srcId="{8164E3E4-683A-4917-BA08-8EB48C574CDF}" destId="{49722EC7-F1E0-4822-9290-379D11AA4108}" srcOrd="2" destOrd="0" parTransId="{CE4FEFC7-2014-4FFF-9203-248C1118FEB8}" sibTransId="{DBE96A1F-0418-4964-A82D-2E4148BFEB8C}"/>
    <dgm:cxn modelId="{489555B6-9BE7-4860-B01C-CFBC190339A3}" type="presOf" srcId="{49722EC7-F1E0-4822-9290-379D11AA4108}" destId="{C28EA0B4-371E-4E18-A092-ED8846142F57}" srcOrd="0" destOrd="0" presId="urn:microsoft.com/office/officeart/2005/8/layout/venn1"/>
    <dgm:cxn modelId="{0402C8B6-AF9B-4DC3-A64A-F93FC5655B7C}" type="presOf" srcId="{348B4ACC-1591-4E3D-B743-2B22B3339BC7}" destId="{9B1DD326-AE83-4CC9-9348-585F6256EAB7}" srcOrd="0" destOrd="0" presId="urn:microsoft.com/office/officeart/2005/8/layout/venn1"/>
    <dgm:cxn modelId="{986BB4BF-4B5A-42E2-8765-857CE7B234CB}" type="presOf" srcId="{8164E3E4-683A-4917-BA08-8EB48C574CDF}" destId="{3B567646-7642-471F-A0AE-81DF051494DF}" srcOrd="0" destOrd="0" presId="urn:microsoft.com/office/officeart/2005/8/layout/venn1"/>
    <dgm:cxn modelId="{81AF4628-4DE5-4930-914B-AECE6472424A}" type="presParOf" srcId="{3B567646-7642-471F-A0AE-81DF051494DF}" destId="{F925961B-90D5-43DF-8C44-EF6C3273C010}" srcOrd="0" destOrd="0" presId="urn:microsoft.com/office/officeart/2005/8/layout/venn1"/>
    <dgm:cxn modelId="{D9D91B8D-F0C0-47F5-A96C-37C0E5616A05}" type="presParOf" srcId="{3B567646-7642-471F-A0AE-81DF051494DF}" destId="{2A06D5D7-5680-4F35-974D-F7F28ADE774D}" srcOrd="1" destOrd="0" presId="urn:microsoft.com/office/officeart/2005/8/layout/venn1"/>
    <dgm:cxn modelId="{27388E45-1F63-45C3-8473-DBA2FAFB4713}" type="presParOf" srcId="{3B567646-7642-471F-A0AE-81DF051494DF}" destId="{9B1DD326-AE83-4CC9-9348-585F6256EAB7}" srcOrd="2" destOrd="0" presId="urn:microsoft.com/office/officeart/2005/8/layout/venn1"/>
    <dgm:cxn modelId="{4C2F6EB4-AAAD-4002-BA3B-58E67C297FF3}" type="presParOf" srcId="{3B567646-7642-471F-A0AE-81DF051494DF}" destId="{2477EE26-7109-412F-BC7D-B62D1A6A7187}" srcOrd="3" destOrd="0" presId="urn:microsoft.com/office/officeart/2005/8/layout/venn1"/>
    <dgm:cxn modelId="{5E1AE598-7073-4AB3-B2A3-FF30AFAD4822}" type="presParOf" srcId="{3B567646-7642-471F-A0AE-81DF051494DF}" destId="{C28EA0B4-371E-4E18-A092-ED8846142F57}" srcOrd="4" destOrd="0" presId="urn:microsoft.com/office/officeart/2005/8/layout/venn1"/>
    <dgm:cxn modelId="{1C1C2569-7B3E-48B2-82F7-289CE9B76934}" type="presParOf" srcId="{3B567646-7642-471F-A0AE-81DF051494DF}" destId="{5A2B2CF6-3AA6-4322-9B01-062C916BBBD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290D-6A2D-427D-A1FF-99E1AAA9646B}">
      <dsp:nvSpPr>
        <dsp:cNvPr id="0" name=""/>
        <dsp:cNvSpPr/>
      </dsp:nvSpPr>
      <dsp:spPr>
        <a:xfrm>
          <a:off x="0" y="0"/>
          <a:ext cx="9601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5D72F5-EA73-4008-AF37-756A8B8AC5DF}">
      <dsp:nvSpPr>
        <dsp:cNvPr id="0" name=""/>
        <dsp:cNvSpPr/>
      </dsp:nvSpPr>
      <dsp:spPr>
        <a:xfrm>
          <a:off x="0" y="0"/>
          <a:ext cx="9601200" cy="108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the spread of disease is monitored in order to establish patterns of progression. </a:t>
          </a:r>
          <a:endParaRPr lang="en-ZA" sz="2300" kern="1200" dirty="0"/>
        </a:p>
      </dsp:txBody>
      <dsp:txXfrm>
        <a:off x="0" y="0"/>
        <a:ext cx="9601200" cy="1087040"/>
      </dsp:txXfrm>
    </dsp:sp>
    <dsp:sp modelId="{CABC4BA2-5653-4E0C-B77A-4CDE7294C62D}">
      <dsp:nvSpPr>
        <dsp:cNvPr id="0" name=""/>
        <dsp:cNvSpPr/>
      </dsp:nvSpPr>
      <dsp:spPr>
        <a:xfrm>
          <a:off x="0" y="1087040"/>
          <a:ext cx="9601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55AC62-6090-43A4-846A-A7A568F5FC84}">
      <dsp:nvSpPr>
        <dsp:cNvPr id="0" name=""/>
        <dsp:cNvSpPr/>
      </dsp:nvSpPr>
      <dsp:spPr>
        <a:xfrm>
          <a:off x="0" y="1087040"/>
          <a:ext cx="9601200" cy="108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The main role of disease surveillance is to predict, observe, and minimize the harm caused by outbreak, epidemic, and pandemic situations.</a:t>
          </a:r>
          <a:endParaRPr lang="en-ZA" sz="2300" kern="1200"/>
        </a:p>
      </dsp:txBody>
      <dsp:txXfrm>
        <a:off x="0" y="1087040"/>
        <a:ext cx="9601200" cy="1087040"/>
      </dsp:txXfrm>
    </dsp:sp>
    <dsp:sp modelId="{DA909EE1-013F-4C68-94F5-B9726A9D5C8C}">
      <dsp:nvSpPr>
        <dsp:cNvPr id="0" name=""/>
        <dsp:cNvSpPr/>
      </dsp:nvSpPr>
      <dsp:spPr>
        <a:xfrm>
          <a:off x="0" y="2174081"/>
          <a:ext cx="9601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50F28F-A319-4729-AEE7-C2A9AA20052C}">
      <dsp:nvSpPr>
        <dsp:cNvPr id="0" name=""/>
        <dsp:cNvSpPr/>
      </dsp:nvSpPr>
      <dsp:spPr>
        <a:xfrm>
          <a:off x="0" y="2174081"/>
          <a:ext cx="9601200" cy="108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increase knowledge about which factors contribute to such circumstances. </a:t>
          </a:r>
          <a:endParaRPr lang="en-ZA" sz="2300" kern="1200"/>
        </a:p>
      </dsp:txBody>
      <dsp:txXfrm>
        <a:off x="0" y="2174081"/>
        <a:ext cx="9601200" cy="1087040"/>
      </dsp:txXfrm>
    </dsp:sp>
    <dsp:sp modelId="{7ACFA2A7-1EF4-48B0-A190-C9C2852BAE72}">
      <dsp:nvSpPr>
        <dsp:cNvPr id="0" name=""/>
        <dsp:cNvSpPr/>
      </dsp:nvSpPr>
      <dsp:spPr>
        <a:xfrm>
          <a:off x="0" y="3261122"/>
          <a:ext cx="9601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479F5E-1FFF-4F5D-ADA7-1729DA312F43}">
      <dsp:nvSpPr>
        <dsp:cNvPr id="0" name=""/>
        <dsp:cNvSpPr/>
      </dsp:nvSpPr>
      <dsp:spPr>
        <a:xfrm>
          <a:off x="0" y="3261122"/>
          <a:ext cx="9601200" cy="108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A key part of modern disease surveillance is the practice of disease case reporting</a:t>
          </a:r>
          <a:endParaRPr lang="en-ZA" sz="2300" kern="1200"/>
        </a:p>
      </dsp:txBody>
      <dsp:txXfrm>
        <a:off x="0" y="3261122"/>
        <a:ext cx="9601200" cy="10870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73B3D-B76B-4C00-9476-A169D781C824}">
      <dsp:nvSpPr>
        <dsp:cNvPr id="0" name=""/>
        <dsp:cNvSpPr/>
      </dsp:nvSpPr>
      <dsp:spPr>
        <a:xfrm rot="5400000">
          <a:off x="-236622" y="238820"/>
          <a:ext cx="1577482" cy="11042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/>
            <a:t>Mode of transmission</a:t>
          </a:r>
        </a:p>
      </dsp:txBody>
      <dsp:txXfrm rot="-5400000">
        <a:off x="0" y="554317"/>
        <a:ext cx="1104238" cy="473244"/>
      </dsp:txXfrm>
    </dsp:sp>
    <dsp:sp modelId="{276A3022-89F9-4BAC-8725-A53D3F792C3B}">
      <dsp:nvSpPr>
        <dsp:cNvPr id="0" name=""/>
        <dsp:cNvSpPr/>
      </dsp:nvSpPr>
      <dsp:spPr>
        <a:xfrm rot="5400000">
          <a:off x="4840037" y="-3733601"/>
          <a:ext cx="1025363" cy="8496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/>
            <a:t>Airborne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/>
            <a:t>Droplet spread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/>
            <a:t>Contact nasal/throat secretions</a:t>
          </a:r>
        </a:p>
      </dsp:txBody>
      <dsp:txXfrm rot="-5400000">
        <a:off x="1104238" y="52252"/>
        <a:ext cx="8446907" cy="925255"/>
      </dsp:txXfrm>
    </dsp:sp>
    <dsp:sp modelId="{11AB53B2-847A-42B8-A5A9-9E9806D751DC}">
      <dsp:nvSpPr>
        <dsp:cNvPr id="0" name=""/>
        <dsp:cNvSpPr/>
      </dsp:nvSpPr>
      <dsp:spPr>
        <a:xfrm rot="5400000">
          <a:off x="-236622" y="1621962"/>
          <a:ext cx="1577482" cy="11042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/>
            <a:t>Incubation period</a:t>
          </a:r>
        </a:p>
      </dsp:txBody>
      <dsp:txXfrm rot="-5400000">
        <a:off x="0" y="1937459"/>
        <a:ext cx="1104238" cy="473244"/>
      </dsp:txXfrm>
    </dsp:sp>
    <dsp:sp modelId="{A8EBB7B7-91DE-4A6D-9EDC-EAE8624C2EA4}">
      <dsp:nvSpPr>
        <dsp:cNvPr id="0" name=""/>
        <dsp:cNvSpPr/>
      </dsp:nvSpPr>
      <dsp:spPr>
        <a:xfrm rot="5400000">
          <a:off x="4840037" y="-2350458"/>
          <a:ext cx="1025363" cy="8496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/>
            <a:t>7-18 days (mean 10d) exp-onset fever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/>
            <a:t>Generally 14 days to rash</a:t>
          </a:r>
        </a:p>
      </dsp:txBody>
      <dsp:txXfrm rot="-5400000">
        <a:off x="1104238" y="1435395"/>
        <a:ext cx="8446907" cy="925255"/>
      </dsp:txXfrm>
    </dsp:sp>
    <dsp:sp modelId="{98D236D5-F5CC-4FD0-A2BA-C0A8FFD16896}">
      <dsp:nvSpPr>
        <dsp:cNvPr id="0" name=""/>
        <dsp:cNvSpPr/>
      </dsp:nvSpPr>
      <dsp:spPr>
        <a:xfrm rot="5400000">
          <a:off x="-236622" y="3005104"/>
          <a:ext cx="1577482" cy="11042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/>
            <a:t>Infectious Period</a:t>
          </a:r>
        </a:p>
      </dsp:txBody>
      <dsp:txXfrm rot="-5400000">
        <a:off x="0" y="3320601"/>
        <a:ext cx="1104238" cy="473244"/>
      </dsp:txXfrm>
    </dsp:sp>
    <dsp:sp modelId="{12489B2A-3D35-43B0-B67D-D9DFCB925250}">
      <dsp:nvSpPr>
        <dsp:cNvPr id="0" name=""/>
        <dsp:cNvSpPr/>
      </dsp:nvSpPr>
      <dsp:spPr>
        <a:xfrm rot="5400000">
          <a:off x="4840037" y="-967316"/>
          <a:ext cx="1025363" cy="8496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/>
            <a:t>4 days before  and 3-4 days after onset of rash</a:t>
          </a:r>
        </a:p>
      </dsp:txBody>
      <dsp:txXfrm rot="-5400000">
        <a:off x="1104238" y="2818537"/>
        <a:ext cx="8446907" cy="9252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65A0C-EA98-4533-AAD4-112BBEC1A10B}">
      <dsp:nvSpPr>
        <dsp:cNvPr id="0" name=""/>
        <dsp:cNvSpPr/>
      </dsp:nvSpPr>
      <dsp:spPr>
        <a:xfrm>
          <a:off x="0" y="286241"/>
          <a:ext cx="9601200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Achieve and sustain very high coverage (≥ 95%) with two doses of measles and at least one dose of rubella vaccine through high-quality routine immunization services.</a:t>
          </a:r>
          <a:endParaRPr lang="en-ZA" sz="1900" kern="1200"/>
        </a:p>
      </dsp:txBody>
      <dsp:txXfrm>
        <a:off x="34726" y="320967"/>
        <a:ext cx="9531748" cy="641908"/>
      </dsp:txXfrm>
    </dsp:sp>
    <dsp:sp modelId="{ED95BEC4-07FF-4D05-9D48-55702D20C1AE}">
      <dsp:nvSpPr>
        <dsp:cNvPr id="0" name=""/>
        <dsp:cNvSpPr/>
      </dsp:nvSpPr>
      <dsp:spPr>
        <a:xfrm>
          <a:off x="0" y="1052321"/>
          <a:ext cx="9601200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 measles vaccination opportunities, including supplementary immunization activities (SIAs), to all population groups at risk for and susceptible to measles. </a:t>
          </a:r>
          <a:endParaRPr lang="en-ZA" sz="1900" kern="1200" dirty="0"/>
        </a:p>
      </dsp:txBody>
      <dsp:txXfrm>
        <a:off x="34726" y="1087047"/>
        <a:ext cx="9531748" cy="641908"/>
      </dsp:txXfrm>
    </dsp:sp>
    <dsp:sp modelId="{AF27369D-3819-43D4-AC98-7059D628BF9D}">
      <dsp:nvSpPr>
        <dsp:cNvPr id="0" name=""/>
        <dsp:cNvSpPr/>
      </dsp:nvSpPr>
      <dsp:spPr>
        <a:xfrm>
          <a:off x="0" y="1818401"/>
          <a:ext cx="9601200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Improve quality of measles surveillance as well as epidemiological and virological investigation of measles outbreak.</a:t>
          </a:r>
          <a:endParaRPr lang="en-ZA" sz="1900" kern="1200"/>
        </a:p>
      </dsp:txBody>
      <dsp:txXfrm>
        <a:off x="34726" y="1853127"/>
        <a:ext cx="9531748" cy="641908"/>
      </dsp:txXfrm>
    </dsp:sp>
    <dsp:sp modelId="{36A04203-A4EC-4BC8-9FE0-5642DD3E17BA}">
      <dsp:nvSpPr>
        <dsp:cNvPr id="0" name=""/>
        <dsp:cNvSpPr/>
      </dsp:nvSpPr>
      <dsp:spPr>
        <a:xfrm>
          <a:off x="0" y="2584481"/>
          <a:ext cx="9601200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Monitor measles vaccine coverage</a:t>
          </a:r>
          <a:endParaRPr lang="en-ZA" sz="1900" kern="1200"/>
        </a:p>
      </dsp:txBody>
      <dsp:txXfrm>
        <a:off x="34726" y="2619207"/>
        <a:ext cx="9531748" cy="641908"/>
      </dsp:txXfrm>
    </dsp:sp>
    <dsp:sp modelId="{C20DC6DF-D985-4713-AAF3-C668ECABD879}">
      <dsp:nvSpPr>
        <dsp:cNvPr id="0" name=""/>
        <dsp:cNvSpPr/>
      </dsp:nvSpPr>
      <dsp:spPr>
        <a:xfrm>
          <a:off x="0" y="3350561"/>
          <a:ext cx="9601200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Improve case management, including Vit A supplementation and treatment of complications</a:t>
          </a:r>
          <a:endParaRPr lang="en-ZA" sz="1900" kern="1200"/>
        </a:p>
      </dsp:txBody>
      <dsp:txXfrm>
        <a:off x="34726" y="3385287"/>
        <a:ext cx="9531748" cy="6419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E7473-1B08-4F4E-8012-B52CF3BB3BFB}">
      <dsp:nvSpPr>
        <dsp:cNvPr id="0" name=""/>
        <dsp:cNvSpPr/>
      </dsp:nvSpPr>
      <dsp:spPr>
        <a:xfrm>
          <a:off x="412851" y="1386783"/>
          <a:ext cx="1574596" cy="157459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1AFFCE0-5EC2-4465-9630-EFFCC2562C8D}">
      <dsp:nvSpPr>
        <dsp:cNvPr id="0" name=""/>
        <dsp:cNvSpPr/>
      </dsp:nvSpPr>
      <dsp:spPr>
        <a:xfrm>
          <a:off x="1200150" y="1386783"/>
          <a:ext cx="8401050" cy="157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6500" kern="1200"/>
            <a:t>Ngiyabonga</a:t>
          </a:r>
        </a:p>
      </dsp:txBody>
      <dsp:txXfrm>
        <a:off x="1200150" y="1386783"/>
        <a:ext cx="8401050" cy="1574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54BB1-9800-4BF3-8712-895AE202D43F}">
      <dsp:nvSpPr>
        <dsp:cNvPr id="0" name=""/>
        <dsp:cNvSpPr/>
      </dsp:nvSpPr>
      <dsp:spPr>
        <a:xfrm>
          <a:off x="0" y="2123"/>
          <a:ext cx="9601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659BB-1BAA-4962-9991-1F1EE474509C}">
      <dsp:nvSpPr>
        <dsp:cNvPr id="0" name=""/>
        <dsp:cNvSpPr/>
      </dsp:nvSpPr>
      <dsp:spPr>
        <a:xfrm>
          <a:off x="0" y="2123"/>
          <a:ext cx="9601200" cy="1447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Acute Flaccid Paralysis or AFP is a clinical syndrome, which refers to a collection of signs and symptoms, instead of a diagnosis. </a:t>
          </a:r>
          <a:endParaRPr lang="en-ZA" sz="2500" kern="1200" dirty="0"/>
        </a:p>
      </dsp:txBody>
      <dsp:txXfrm>
        <a:off x="0" y="2123"/>
        <a:ext cx="9601200" cy="1447972"/>
      </dsp:txXfrm>
    </dsp:sp>
    <dsp:sp modelId="{77270BAA-A933-4530-A350-F6FC20961584}">
      <dsp:nvSpPr>
        <dsp:cNvPr id="0" name=""/>
        <dsp:cNvSpPr/>
      </dsp:nvSpPr>
      <dsp:spPr>
        <a:xfrm>
          <a:off x="0" y="1450095"/>
          <a:ext cx="9601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5ECBD-EEAB-4F5F-851A-2D431E6BE5E2}">
      <dsp:nvSpPr>
        <dsp:cNvPr id="0" name=""/>
        <dsp:cNvSpPr/>
      </dsp:nvSpPr>
      <dsp:spPr>
        <a:xfrm>
          <a:off x="0" y="1450095"/>
          <a:ext cx="9601200" cy="1447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AFP is defined by the acute onset of weakness or paralysis with reduced muscle tone in children (&lt;15 years)</a:t>
          </a:r>
          <a:endParaRPr lang="en-ZA" sz="2500" kern="1200"/>
        </a:p>
      </dsp:txBody>
      <dsp:txXfrm>
        <a:off x="0" y="1450095"/>
        <a:ext cx="9601200" cy="1447972"/>
      </dsp:txXfrm>
    </dsp:sp>
    <dsp:sp modelId="{D238C54A-7251-41F8-A919-FBF263D5B95F}">
      <dsp:nvSpPr>
        <dsp:cNvPr id="0" name=""/>
        <dsp:cNvSpPr/>
      </dsp:nvSpPr>
      <dsp:spPr>
        <a:xfrm>
          <a:off x="0" y="2898067"/>
          <a:ext cx="9601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0F090-8540-498C-BAA7-E46FD70EED6D}">
      <dsp:nvSpPr>
        <dsp:cNvPr id="0" name=""/>
        <dsp:cNvSpPr/>
      </dsp:nvSpPr>
      <dsp:spPr>
        <a:xfrm>
          <a:off x="0" y="2898067"/>
          <a:ext cx="9429626" cy="1447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There are many infectious and non-infectious causes of AFP.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baseline="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500" kern="1200" dirty="0"/>
        </a:p>
      </dsp:txBody>
      <dsp:txXfrm>
        <a:off x="0" y="2898067"/>
        <a:ext cx="9429626" cy="1447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2A0ED-0EBF-4BEE-957B-D3D717423DDE}">
      <dsp:nvSpPr>
        <dsp:cNvPr id="0" name=""/>
        <dsp:cNvSpPr/>
      </dsp:nvSpPr>
      <dsp:spPr>
        <a:xfrm>
          <a:off x="0" y="163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DE96F-AC9C-431F-BBE7-E5A37AFAC349}">
      <dsp:nvSpPr>
        <dsp:cNvPr id="0" name=""/>
        <dsp:cNvSpPr/>
      </dsp:nvSpPr>
      <dsp:spPr>
        <a:xfrm>
          <a:off x="0" y="163"/>
          <a:ext cx="9582456" cy="2299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/>
            <a:t>Polio, caused by the wild poliovirus (the natural circulating strain) is one of the causes of AFP. </a:t>
          </a:r>
          <a:endParaRPr lang="en-ZA" sz="2900" kern="1200" dirty="0"/>
        </a:p>
      </dsp:txBody>
      <dsp:txXfrm>
        <a:off x="0" y="163"/>
        <a:ext cx="9582456" cy="2299018"/>
      </dsp:txXfrm>
    </dsp:sp>
    <dsp:sp modelId="{92914FC9-0819-4694-8002-4AF3F490423D}">
      <dsp:nvSpPr>
        <dsp:cNvPr id="0" name=""/>
        <dsp:cNvSpPr/>
      </dsp:nvSpPr>
      <dsp:spPr>
        <a:xfrm>
          <a:off x="0" y="2299182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E9C67-AED7-4A21-8477-BAFF1EF02E96}">
      <dsp:nvSpPr>
        <dsp:cNvPr id="0" name=""/>
        <dsp:cNvSpPr/>
      </dsp:nvSpPr>
      <dsp:spPr>
        <a:xfrm>
          <a:off x="0" y="2299182"/>
          <a:ext cx="9601200" cy="2048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In line with the worldwide campaign to eradicate polio, there is a global monitoring process where clinical cases of AFP are identified and investigated to depict whether these cases are a direct result of the wild poliovirus.</a:t>
          </a:r>
          <a:endParaRPr lang="en-ZA" sz="2900" kern="1200"/>
        </a:p>
      </dsp:txBody>
      <dsp:txXfrm>
        <a:off x="0" y="2299182"/>
        <a:ext cx="9601200" cy="2048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EADCC-8B84-4D3A-ABFF-45E88861E756}">
      <dsp:nvSpPr>
        <dsp:cNvPr id="0" name=""/>
        <dsp:cNvSpPr/>
      </dsp:nvSpPr>
      <dsp:spPr>
        <a:xfrm>
          <a:off x="0" y="0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31B1A-0516-4B48-A3C8-1A1604CEF061}">
      <dsp:nvSpPr>
        <dsp:cNvPr id="0" name=""/>
        <dsp:cNvSpPr/>
      </dsp:nvSpPr>
      <dsp:spPr>
        <a:xfrm>
          <a:off x="0" y="0"/>
          <a:ext cx="9601200" cy="108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300" kern="1200"/>
        </a:p>
      </dsp:txBody>
      <dsp:txXfrm>
        <a:off x="0" y="0"/>
        <a:ext cx="9601200" cy="1087040"/>
      </dsp:txXfrm>
    </dsp:sp>
    <dsp:sp modelId="{6BB0E40D-C223-45F9-89DC-049538EA503D}">
      <dsp:nvSpPr>
        <dsp:cNvPr id="0" name=""/>
        <dsp:cNvSpPr/>
      </dsp:nvSpPr>
      <dsp:spPr>
        <a:xfrm>
          <a:off x="0" y="1087040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52294-2EE9-448D-B597-3F790F3AEC48}">
      <dsp:nvSpPr>
        <dsp:cNvPr id="0" name=""/>
        <dsp:cNvSpPr/>
      </dsp:nvSpPr>
      <dsp:spPr>
        <a:xfrm>
          <a:off x="0" y="1087040"/>
          <a:ext cx="9601200" cy="108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remains a public health priority due to the paralytic effects of the virus on children and impact on global health system. </a:t>
          </a:r>
          <a:endParaRPr lang="en-ZA" sz="2300" kern="1200"/>
        </a:p>
      </dsp:txBody>
      <dsp:txXfrm>
        <a:off x="0" y="1087040"/>
        <a:ext cx="9601200" cy="1087040"/>
      </dsp:txXfrm>
    </dsp:sp>
    <dsp:sp modelId="{A3161578-1305-4ABE-8103-351AFFF797DE}">
      <dsp:nvSpPr>
        <dsp:cNvPr id="0" name=""/>
        <dsp:cNvSpPr/>
      </dsp:nvSpPr>
      <dsp:spPr>
        <a:xfrm>
          <a:off x="0" y="2174081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F329A-9374-443B-A2A2-CE561DEA106C}">
      <dsp:nvSpPr>
        <dsp:cNvPr id="0" name=""/>
        <dsp:cNvSpPr/>
      </dsp:nvSpPr>
      <dsp:spPr>
        <a:xfrm>
          <a:off x="0" y="2174081"/>
          <a:ext cx="9601200" cy="108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The Polio Eradication Strategy 2022–2026 lays out the roadmap to securing a lasting and sustained world, free of all polioviruses (wild poliovirus &amp; vaccine-derived polioviruses)</a:t>
          </a:r>
          <a:endParaRPr lang="en-ZA" sz="2300" kern="1200"/>
        </a:p>
      </dsp:txBody>
      <dsp:txXfrm>
        <a:off x="0" y="2174081"/>
        <a:ext cx="9601200" cy="1087040"/>
      </dsp:txXfrm>
    </dsp:sp>
    <dsp:sp modelId="{DA6974A5-5983-4F21-928F-9BDEC5012373}">
      <dsp:nvSpPr>
        <dsp:cNvPr id="0" name=""/>
        <dsp:cNvSpPr/>
      </dsp:nvSpPr>
      <dsp:spPr>
        <a:xfrm>
          <a:off x="0" y="3261122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7AAC2-F4E3-446D-AFA7-3713CDE53E0E}">
      <dsp:nvSpPr>
        <dsp:cNvPr id="0" name=""/>
        <dsp:cNvSpPr/>
      </dsp:nvSpPr>
      <dsp:spPr>
        <a:xfrm>
          <a:off x="0" y="3261122"/>
          <a:ext cx="9601200" cy="108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The global effort to eradicate polio has been declared a Public Health Initiative of International Concern, under the International Health Regulations of the WHO. </a:t>
          </a:r>
          <a:endParaRPr lang="en-ZA" sz="2300" kern="1200" dirty="0"/>
        </a:p>
      </dsp:txBody>
      <dsp:txXfrm>
        <a:off x="0" y="3261122"/>
        <a:ext cx="9601200" cy="1087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116E6-3AB9-4662-BA58-72417289F813}">
      <dsp:nvSpPr>
        <dsp:cNvPr id="0" name=""/>
        <dsp:cNvSpPr/>
      </dsp:nvSpPr>
      <dsp:spPr>
        <a:xfrm>
          <a:off x="0" y="2123"/>
          <a:ext cx="4572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9997F-5C6B-4F82-B8BF-4DFE44360A2A}">
      <dsp:nvSpPr>
        <dsp:cNvPr id="0" name=""/>
        <dsp:cNvSpPr/>
      </dsp:nvSpPr>
      <dsp:spPr>
        <a:xfrm>
          <a:off x="0" y="2123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95% </a:t>
          </a:r>
          <a:r>
            <a:rPr lang="en-US" sz="1200" kern="1200" dirty="0"/>
            <a:t>of all individuals infected with polio have </a:t>
          </a:r>
          <a:r>
            <a:rPr lang="en-US" sz="1200" b="1" kern="1200" dirty="0"/>
            <a:t>no apparent symptoms.</a:t>
          </a:r>
        </a:p>
      </dsp:txBody>
      <dsp:txXfrm>
        <a:off x="0" y="2123"/>
        <a:ext cx="4572000" cy="723986"/>
      </dsp:txXfrm>
    </dsp:sp>
    <dsp:sp modelId="{732C5373-BA8D-4F9D-95FA-5A66A3DCB9FD}">
      <dsp:nvSpPr>
        <dsp:cNvPr id="0" name=""/>
        <dsp:cNvSpPr/>
      </dsp:nvSpPr>
      <dsp:spPr>
        <a:xfrm>
          <a:off x="0" y="726109"/>
          <a:ext cx="45720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05232-57E3-409F-A75C-5686BEF16091}">
      <dsp:nvSpPr>
        <dsp:cNvPr id="0" name=""/>
        <dsp:cNvSpPr/>
      </dsp:nvSpPr>
      <dsp:spPr>
        <a:xfrm>
          <a:off x="0" y="726109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Another </a:t>
          </a:r>
          <a:r>
            <a:rPr lang="en-US" sz="1200" b="1" kern="1200" dirty="0"/>
            <a:t>4%–8% </a:t>
          </a:r>
          <a:r>
            <a:rPr lang="en-US" sz="1200" kern="1200" dirty="0"/>
            <a:t>of infected individuals have </a:t>
          </a:r>
          <a:r>
            <a:rPr lang="en-US" sz="1200" b="1" kern="1200" dirty="0"/>
            <a:t>symptoms of a minor, non-specific nature</a:t>
          </a:r>
          <a:r>
            <a:rPr lang="en-US" sz="1200" kern="1200" dirty="0"/>
            <a:t>, </a:t>
          </a:r>
        </a:p>
      </dsp:txBody>
      <dsp:txXfrm>
        <a:off x="0" y="726109"/>
        <a:ext cx="4572000" cy="723986"/>
      </dsp:txXfrm>
    </dsp:sp>
    <dsp:sp modelId="{626A30FB-B2EF-46EB-BB16-34C814C1131F}">
      <dsp:nvSpPr>
        <dsp:cNvPr id="0" name=""/>
        <dsp:cNvSpPr/>
      </dsp:nvSpPr>
      <dsp:spPr>
        <a:xfrm>
          <a:off x="0" y="1450095"/>
          <a:ext cx="45720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54693B-A9FD-47CA-987F-C19BFF3D019E}">
      <dsp:nvSpPr>
        <dsp:cNvPr id="0" name=""/>
        <dsp:cNvSpPr/>
      </dsp:nvSpPr>
      <dsp:spPr>
        <a:xfrm>
          <a:off x="0" y="1450095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such as </a:t>
          </a:r>
          <a:r>
            <a:rPr lang="en-US" sz="1200" b="1" kern="1200" dirty="0"/>
            <a:t>sore throat and fever, nausea, vomiting, and other common symptoms of any viral illness</a:t>
          </a:r>
          <a:r>
            <a:rPr lang="en-US" sz="1200" kern="1200" dirty="0"/>
            <a:t>.</a:t>
          </a:r>
        </a:p>
      </dsp:txBody>
      <dsp:txXfrm>
        <a:off x="0" y="1450095"/>
        <a:ext cx="4572000" cy="723986"/>
      </dsp:txXfrm>
    </dsp:sp>
    <dsp:sp modelId="{8C235112-DFC1-4DE7-A751-4778F48C6040}">
      <dsp:nvSpPr>
        <dsp:cNvPr id="0" name=""/>
        <dsp:cNvSpPr/>
      </dsp:nvSpPr>
      <dsp:spPr>
        <a:xfrm>
          <a:off x="0" y="2174081"/>
          <a:ext cx="45720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4DC4FB-5E57-4013-B620-08F29C5CDFF2}">
      <dsp:nvSpPr>
        <dsp:cNvPr id="0" name=""/>
        <dsp:cNvSpPr/>
      </dsp:nvSpPr>
      <dsp:spPr>
        <a:xfrm>
          <a:off x="0" y="2174081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About </a:t>
          </a:r>
          <a:r>
            <a:rPr lang="en-US" sz="1200" b="1" kern="1200" dirty="0"/>
            <a:t>1%–2% </a:t>
          </a:r>
          <a:r>
            <a:rPr lang="en-US" sz="1200" kern="1200" dirty="0"/>
            <a:t>of infected individuals develop </a:t>
          </a:r>
          <a:r>
            <a:rPr lang="en-US" sz="1200" b="1" kern="1200" dirty="0"/>
            <a:t>nonparalytic aseptic (viral) meningitis, </a:t>
          </a:r>
        </a:p>
      </dsp:txBody>
      <dsp:txXfrm>
        <a:off x="0" y="2174081"/>
        <a:ext cx="4572000" cy="723986"/>
      </dsp:txXfrm>
    </dsp:sp>
    <dsp:sp modelId="{EAA8BA88-B59E-412A-8EAB-4A6E077DD036}">
      <dsp:nvSpPr>
        <dsp:cNvPr id="0" name=""/>
        <dsp:cNvSpPr/>
      </dsp:nvSpPr>
      <dsp:spPr>
        <a:xfrm>
          <a:off x="0" y="2898067"/>
          <a:ext cx="45720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C5427A-114E-4D85-829E-4EC7D7D00BA8}">
      <dsp:nvSpPr>
        <dsp:cNvPr id="0" name=""/>
        <dsp:cNvSpPr/>
      </dsp:nvSpPr>
      <dsp:spPr>
        <a:xfrm>
          <a:off x="0" y="2898067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with </a:t>
          </a:r>
          <a:r>
            <a:rPr lang="en-US" sz="1200" b="1" kern="1200" dirty="0"/>
            <a:t>temporary stiffness of the neck, back, and/or legs</a:t>
          </a:r>
          <a:r>
            <a:rPr lang="en-US" sz="1200" b="1" kern="1200" dirty="0">
              <a:highlight>
                <a:srgbClr val="C0C0C0"/>
              </a:highlight>
            </a:rPr>
            <a:t>. </a:t>
          </a:r>
        </a:p>
      </dsp:txBody>
      <dsp:txXfrm>
        <a:off x="0" y="2898067"/>
        <a:ext cx="4572000" cy="723986"/>
      </dsp:txXfrm>
    </dsp:sp>
    <dsp:sp modelId="{1050BBAF-EC3C-4D08-8BFF-96B81FEE2EFD}">
      <dsp:nvSpPr>
        <dsp:cNvPr id="0" name=""/>
        <dsp:cNvSpPr/>
      </dsp:nvSpPr>
      <dsp:spPr>
        <a:xfrm>
          <a:off x="0" y="3622053"/>
          <a:ext cx="4572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304EFD-F8DC-4533-9327-3247B5CD485A}">
      <dsp:nvSpPr>
        <dsp:cNvPr id="0" name=""/>
        <dsp:cNvSpPr/>
      </dsp:nvSpPr>
      <dsp:spPr>
        <a:xfrm>
          <a:off x="0" y="3622053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Less than 1% </a:t>
          </a:r>
          <a:r>
            <a:rPr lang="en-US" sz="1200" kern="1200" dirty="0"/>
            <a:t>of all polio infections result in the </a:t>
          </a:r>
          <a:r>
            <a:rPr lang="en-US" sz="1200" b="1" kern="1200" dirty="0"/>
            <a:t>classic “flaccid paralysis,” where the patient is left with </a:t>
          </a:r>
          <a:r>
            <a:rPr lang="en-US" sz="1200" kern="1200" dirty="0"/>
            <a:t>permanent weakness or paralysis of legs, arms, or both. </a:t>
          </a:r>
          <a:br>
            <a:rPr lang="en-US" sz="1200" kern="1200" dirty="0"/>
          </a:br>
          <a:endParaRPr lang="en-US" sz="1200" kern="1200" dirty="0"/>
        </a:p>
      </dsp:txBody>
      <dsp:txXfrm>
        <a:off x="0" y="3622053"/>
        <a:ext cx="4572000" cy="7239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BC808-158E-4F65-88AB-E19414C57B5F}">
      <dsp:nvSpPr>
        <dsp:cNvPr id="0" name=""/>
        <dsp:cNvSpPr/>
      </dsp:nvSpPr>
      <dsp:spPr>
        <a:xfrm>
          <a:off x="0" y="2123"/>
          <a:ext cx="4572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9870CA-5417-4D66-9C95-CE42A8F253B3}">
      <dsp:nvSpPr>
        <dsp:cNvPr id="0" name=""/>
        <dsp:cNvSpPr/>
      </dsp:nvSpPr>
      <dsp:spPr>
        <a:xfrm>
          <a:off x="0" y="2123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Africa declared a polio free region in 2020.</a:t>
          </a:r>
          <a:endParaRPr lang="en-ZA" sz="1500" kern="1200" dirty="0"/>
        </a:p>
      </dsp:txBody>
      <dsp:txXfrm>
        <a:off x="0" y="2123"/>
        <a:ext cx="4572000" cy="723986"/>
      </dsp:txXfrm>
    </dsp:sp>
    <dsp:sp modelId="{ADB31100-B446-4562-B2FC-A408AB0859BF}">
      <dsp:nvSpPr>
        <dsp:cNvPr id="0" name=""/>
        <dsp:cNvSpPr/>
      </dsp:nvSpPr>
      <dsp:spPr>
        <a:xfrm>
          <a:off x="0" y="726109"/>
          <a:ext cx="45720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AB9228-4352-42D4-8B88-4D59B74F076D}">
      <dsp:nvSpPr>
        <dsp:cNvPr id="0" name=""/>
        <dsp:cNvSpPr/>
      </dsp:nvSpPr>
      <dsp:spPr>
        <a:xfrm>
          <a:off x="0" y="726109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to maintain status and keep the population protected countries must ensure that population immunity remains high.</a:t>
          </a:r>
          <a:endParaRPr lang="en-ZA" sz="1500" kern="1200"/>
        </a:p>
      </dsp:txBody>
      <dsp:txXfrm>
        <a:off x="0" y="726109"/>
        <a:ext cx="4572000" cy="723986"/>
      </dsp:txXfrm>
    </dsp:sp>
    <dsp:sp modelId="{FE655898-62AA-426E-8D3E-595395F6AE52}">
      <dsp:nvSpPr>
        <dsp:cNvPr id="0" name=""/>
        <dsp:cNvSpPr/>
      </dsp:nvSpPr>
      <dsp:spPr>
        <a:xfrm>
          <a:off x="0" y="1450095"/>
          <a:ext cx="45720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2402BA-3C3C-4F0F-A8EE-74E0D98C5C62}">
      <dsp:nvSpPr>
        <dsp:cNvPr id="0" name=""/>
        <dsp:cNvSpPr/>
      </dsp:nvSpPr>
      <dsp:spPr>
        <a:xfrm>
          <a:off x="0" y="1450095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routine immunization coverage of &gt;90% with polio vaccines. </a:t>
          </a:r>
          <a:endParaRPr lang="en-ZA" sz="1500" kern="1200" dirty="0"/>
        </a:p>
      </dsp:txBody>
      <dsp:txXfrm>
        <a:off x="0" y="1450095"/>
        <a:ext cx="4572000" cy="723986"/>
      </dsp:txXfrm>
    </dsp:sp>
    <dsp:sp modelId="{763038C2-7052-4C51-A486-1317359CAD79}">
      <dsp:nvSpPr>
        <dsp:cNvPr id="0" name=""/>
        <dsp:cNvSpPr/>
      </dsp:nvSpPr>
      <dsp:spPr>
        <a:xfrm>
          <a:off x="0" y="2174081"/>
          <a:ext cx="45720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DA3854-E3ED-4706-876E-CA64063BF69D}">
      <dsp:nvSpPr>
        <dsp:cNvPr id="0" name=""/>
        <dsp:cNvSpPr/>
      </dsp:nvSpPr>
      <dsp:spPr>
        <a:xfrm>
          <a:off x="0" y="2174081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High quality surveillance</a:t>
          </a:r>
          <a:endParaRPr lang="en-ZA" sz="1500" kern="1200"/>
        </a:p>
      </dsp:txBody>
      <dsp:txXfrm>
        <a:off x="0" y="2174081"/>
        <a:ext cx="4572000" cy="723986"/>
      </dsp:txXfrm>
    </dsp:sp>
    <dsp:sp modelId="{7FD9DBFF-842B-4869-B7C8-0ECF2962AC6F}">
      <dsp:nvSpPr>
        <dsp:cNvPr id="0" name=""/>
        <dsp:cNvSpPr/>
      </dsp:nvSpPr>
      <dsp:spPr>
        <a:xfrm>
          <a:off x="0" y="2898067"/>
          <a:ext cx="45720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B57601-F986-4D2F-AA52-575B72CB0AF2}">
      <dsp:nvSpPr>
        <dsp:cNvPr id="0" name=""/>
        <dsp:cNvSpPr/>
      </dsp:nvSpPr>
      <dsp:spPr>
        <a:xfrm>
          <a:off x="0" y="2898067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In 2017 South Africa’s certificate was revoked due to poor surveillance – reinstated 2019</a:t>
          </a:r>
          <a:endParaRPr lang="en-ZA" sz="1500" kern="1200"/>
        </a:p>
      </dsp:txBody>
      <dsp:txXfrm>
        <a:off x="0" y="2898067"/>
        <a:ext cx="4572000" cy="723986"/>
      </dsp:txXfrm>
    </dsp:sp>
    <dsp:sp modelId="{4C57C3C5-CDC7-4B04-91F3-A8BE5B57B1B2}">
      <dsp:nvSpPr>
        <dsp:cNvPr id="0" name=""/>
        <dsp:cNvSpPr/>
      </dsp:nvSpPr>
      <dsp:spPr>
        <a:xfrm>
          <a:off x="0" y="3622053"/>
          <a:ext cx="4572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7F7CCB-29FA-4CAA-81C5-D6354BDE81A3}">
      <dsp:nvSpPr>
        <dsp:cNvPr id="0" name=""/>
        <dsp:cNvSpPr/>
      </dsp:nvSpPr>
      <dsp:spPr>
        <a:xfrm>
          <a:off x="0" y="3622053"/>
          <a:ext cx="4572000" cy="72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There is still the high possibility of Importation and acquisition of the Wild Polio Virus from countries where Polio is still endemic </a:t>
          </a:r>
          <a:endParaRPr lang="en-ZA" sz="1500" kern="1200"/>
        </a:p>
      </dsp:txBody>
      <dsp:txXfrm>
        <a:off x="0" y="3622053"/>
        <a:ext cx="4572000" cy="7239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A4013-7834-400E-81D9-E2B280BEA6A0}">
      <dsp:nvSpPr>
        <dsp:cNvPr id="0" name=""/>
        <dsp:cNvSpPr/>
      </dsp:nvSpPr>
      <dsp:spPr>
        <a:xfrm>
          <a:off x="0" y="0"/>
          <a:ext cx="4572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44461B-5458-417A-AC62-6531967C370A}">
      <dsp:nvSpPr>
        <dsp:cNvPr id="0" name=""/>
        <dsp:cNvSpPr/>
      </dsp:nvSpPr>
      <dsp:spPr>
        <a:xfrm>
          <a:off x="0" y="0"/>
          <a:ext cx="914400" cy="4348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500" kern="1200"/>
        </a:p>
      </dsp:txBody>
      <dsp:txXfrm>
        <a:off x="0" y="0"/>
        <a:ext cx="914400" cy="4348163"/>
      </dsp:txXfrm>
    </dsp:sp>
    <dsp:sp modelId="{97A77FDA-6D71-4A8C-B662-A95A521EF509}">
      <dsp:nvSpPr>
        <dsp:cNvPr id="0" name=""/>
        <dsp:cNvSpPr/>
      </dsp:nvSpPr>
      <dsp:spPr>
        <a:xfrm>
          <a:off x="982980" y="67940"/>
          <a:ext cx="3589020" cy="135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There is still the high possibility of Importation and acquisition of the Wild Polio Virus from countries where Polio is still endemic </a:t>
          </a:r>
          <a:endParaRPr lang="en-ZA" sz="1800" kern="1200" dirty="0"/>
        </a:p>
      </dsp:txBody>
      <dsp:txXfrm>
        <a:off x="982980" y="67940"/>
        <a:ext cx="3589020" cy="1358800"/>
      </dsp:txXfrm>
    </dsp:sp>
    <dsp:sp modelId="{CA19253E-0726-43BB-B8E8-81B1EC2BC95E}">
      <dsp:nvSpPr>
        <dsp:cNvPr id="0" name=""/>
        <dsp:cNvSpPr/>
      </dsp:nvSpPr>
      <dsp:spPr>
        <a:xfrm>
          <a:off x="914400" y="1426740"/>
          <a:ext cx="3657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3B06F4-E377-497C-8771-F5A4D69E19F5}">
      <dsp:nvSpPr>
        <dsp:cNvPr id="0" name=""/>
        <dsp:cNvSpPr/>
      </dsp:nvSpPr>
      <dsp:spPr>
        <a:xfrm>
          <a:off x="982980" y="1494681"/>
          <a:ext cx="3589020" cy="135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The target for South Africa is to find 4 cases of AFP / 100,000 children to investigate for polio. </a:t>
          </a:r>
          <a:endParaRPr lang="en-ZA" sz="1800" kern="1200" dirty="0"/>
        </a:p>
      </dsp:txBody>
      <dsp:txXfrm>
        <a:off x="982980" y="1494681"/>
        <a:ext cx="3589020" cy="1358800"/>
      </dsp:txXfrm>
    </dsp:sp>
    <dsp:sp modelId="{BA3E0B13-5EAF-459F-A88E-1DCD8548DC1E}">
      <dsp:nvSpPr>
        <dsp:cNvPr id="0" name=""/>
        <dsp:cNvSpPr/>
      </dsp:nvSpPr>
      <dsp:spPr>
        <a:xfrm>
          <a:off x="914400" y="2853481"/>
          <a:ext cx="3657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BE2F1B-445A-4A96-8202-BB64D7AE8A67}">
      <dsp:nvSpPr>
        <dsp:cNvPr id="0" name=""/>
        <dsp:cNvSpPr/>
      </dsp:nvSpPr>
      <dsp:spPr>
        <a:xfrm>
          <a:off x="982980" y="2921422"/>
          <a:ext cx="3589020" cy="135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If we are not looking hard enough for polio, we may not find a case if one occurs in South Africa.</a:t>
          </a:r>
          <a:endParaRPr lang="en-ZA" sz="1800" kern="1200"/>
        </a:p>
      </dsp:txBody>
      <dsp:txXfrm>
        <a:off x="982980" y="2921422"/>
        <a:ext cx="3589020" cy="1358800"/>
      </dsp:txXfrm>
    </dsp:sp>
    <dsp:sp modelId="{9DC9B6E5-2A61-45AB-83D9-1D57B31084A5}">
      <dsp:nvSpPr>
        <dsp:cNvPr id="0" name=""/>
        <dsp:cNvSpPr/>
      </dsp:nvSpPr>
      <dsp:spPr>
        <a:xfrm>
          <a:off x="914400" y="4280222"/>
          <a:ext cx="3657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4204F-C457-4D00-B43F-3841EF50948C}">
      <dsp:nvSpPr>
        <dsp:cNvPr id="0" name=""/>
        <dsp:cNvSpPr/>
      </dsp:nvSpPr>
      <dsp:spPr>
        <a:xfrm>
          <a:off x="464340" y="1327943"/>
          <a:ext cx="757792" cy="757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37C54-5545-46B0-A0B3-82C0A553DD3D}">
      <dsp:nvSpPr>
        <dsp:cNvPr id="0" name=""/>
        <dsp:cNvSpPr/>
      </dsp:nvSpPr>
      <dsp:spPr>
        <a:xfrm>
          <a:off x="1244" y="2346625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Complete  a notification form ( manual or electronic copy on NMC APP)</a:t>
          </a:r>
        </a:p>
      </dsp:txBody>
      <dsp:txXfrm>
        <a:off x="1244" y="2346625"/>
        <a:ext cx="1683984" cy="673593"/>
      </dsp:txXfrm>
    </dsp:sp>
    <dsp:sp modelId="{2E330046-FD1C-4948-8E15-584762C66AC6}">
      <dsp:nvSpPr>
        <dsp:cNvPr id="0" name=""/>
        <dsp:cNvSpPr/>
      </dsp:nvSpPr>
      <dsp:spPr>
        <a:xfrm>
          <a:off x="2443021" y="1327943"/>
          <a:ext cx="757792" cy="7577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DF2E8-9D8B-403E-A231-57816F2AC0B6}">
      <dsp:nvSpPr>
        <dsp:cNvPr id="0" name=""/>
        <dsp:cNvSpPr/>
      </dsp:nvSpPr>
      <dsp:spPr>
        <a:xfrm>
          <a:off x="1979926" y="2346625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Complete an AFP case investigation form (CIF) </a:t>
          </a:r>
        </a:p>
      </dsp:txBody>
      <dsp:txXfrm>
        <a:off x="1979926" y="2346625"/>
        <a:ext cx="1683984" cy="673593"/>
      </dsp:txXfrm>
    </dsp:sp>
    <dsp:sp modelId="{59D140C7-7CD8-4082-A326-BF0D19DA3DD7}">
      <dsp:nvSpPr>
        <dsp:cNvPr id="0" name=""/>
        <dsp:cNvSpPr/>
      </dsp:nvSpPr>
      <dsp:spPr>
        <a:xfrm>
          <a:off x="4421703" y="1327943"/>
          <a:ext cx="757792" cy="7577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CD31E-1BB1-4E10-AD74-4E2D772C8911}">
      <dsp:nvSpPr>
        <dsp:cNvPr id="0" name=""/>
        <dsp:cNvSpPr/>
      </dsp:nvSpPr>
      <dsp:spPr>
        <a:xfrm>
          <a:off x="3958607" y="2346625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Submit two stool specimens 24-48 hours apart on ice, with a completed laboratory specimen</a:t>
          </a:r>
        </a:p>
      </dsp:txBody>
      <dsp:txXfrm>
        <a:off x="3958607" y="2346625"/>
        <a:ext cx="1683984" cy="673593"/>
      </dsp:txXfrm>
    </dsp:sp>
    <dsp:sp modelId="{1B23000A-FA80-4F69-9096-A046C822218E}">
      <dsp:nvSpPr>
        <dsp:cNvPr id="0" name=""/>
        <dsp:cNvSpPr/>
      </dsp:nvSpPr>
      <dsp:spPr>
        <a:xfrm>
          <a:off x="6400385" y="1327943"/>
          <a:ext cx="757792" cy="7577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E18A2-B7D5-4230-89C3-1574564F6825}">
      <dsp:nvSpPr>
        <dsp:cNvPr id="0" name=""/>
        <dsp:cNvSpPr/>
      </dsp:nvSpPr>
      <dsp:spPr>
        <a:xfrm>
          <a:off x="5937289" y="2346625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stool specimens should arrive in the laboratory within 72 hours after collection </a:t>
          </a:r>
        </a:p>
      </dsp:txBody>
      <dsp:txXfrm>
        <a:off x="5937289" y="2346625"/>
        <a:ext cx="1683984" cy="673593"/>
      </dsp:txXfrm>
    </dsp:sp>
    <dsp:sp modelId="{CAE07FDD-DF1E-4C1C-A9C3-DFD186987609}">
      <dsp:nvSpPr>
        <dsp:cNvPr id="0" name=""/>
        <dsp:cNvSpPr/>
      </dsp:nvSpPr>
      <dsp:spPr>
        <a:xfrm>
          <a:off x="8379066" y="1327943"/>
          <a:ext cx="757792" cy="7577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D29D3-56EC-40CE-AFAE-C091469DEB49}">
      <dsp:nvSpPr>
        <dsp:cNvPr id="0" name=""/>
        <dsp:cNvSpPr/>
      </dsp:nvSpPr>
      <dsp:spPr>
        <a:xfrm>
          <a:off x="7915971" y="2346625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Notify the district immediately</a:t>
          </a:r>
        </a:p>
      </dsp:txBody>
      <dsp:txXfrm>
        <a:off x="7915971" y="2346625"/>
        <a:ext cx="1683984" cy="6735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5961B-90D5-43DF-8C44-EF6C3273C010}">
      <dsp:nvSpPr>
        <dsp:cNvPr id="0" name=""/>
        <dsp:cNvSpPr/>
      </dsp:nvSpPr>
      <dsp:spPr>
        <a:xfrm>
          <a:off x="3496151" y="54352"/>
          <a:ext cx="2608897" cy="260889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Enveloped ssRNA virus</a:t>
          </a:r>
          <a:endParaRPr lang="en-ZA" sz="1500" kern="1200"/>
        </a:p>
      </dsp:txBody>
      <dsp:txXfrm>
        <a:off x="3844004" y="510909"/>
        <a:ext cx="1913191" cy="1174004"/>
      </dsp:txXfrm>
    </dsp:sp>
    <dsp:sp modelId="{9B1DD326-AE83-4CC9-9348-585F6256EAB7}">
      <dsp:nvSpPr>
        <dsp:cNvPr id="0" name=""/>
        <dsp:cNvSpPr/>
      </dsp:nvSpPr>
      <dsp:spPr>
        <a:xfrm>
          <a:off x="4437528" y="1684913"/>
          <a:ext cx="2608897" cy="260889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Only one serotype therefore prevented by single monovalent vaccine</a:t>
          </a:r>
          <a:endParaRPr lang="en-ZA" sz="1500" kern="1200"/>
        </a:p>
      </dsp:txBody>
      <dsp:txXfrm>
        <a:off x="5235416" y="2358878"/>
        <a:ext cx="1565338" cy="1434893"/>
      </dsp:txXfrm>
    </dsp:sp>
    <dsp:sp modelId="{C28EA0B4-371E-4E18-A092-ED8846142F57}">
      <dsp:nvSpPr>
        <dsp:cNvPr id="0" name=""/>
        <dsp:cNvSpPr/>
      </dsp:nvSpPr>
      <dsp:spPr>
        <a:xfrm>
          <a:off x="2554773" y="1684913"/>
          <a:ext cx="2608897" cy="260889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Genotype data allows us to track virus movement</a:t>
          </a:r>
          <a:endParaRPr lang="en-ZA" sz="1500" kern="1200"/>
        </a:p>
      </dsp:txBody>
      <dsp:txXfrm>
        <a:off x="2800445" y="2358878"/>
        <a:ext cx="1565338" cy="1434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AFP &amp; Measles Surveillance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 Yarumia Ndombi</a:t>
            </a:r>
          </a:p>
          <a:p>
            <a:r>
              <a:rPr lang="en-US" dirty="0"/>
              <a:t>MBBCh(Wits), DCH(SA), Dip HIV Man(SA)</a:t>
            </a:r>
          </a:p>
          <a:p>
            <a:r>
              <a:rPr lang="en-US" dirty="0"/>
              <a:t>GICS Mini Symposium Presentation –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6B37-9140-9CB0-7847-3B326A83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maintain a polio free status?</a:t>
            </a:r>
            <a:endParaRPr lang="en-ZA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328E617-5506-7C29-8E99-71E8193102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2480764"/>
              </p:ext>
            </p:extLst>
          </p:nvPr>
        </p:nvGraphicFramePr>
        <p:xfrm>
          <a:off x="1295400" y="1828800"/>
          <a:ext cx="45720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CAD24-2147-EA4F-AF6D-B55642F953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F3862-1661-AF5D-AFC3-C86EEA117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819" y="2638522"/>
            <a:ext cx="3615241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B2C47C6-04D1-C26F-488B-9F3306F4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17B06D-F3A4-1A29-774C-53C5105ED0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3021" y="2591535"/>
            <a:ext cx="4115157" cy="2822693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61244B8-1837-9788-EE2D-013F0E47FF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6045496"/>
              </p:ext>
            </p:extLst>
          </p:nvPr>
        </p:nvGraphicFramePr>
        <p:xfrm>
          <a:off x="1295400" y="1828800"/>
          <a:ext cx="45720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21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67A4-76AF-2AC5-D985-7CF28C2C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</p:spPr>
        <p:txBody>
          <a:bodyPr anchor="b">
            <a:normAutofit/>
          </a:bodyPr>
          <a:lstStyle/>
          <a:p>
            <a:r>
              <a:rPr lang="en-US" dirty="0"/>
              <a:t>How is AFP Surveillance conducted?</a:t>
            </a:r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A18889-DA78-D990-4A1D-76F61C607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024" y="1828799"/>
            <a:ext cx="6417952" cy="4348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1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10AD-FED3-A11C-B3B8-E9760D51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AFP Surveillance conducted?</a:t>
            </a:r>
            <a:endParaRPr lang="en-ZA" dirty="0"/>
          </a:p>
        </p:txBody>
      </p:sp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A9FAA281-3E0D-4510-116C-B2F12673A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022082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2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6129-F8D7-C7E7-F5A8-801CEECA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AFP Surveillance conducted?</a:t>
            </a:r>
            <a:endParaRPr lang="en-ZA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8F637B7-E496-3F18-76FB-825A221D7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41" r="24927"/>
          <a:stretch/>
        </p:blipFill>
        <p:spPr>
          <a:xfrm>
            <a:off x="3629465" y="1631852"/>
            <a:ext cx="4754880" cy="45451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10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0F0A-8DCD-94D0-5647-D9C2F10B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AFP Surveillance conducted?</a:t>
            </a:r>
            <a:endParaRPr lang="en-ZA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F858949-C1B6-F7F9-3309-8E6213D37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41" r="9941"/>
          <a:stretch/>
        </p:blipFill>
        <p:spPr>
          <a:xfrm>
            <a:off x="2785403" y="1828800"/>
            <a:ext cx="6175717" cy="434816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91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30B2E8-6493-07FD-C2E5-1688AD1EA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/>
          <a:p>
            <a:r>
              <a:rPr lang="en-US" dirty="0"/>
              <a:t>Measles</a:t>
            </a:r>
            <a:endParaRPr lang="en-Z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B190277-46CE-8E19-D6E9-34E9BFA87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278C-5A72-15A7-C935-47F78DC2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61341-A2F8-C9A2-9C51-9F654F6F4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1963,  135 million cases and 7–8 million deaths were assumed to occur each year globally from measles.</a:t>
            </a:r>
          </a:p>
          <a:p>
            <a:r>
              <a:rPr lang="en-US" dirty="0"/>
              <a:t>The live attenuated measles vaccine was introduced in 1963.</a:t>
            </a:r>
          </a:p>
          <a:p>
            <a:r>
              <a:rPr lang="en-US" dirty="0"/>
              <a:t>In 2000, measles-related deaths accounted for 1–5% of under-five deaths worldwide.</a:t>
            </a:r>
          </a:p>
          <a:p>
            <a:r>
              <a:rPr lang="en-US" dirty="0"/>
              <a:t>Accelerated immunization activities during the year 2000-2018 had a major impact on global measles deaths having decreased by  73% from an estimated 536 000 in 2000* to 142 000 in 2018.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72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1D51-7E30-C398-E5A0-D48B3D9B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South Africa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C6B92-4003-AA42-BA02-AA7571F3E0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62557E-C3E0-7B78-9051-03DCF6F13B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01 September - 16 November 2022, 57 measles outbreak cases were reported in Limpopo &amp; Mpumalanga province.</a:t>
            </a:r>
          </a:p>
          <a:p>
            <a:r>
              <a:rPr lang="en-US" dirty="0"/>
              <a:t>Sporadic laboratory-confirmed measles cases were reported in Northern Cape, Free State, Gauteng, Free State, and the Western Cape Provinces.</a:t>
            </a:r>
            <a:endParaRPr lang="en-ZA" dirty="0"/>
          </a:p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1048D-DF32-A857-4E9A-51AEE8AE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9" y="1726810"/>
            <a:ext cx="5384800" cy="340438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0DA4C6-1597-40D3-18C0-07785E2F21B8}"/>
              </a:ext>
            </a:extLst>
          </p:cNvPr>
          <p:cNvSpPr txBox="1"/>
          <p:nvPr/>
        </p:nvSpPr>
        <p:spPr>
          <a:xfrm>
            <a:off x="939799" y="523318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prstClr val="white"/>
                </a:solidFill>
                <a:latin typeface="Calibri" panose="020F0502020204030204"/>
              </a:rPr>
              <a:t>Table 1, Distribution of measles cases among districts, 17 Nov 2022 - NICD</a:t>
            </a:r>
          </a:p>
        </p:txBody>
      </p:sp>
    </p:spTree>
    <p:extLst>
      <p:ext uri="{BB962C8B-B14F-4D97-AF65-F5344CB8AC3E}">
        <p14:creationId xmlns:p14="http://schemas.microsoft.com/office/powerpoint/2010/main" val="14332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89DC-E90D-3046-98A0-90334070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South Africa</a:t>
            </a:r>
            <a:endParaRPr lang="en-ZA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6FAA31A-A462-1746-428B-F38D5B9BC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8163"/>
          </a:xfrm>
        </p:spPr>
        <p:txBody>
          <a:bodyPr>
            <a:normAutofit/>
          </a:bodyPr>
          <a:lstStyle/>
          <a:p>
            <a:r>
              <a:rPr lang="en-US" dirty="0"/>
              <a:t>Greater Sekhukhune district – 6 months to 24 years</a:t>
            </a:r>
          </a:p>
          <a:p>
            <a:r>
              <a:rPr lang="en-US" dirty="0"/>
              <a:t>Mopani district - 2 to 42 years </a:t>
            </a:r>
          </a:p>
          <a:p>
            <a:r>
              <a:rPr lang="en-US" dirty="0"/>
              <a:t>Ehlanzeni district in Mpumalanga province - 18 months and 10 </a:t>
            </a:r>
            <a:r>
              <a:rPr lang="en-US"/>
              <a:t>years  </a:t>
            </a:r>
            <a:endParaRPr lang="en-US" dirty="0"/>
          </a:p>
          <a:p>
            <a:r>
              <a:rPr lang="en-US" dirty="0"/>
              <a:t>Incidence is high in age groups 13 months-4 years and 5-9 years </a:t>
            </a:r>
          </a:p>
          <a:p>
            <a:r>
              <a:rPr lang="en-US" dirty="0"/>
              <a:t>No deaths or other complications reported.</a:t>
            </a:r>
          </a:p>
          <a:p>
            <a:r>
              <a:rPr lang="en-US" dirty="0"/>
              <a:t>Vaccination of laboratory confirmed measles case contacts is necessary, as per the National Measles Surveillance Guidelines.</a:t>
            </a:r>
          </a:p>
          <a:p>
            <a:r>
              <a:rPr lang="en-US" dirty="0"/>
              <a:t>To prevent the spread of the measles virus in other provinces.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78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Acute Flaccid Paralysis</a:t>
            </a:r>
          </a:p>
          <a:p>
            <a:pPr lvl="1"/>
            <a:r>
              <a:rPr lang="en-US" dirty="0"/>
              <a:t>Disease surveillance</a:t>
            </a:r>
          </a:p>
          <a:p>
            <a:pPr lvl="1"/>
            <a:r>
              <a:rPr lang="en-US" dirty="0"/>
              <a:t>Case definition</a:t>
            </a:r>
          </a:p>
          <a:p>
            <a:pPr lvl="1"/>
            <a:r>
              <a:rPr lang="en-US" dirty="0"/>
              <a:t>Polio</a:t>
            </a:r>
          </a:p>
          <a:p>
            <a:pPr lvl="1"/>
            <a:r>
              <a:rPr lang="en-US" dirty="0"/>
              <a:t>AFP Surveillance</a:t>
            </a:r>
          </a:p>
          <a:p>
            <a:r>
              <a:rPr lang="en-US" dirty="0"/>
              <a:t>Measles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Measles</a:t>
            </a:r>
          </a:p>
          <a:p>
            <a:pPr lvl="1"/>
            <a:r>
              <a:rPr lang="en-US" dirty="0"/>
              <a:t>Measles surveillance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4CA9-783F-460E-9D0D-2EB3FD32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- virus</a:t>
            </a: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323061-19AF-A428-2CAA-75F73B885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522104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1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6AF5-167E-C258-F253-CA5A5D86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- Transmission</a:t>
            </a: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E06BF6-EE23-7C9E-ADE7-5902FA77A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954428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2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61CF-E8A0-EF9E-651B-2F49DDD6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A776D7F-D7AF-605F-FBEF-164F9C16F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31" t="35628" r="14613" b="11190"/>
          <a:stretch/>
        </p:blipFill>
        <p:spPr>
          <a:xfrm>
            <a:off x="2293101" y="2057696"/>
            <a:ext cx="7605798" cy="389037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9B65A-94E6-6CC7-B37E-FF376473DDEA}"/>
              </a:ext>
            </a:extLst>
          </p:cNvPr>
          <p:cNvSpPr txBox="1"/>
          <p:nvPr/>
        </p:nvSpPr>
        <p:spPr>
          <a:xfrm>
            <a:off x="1463040" y="5866228"/>
            <a:ext cx="463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/>
              <a:t>Figure 1, Measles clinical course – Julia Leballo</a:t>
            </a:r>
          </a:p>
        </p:txBody>
      </p:sp>
    </p:spTree>
    <p:extLst>
      <p:ext uri="{BB962C8B-B14F-4D97-AF65-F5344CB8AC3E}">
        <p14:creationId xmlns:p14="http://schemas.microsoft.com/office/powerpoint/2010/main" val="8089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FAA48-49CA-DF04-9EE8-2D02919F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– Clinical Features</a:t>
            </a:r>
            <a:endParaRPr lang="en-ZA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C9D738D-AE6D-958B-2163-A726265D4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8163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Signs &amp; symptoms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high fever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Cough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running nose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conjunctivitis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Rash -  starts at the head and spreads to the rest of the body.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Koplik</a:t>
            </a:r>
            <a:r>
              <a:rPr lang="en-US" dirty="0"/>
              <a:t> spots (white spots) -  in mouth, relatively hard to identify.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585216" lvl="1" indent="0">
              <a:buNone/>
            </a:pPr>
            <a:endParaRPr lang="en-US" dirty="0"/>
          </a:p>
          <a:p>
            <a:r>
              <a:rPr lang="en-US" b="1" u="sng" dirty="0"/>
              <a:t>With a weak immune system due to HIV, cancer, malnutrition (insufficient vitamin A) or other diseases - often do not develop a rash and at risk of severe measles.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5BC344E-5635-D951-88CA-86D409962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4572000" cy="4348163"/>
          </a:xfrm>
        </p:spPr>
        <p:txBody>
          <a:bodyPr>
            <a:normAutofit fontScale="85000" lnSpcReduction="20000"/>
          </a:bodyPr>
          <a:lstStyle/>
          <a:p>
            <a:r>
              <a:rPr lang="en-ZA" b="1" u="sng" dirty="0"/>
              <a:t>Complications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/>
              <a:t>Pneumonia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/>
              <a:t>Blindness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/>
              <a:t>Severe diarrhoea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/>
              <a:t>Encephalitis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/>
              <a:t>Death</a:t>
            </a:r>
          </a:p>
          <a:p>
            <a:endParaRPr lang="en-ZA" b="1" u="sng" dirty="0"/>
          </a:p>
        </p:txBody>
      </p:sp>
    </p:spTree>
    <p:extLst>
      <p:ext uri="{BB962C8B-B14F-4D97-AF65-F5344CB8AC3E}">
        <p14:creationId xmlns:p14="http://schemas.microsoft.com/office/powerpoint/2010/main" val="36400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AF04-ECFE-B537-A056-2FFA559D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C5B1922-E80B-4D0D-79A4-704067666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422" y="2171395"/>
            <a:ext cx="3596952" cy="3383573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8A409C6-124A-BBE9-95A7-6C2B5B0B3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171" y="2171394"/>
            <a:ext cx="3499407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C850-20BB-6EC8-FFFC-CFECB90E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– Case definition</a:t>
            </a:r>
            <a:endParaRPr lang="en-ZA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7F1D1C3-16A1-64DD-8624-60E0C8CC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8163"/>
          </a:xfrm>
        </p:spPr>
        <p:txBody>
          <a:bodyPr>
            <a:normAutofit/>
          </a:bodyPr>
          <a:lstStyle/>
          <a:p>
            <a:r>
              <a:rPr lang="en-US" b="1" dirty="0"/>
              <a:t>Suspected Measles Case (SMC): </a:t>
            </a:r>
          </a:p>
          <a:p>
            <a:pPr marL="137160" indent="0">
              <a:buNone/>
            </a:pPr>
            <a:r>
              <a:rPr lang="en-US" dirty="0"/>
              <a:t>Any person with:</a:t>
            </a:r>
          </a:p>
          <a:p>
            <a:pPr lvl="1"/>
            <a:r>
              <a:rPr lang="en-US" dirty="0"/>
              <a:t>Fever AND</a:t>
            </a:r>
          </a:p>
          <a:p>
            <a:pPr lvl="1"/>
            <a:r>
              <a:rPr lang="en-US" dirty="0"/>
              <a:t>Maculopapular rash (non-vesicular) AND</a:t>
            </a:r>
          </a:p>
          <a:p>
            <a:pPr lvl="1"/>
            <a:r>
              <a:rPr lang="en-US" dirty="0"/>
              <a:t>(any one of the 3 Cs) cough, coryza (runny nose) or conjunctivitis (red eyes) OR</a:t>
            </a:r>
          </a:p>
          <a:p>
            <a:pPr lvl="1"/>
            <a:r>
              <a:rPr lang="en-US" dirty="0"/>
              <a:t>Any person in whom a clinician suspects measles infection</a:t>
            </a:r>
          </a:p>
          <a:p>
            <a:pPr lvl="1"/>
            <a:endParaRPr lang="en-US" dirty="0"/>
          </a:p>
          <a:p>
            <a:r>
              <a:rPr lang="en-US" b="1" dirty="0"/>
              <a:t>Confirmed Measles Case (CMC):</a:t>
            </a:r>
          </a:p>
          <a:p>
            <a:pPr lvl="1"/>
            <a:r>
              <a:rPr lang="en-US" dirty="0"/>
              <a:t>A suspected case with laboratory confirmation (positive IgM antibody) or epidemiological link to confirmed cases in a measles outbreak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0B02-CC24-BE64-C905-1CB66C6F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- management</a:t>
            </a:r>
            <a:endParaRPr lang="en-ZA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01A8D31-57C6-8A77-4EBE-784A42FC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8163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Vitamin A – 200 000U x 2 doses (&gt;12 months)</a:t>
            </a:r>
          </a:p>
          <a:p>
            <a:r>
              <a:rPr lang="en-US" altLang="en-US" sz="2800" dirty="0"/>
              <a:t>Antibiotics</a:t>
            </a:r>
          </a:p>
          <a:p>
            <a:pPr lvl="1"/>
            <a:r>
              <a:rPr lang="en-US" altLang="en-US" sz="2400" dirty="0"/>
              <a:t>All measles cases  - No</a:t>
            </a:r>
          </a:p>
          <a:p>
            <a:pPr lvl="1"/>
            <a:r>
              <a:rPr lang="en-US" altLang="en-US" sz="2400" dirty="0"/>
              <a:t>Only admissions - Usually</a:t>
            </a:r>
          </a:p>
          <a:p>
            <a:pPr lvl="1"/>
            <a:r>
              <a:rPr lang="en-US" altLang="en-US" sz="2400" dirty="0"/>
              <a:t>Measles-related pneumonia - Yes</a:t>
            </a:r>
          </a:p>
          <a:p>
            <a:r>
              <a:rPr lang="en-US" altLang="en-US" sz="2800" dirty="0"/>
              <a:t>Oxygen </a:t>
            </a:r>
          </a:p>
          <a:p>
            <a:r>
              <a:rPr lang="en-US" altLang="en-US" sz="2800" dirty="0"/>
              <a:t>Fluids</a:t>
            </a:r>
          </a:p>
          <a:p>
            <a:r>
              <a:rPr lang="en-US" altLang="en-US" sz="2800" dirty="0"/>
              <a:t>Good nutrition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37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76AB605-718F-391D-A5D5-A958520C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Measles Surveillance - S</a:t>
            </a:r>
            <a:r>
              <a:rPr lang="en-ZA" sz="4000" dirty="0"/>
              <a:t>urveillance performance </a:t>
            </a:r>
            <a:r>
              <a:rPr lang="en-ZA" dirty="0"/>
              <a:t>indicators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EA0DE-0DD2-3949-8688-44A097000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Field performance indicators</a:t>
            </a:r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AA2BFD-F428-7A80-354A-F690D4192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Lab performance indicators</a:t>
            </a:r>
            <a:endParaRPr lang="en-ZA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4959E4A-1BF3-7C89-A80A-62BB7BD26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575" y="2373313"/>
            <a:ext cx="4572000" cy="384016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dirty="0"/>
              <a:t>2 cases per 100 000 population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E.g., if population = 3 million  therefore total cases to be surveyed per year = 60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At least 80% of suspected cases to be investigated with blood specimen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80% of districts to report &amp; investigate at least 1 case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Monthly e-mailing of database to WHO</a:t>
            </a:r>
          </a:p>
          <a:p>
            <a:endParaRPr lang="en-ZA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776F4A6-9474-C682-B890-AC7145197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7775" y="2373313"/>
            <a:ext cx="4572000" cy="38401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80% of tests results within 7 days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Monthly e-mailing of database to WHO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66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292334-B27E-C75D-6C8C-7971E3EBF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82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E5DF79-1EDD-4660-0CBB-9DC70CB1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6DD9B3CA-6963-49C1-DD1E-29D00F766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305" y="362303"/>
            <a:ext cx="7723163" cy="61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8301-84BB-F638-A5B0-827A0795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Surveillance</a:t>
            </a: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F317CE-2165-662B-B6A7-5E8DE15B5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086231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6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EF9B-CE85-91EC-75B2-852F0E3F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elimination strategy</a:t>
            </a:r>
            <a:endParaRPr lang="en-ZA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F9553365-B5E9-53D8-BCEE-EF2E4C4E4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717135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1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5F672C-7F45-FC97-5681-F9788C8D69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871511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4731-825A-563D-1A91-AA122DFE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Flaccid Paralysis</a:t>
            </a:r>
            <a:endParaRPr lang="en-ZA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C1EFC06E-6837-7BC3-870C-DDD975F0A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507226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4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117451-F604-68D8-24A3-FDC637EAC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4" y="689114"/>
            <a:ext cx="10310191" cy="54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75F7-9C3B-29C6-335B-753C3122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Flaccid Paralysis</a:t>
            </a:r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9576EF-1B27-63F4-AFCD-64A1284E0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468" y="1828800"/>
            <a:ext cx="9067064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CB00-A601-A2B2-9379-4BB119E6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Flaccid Paralysis - Polio</a:t>
            </a:r>
            <a:endParaRPr lang="en-ZA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0753060B-E9B8-F139-58E2-B66DC9E2F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692087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2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F8BD-C5CB-9304-CCB2-1CB37108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Eradication of Polio</a:t>
            </a:r>
            <a:endParaRPr lang="en-ZA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DF6063A-2365-51B6-E2AC-30E8B3079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390860"/>
              </p:ext>
            </p:extLst>
          </p:nvPr>
        </p:nvGraphicFramePr>
        <p:xfrm>
          <a:off x="1295400" y="1841500"/>
          <a:ext cx="96012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1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83A9C-8DEA-E379-C95C-35773F9B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symptoms of Polio?</a:t>
            </a:r>
            <a:endParaRPr lang="en-Z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DBC80B-7757-4BAB-F6A9-DBB31C24E0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1059" y="1557840"/>
            <a:ext cx="3956647" cy="2802126"/>
          </a:xfrm>
          <a:prstGeom prst="rect">
            <a:avLst/>
          </a:prstGeom>
        </p:spPr>
      </p:pic>
      <p:graphicFrame>
        <p:nvGraphicFramePr>
          <p:cNvPr id="6" name="TextBox 10">
            <a:extLst>
              <a:ext uri="{FF2B5EF4-FFF2-40B4-BE49-F238E27FC236}">
                <a16:creationId xmlns:a16="http://schemas.microsoft.com/office/drawing/2014/main" id="{376158A6-BEF0-070F-0C13-31B44C0595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6947513"/>
              </p:ext>
            </p:extLst>
          </p:nvPr>
        </p:nvGraphicFramePr>
        <p:xfrm>
          <a:off x="1295400" y="1828800"/>
          <a:ext cx="45720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FFA8D17-17CC-89E1-14B2-3C3EEB0905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1060" y="4359966"/>
            <a:ext cx="3956646" cy="22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C4E52658-42BB-4751-AD45-DBF99E6546BE}" vid="{DAEF9E1A-844D-45D9-BB7C-945DFF722FA1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108</TotalTime>
  <Words>1330</Words>
  <Application>Microsoft Office PowerPoint</Application>
  <PresentationFormat>Widescreen</PresentationFormat>
  <Paragraphs>146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Georgia</vt:lpstr>
      <vt:lpstr>Wingdings</vt:lpstr>
      <vt:lpstr>Brushed Metal 16x9</vt:lpstr>
      <vt:lpstr>AFP &amp; Measles Surveillance </vt:lpstr>
      <vt:lpstr>Content</vt:lpstr>
      <vt:lpstr>Disease Surveillance</vt:lpstr>
      <vt:lpstr>Acute Flaccid Paralysis</vt:lpstr>
      <vt:lpstr>PowerPoint Presentation</vt:lpstr>
      <vt:lpstr>Acute Flaccid Paralysis</vt:lpstr>
      <vt:lpstr>Acute Flaccid Paralysis - Polio</vt:lpstr>
      <vt:lpstr>Eradication of Polio</vt:lpstr>
      <vt:lpstr>What are the symptoms of Polio?</vt:lpstr>
      <vt:lpstr>How do we maintain a polio free status?</vt:lpstr>
      <vt:lpstr>PowerPoint Presentation</vt:lpstr>
      <vt:lpstr>How is AFP Surveillance conducted?</vt:lpstr>
      <vt:lpstr>How is AFP Surveillance conducted?</vt:lpstr>
      <vt:lpstr>How is AFP Surveillance conducted?</vt:lpstr>
      <vt:lpstr>How is AFP Surveillance conducted?</vt:lpstr>
      <vt:lpstr>Measles</vt:lpstr>
      <vt:lpstr>Overview</vt:lpstr>
      <vt:lpstr>Overview – South Africa</vt:lpstr>
      <vt:lpstr>Overview – South Africa</vt:lpstr>
      <vt:lpstr>Measles - virus</vt:lpstr>
      <vt:lpstr>Measles - Transmission</vt:lpstr>
      <vt:lpstr>PowerPoint Presentation</vt:lpstr>
      <vt:lpstr>Measles – Clinical Features</vt:lpstr>
      <vt:lpstr>PowerPoint Presentation</vt:lpstr>
      <vt:lpstr>Measles – Case definition</vt:lpstr>
      <vt:lpstr>Measles - management</vt:lpstr>
      <vt:lpstr>Measles Surveillance - Surveillance performance indicators</vt:lpstr>
      <vt:lpstr>PowerPoint Presentation</vt:lpstr>
      <vt:lpstr>PowerPoint Presentation</vt:lpstr>
      <vt:lpstr>Measles elimination strategy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AFP &amp; Measles Surveillance </dc:title>
  <dc:creator>Yarumia Ndombi</dc:creator>
  <cp:lastModifiedBy>Yarumia Ndombi</cp:lastModifiedBy>
  <cp:revision>1</cp:revision>
  <dcterms:created xsi:type="dcterms:W3CDTF">2022-11-23T07:43:14Z</dcterms:created>
  <dcterms:modified xsi:type="dcterms:W3CDTF">2022-11-23T09:32:10Z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